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81" r:id="rId4"/>
    <p:sldId id="435" r:id="rId5"/>
    <p:sldId id="439" r:id="rId6"/>
    <p:sldId id="447" r:id="rId7"/>
    <p:sldId id="448" r:id="rId8"/>
    <p:sldId id="451" r:id="rId9"/>
    <p:sldId id="452" r:id="rId10"/>
    <p:sldId id="453"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9C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2"/>
    <p:restoredTop sz="94656"/>
  </p:normalViewPr>
  <p:slideViewPr>
    <p:cSldViewPr snapToGrid="0">
      <p:cViewPr varScale="1">
        <p:scale>
          <a:sx n="105" d="100"/>
          <a:sy n="105" d="100"/>
        </p:scale>
        <p:origin x="132"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hyperlink" Target="#IMPLEMENTACI&#211;N!A1"/><Relationship Id="rId2" Type="http://schemas.openxmlformats.org/officeDocument/2006/relationships/hyperlink" Target="#APROBACI&#211;N!A1"/><Relationship Id="rId1" Type="http://schemas.openxmlformats.org/officeDocument/2006/relationships/hyperlink" Target="#FORMULACI&#211;N!A1"/><Relationship Id="rId4" Type="http://schemas.openxmlformats.org/officeDocument/2006/relationships/hyperlink" Target="#SEGUIMIENTO!A1"/></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EF6C9-DBF9-4FC4-AD49-18719C1D5636}"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s-CO"/>
        </a:p>
      </dgm:t>
    </dgm:pt>
    <dgm:pt modelId="{065036F5-0B7F-4009-8520-0C3A3765BBE0}">
      <dgm:prSet phldrT="[Texto]" custT="1"/>
      <dgm:spPr/>
      <dgm:t>
        <a:bodyPr/>
        <a:lstStyle/>
        <a:p>
          <a:r>
            <a:rPr lang="es-CO" sz="1600" dirty="0">
              <a:latin typeface="Work Sans" panose="00000500000000000000" pitchFamily="50" charset="0"/>
            </a:rPr>
            <a:t>1. FORMULACIÓN</a:t>
          </a:r>
        </a:p>
      </dgm:t>
      <dgm:extLst>
        <a:ext uri="{E40237B7-FDA0-4F09-8148-C483321AD2D9}">
          <dgm14:cNvPr xmlns:dgm14="http://schemas.microsoft.com/office/drawing/2010/diagram" id="0" name="">
            <a:hlinkClick xmlns:r="http://schemas.openxmlformats.org/officeDocument/2006/relationships" r:id="rId1"/>
          </dgm14:cNvPr>
        </a:ext>
      </dgm:extLst>
    </dgm:pt>
    <dgm:pt modelId="{D2E24626-6F29-45D5-9946-DD431CC52A14}" type="parTrans" cxnId="{4AC5E8C6-919A-4B0B-A1EE-A316CFA204E4}">
      <dgm:prSet/>
      <dgm:spPr/>
      <dgm:t>
        <a:bodyPr/>
        <a:lstStyle/>
        <a:p>
          <a:endParaRPr lang="es-CO" sz="1600">
            <a:latin typeface="Work Sans" panose="00000500000000000000" pitchFamily="50" charset="0"/>
          </a:endParaRPr>
        </a:p>
      </dgm:t>
    </dgm:pt>
    <dgm:pt modelId="{17F5288E-415E-45A9-802E-468026E0A1A6}" type="sibTrans" cxnId="{4AC5E8C6-919A-4B0B-A1EE-A316CFA204E4}">
      <dgm:prSet/>
      <dgm:spPr/>
      <dgm:t>
        <a:bodyPr/>
        <a:lstStyle/>
        <a:p>
          <a:endParaRPr lang="es-CO" sz="1600">
            <a:latin typeface="Work Sans" panose="00000500000000000000" pitchFamily="50" charset="0"/>
          </a:endParaRPr>
        </a:p>
      </dgm:t>
    </dgm:pt>
    <dgm:pt modelId="{5BAFC513-56D3-4F41-A6A8-14F3CFC9DD1B}">
      <dgm:prSet phldrT="[Texto]" custT="1"/>
      <dgm:spPr/>
      <dgm:t>
        <a:bodyPr/>
        <a:lstStyle/>
        <a:p>
          <a:r>
            <a:rPr lang="es-CO" sz="1600" dirty="0">
              <a:latin typeface="Work Sans" panose="00000500000000000000" pitchFamily="50" charset="0"/>
            </a:rPr>
            <a:t>2. APROBACIÓN</a:t>
          </a:r>
        </a:p>
      </dgm:t>
      <dgm:extLst>
        <a:ext uri="{E40237B7-FDA0-4F09-8148-C483321AD2D9}">
          <dgm14:cNvPr xmlns:dgm14="http://schemas.microsoft.com/office/drawing/2010/diagram" id="0" name="">
            <a:hlinkClick xmlns:r="http://schemas.openxmlformats.org/officeDocument/2006/relationships" r:id="rId2"/>
          </dgm14:cNvPr>
        </a:ext>
      </dgm:extLst>
    </dgm:pt>
    <dgm:pt modelId="{E39769F9-ACDE-4EDA-BA58-0A060F2186CB}" type="parTrans" cxnId="{681D7355-A825-4AE7-A1D4-24C7140AA4C2}">
      <dgm:prSet/>
      <dgm:spPr/>
      <dgm:t>
        <a:bodyPr/>
        <a:lstStyle/>
        <a:p>
          <a:endParaRPr lang="es-CO" sz="1600">
            <a:latin typeface="Work Sans" panose="00000500000000000000" pitchFamily="50" charset="0"/>
          </a:endParaRPr>
        </a:p>
      </dgm:t>
    </dgm:pt>
    <dgm:pt modelId="{0D2D00A1-5A78-444B-A653-D4688E176416}" type="sibTrans" cxnId="{681D7355-A825-4AE7-A1D4-24C7140AA4C2}">
      <dgm:prSet/>
      <dgm:spPr/>
      <dgm:t>
        <a:bodyPr/>
        <a:lstStyle/>
        <a:p>
          <a:endParaRPr lang="es-CO" sz="1600">
            <a:latin typeface="Work Sans" panose="00000500000000000000" pitchFamily="50" charset="0"/>
          </a:endParaRPr>
        </a:p>
      </dgm:t>
    </dgm:pt>
    <dgm:pt modelId="{740F677F-B42E-4C25-8030-CCD52E104AB9}">
      <dgm:prSet phldrT="[Texto]" custT="1"/>
      <dgm:spPr/>
      <dgm:t>
        <a:bodyPr/>
        <a:lstStyle/>
        <a:p>
          <a:r>
            <a:rPr lang="es-CO" sz="1600" dirty="0">
              <a:latin typeface="Work Sans" panose="00000500000000000000" pitchFamily="50" charset="0"/>
            </a:rPr>
            <a:t>3. IMPLEMENTACIÓN</a:t>
          </a:r>
        </a:p>
      </dgm:t>
      <dgm:extLst>
        <a:ext uri="{E40237B7-FDA0-4F09-8148-C483321AD2D9}">
          <dgm14:cNvPr xmlns:dgm14="http://schemas.microsoft.com/office/drawing/2010/diagram" id="0" name="">
            <a:hlinkClick xmlns:r="http://schemas.openxmlformats.org/officeDocument/2006/relationships" r:id="rId3"/>
          </dgm14:cNvPr>
        </a:ext>
      </dgm:extLst>
    </dgm:pt>
    <dgm:pt modelId="{9542F242-2C74-4F15-8673-EA7E93F2BBD1}" type="parTrans" cxnId="{712493DC-E061-4AE2-9069-6AA5E37833E8}">
      <dgm:prSet/>
      <dgm:spPr/>
      <dgm:t>
        <a:bodyPr/>
        <a:lstStyle/>
        <a:p>
          <a:endParaRPr lang="es-CO" sz="1600">
            <a:latin typeface="Work Sans" panose="00000500000000000000" pitchFamily="50" charset="0"/>
          </a:endParaRPr>
        </a:p>
      </dgm:t>
    </dgm:pt>
    <dgm:pt modelId="{0CEA4FFE-2C86-4AE3-A55D-A85A1ADE29D1}" type="sibTrans" cxnId="{712493DC-E061-4AE2-9069-6AA5E37833E8}">
      <dgm:prSet/>
      <dgm:spPr/>
      <dgm:t>
        <a:bodyPr/>
        <a:lstStyle/>
        <a:p>
          <a:endParaRPr lang="es-CO" sz="1600">
            <a:latin typeface="Work Sans" panose="00000500000000000000" pitchFamily="50" charset="0"/>
          </a:endParaRPr>
        </a:p>
      </dgm:t>
    </dgm:pt>
    <dgm:pt modelId="{F695B60C-C334-488F-B4DD-A364284A7716}">
      <dgm:prSet phldrT="[Texto]" custT="1"/>
      <dgm:spPr/>
      <dgm:t>
        <a:bodyPr/>
        <a:lstStyle/>
        <a:p>
          <a:r>
            <a:rPr lang="es-CO" sz="1600" dirty="0">
              <a:latin typeface="Work Sans" panose="00000500000000000000" pitchFamily="50" charset="0"/>
            </a:rPr>
            <a:t>4. SEGUIMIENTO</a:t>
          </a:r>
        </a:p>
      </dgm:t>
      <dgm:extLst>
        <a:ext uri="{E40237B7-FDA0-4F09-8148-C483321AD2D9}">
          <dgm14:cNvPr xmlns:dgm14="http://schemas.microsoft.com/office/drawing/2010/diagram" id="0" name="">
            <a:hlinkClick xmlns:r="http://schemas.openxmlformats.org/officeDocument/2006/relationships" r:id="rId4"/>
          </dgm14:cNvPr>
        </a:ext>
      </dgm:extLst>
    </dgm:pt>
    <dgm:pt modelId="{086EF967-BEF5-4E95-B19E-7717E885DE92}" type="parTrans" cxnId="{BCFCC766-FFFF-406A-A7E1-F688AB9F15F9}">
      <dgm:prSet/>
      <dgm:spPr/>
      <dgm:t>
        <a:bodyPr/>
        <a:lstStyle/>
        <a:p>
          <a:endParaRPr lang="es-CO" sz="1600">
            <a:latin typeface="Work Sans" panose="00000500000000000000" pitchFamily="50" charset="0"/>
          </a:endParaRPr>
        </a:p>
      </dgm:t>
    </dgm:pt>
    <dgm:pt modelId="{C509E7EF-FADC-4CFB-98CB-C96BBED0023C}" type="sibTrans" cxnId="{BCFCC766-FFFF-406A-A7E1-F688AB9F15F9}">
      <dgm:prSet/>
      <dgm:spPr/>
      <dgm:t>
        <a:bodyPr/>
        <a:lstStyle/>
        <a:p>
          <a:endParaRPr lang="es-CO" sz="1600">
            <a:latin typeface="Work Sans" panose="00000500000000000000" pitchFamily="50" charset="0"/>
          </a:endParaRPr>
        </a:p>
      </dgm:t>
    </dgm:pt>
    <dgm:pt modelId="{78E70D5C-B664-41EC-A2DE-5831DE9B27DF}" type="pres">
      <dgm:prSet presAssocID="{545EF6C9-DBF9-4FC4-AD49-18719C1D5636}" presName="cycle" presStyleCnt="0">
        <dgm:presLayoutVars>
          <dgm:dir/>
          <dgm:resizeHandles val="exact"/>
        </dgm:presLayoutVars>
      </dgm:prSet>
      <dgm:spPr/>
      <dgm:t>
        <a:bodyPr/>
        <a:lstStyle/>
        <a:p>
          <a:endParaRPr lang="es-CO"/>
        </a:p>
      </dgm:t>
    </dgm:pt>
    <dgm:pt modelId="{19942756-18C7-4059-9D4E-9F2944CFD391}" type="pres">
      <dgm:prSet presAssocID="{065036F5-0B7F-4009-8520-0C3A3765BBE0}" presName="node" presStyleLbl="node1" presStyleIdx="0" presStyleCnt="4" custScaleX="148364">
        <dgm:presLayoutVars>
          <dgm:bulletEnabled val="1"/>
        </dgm:presLayoutVars>
      </dgm:prSet>
      <dgm:spPr/>
      <dgm:t>
        <a:bodyPr/>
        <a:lstStyle/>
        <a:p>
          <a:endParaRPr lang="es-CO"/>
        </a:p>
      </dgm:t>
    </dgm:pt>
    <dgm:pt modelId="{AFBA43FE-C60F-4EC7-B985-5D9CAFE0ED09}" type="pres">
      <dgm:prSet presAssocID="{065036F5-0B7F-4009-8520-0C3A3765BBE0}" presName="spNode" presStyleCnt="0"/>
      <dgm:spPr/>
    </dgm:pt>
    <dgm:pt modelId="{766AE767-0FEF-4367-AD5C-5BB3144D3679}" type="pres">
      <dgm:prSet presAssocID="{17F5288E-415E-45A9-802E-468026E0A1A6}" presName="sibTrans" presStyleLbl="sibTrans1D1" presStyleIdx="0" presStyleCnt="4"/>
      <dgm:spPr/>
      <dgm:t>
        <a:bodyPr/>
        <a:lstStyle/>
        <a:p>
          <a:endParaRPr lang="es-CO"/>
        </a:p>
      </dgm:t>
    </dgm:pt>
    <dgm:pt modelId="{03F3A674-ACF5-4964-BF32-C8E670A76FD0}" type="pres">
      <dgm:prSet presAssocID="{5BAFC513-56D3-4F41-A6A8-14F3CFC9DD1B}" presName="node" presStyleLbl="node1" presStyleIdx="1" presStyleCnt="4" custScaleX="146802">
        <dgm:presLayoutVars>
          <dgm:bulletEnabled val="1"/>
        </dgm:presLayoutVars>
      </dgm:prSet>
      <dgm:spPr/>
      <dgm:t>
        <a:bodyPr/>
        <a:lstStyle/>
        <a:p>
          <a:endParaRPr lang="es-CO"/>
        </a:p>
      </dgm:t>
    </dgm:pt>
    <dgm:pt modelId="{966646F8-E105-4685-A117-93AE29C9B7D0}" type="pres">
      <dgm:prSet presAssocID="{5BAFC513-56D3-4F41-A6A8-14F3CFC9DD1B}" presName="spNode" presStyleCnt="0"/>
      <dgm:spPr/>
    </dgm:pt>
    <dgm:pt modelId="{D34CAA2C-3CF3-4D72-880D-1CCD49AAAF90}" type="pres">
      <dgm:prSet presAssocID="{0D2D00A1-5A78-444B-A653-D4688E176416}" presName="sibTrans" presStyleLbl="sibTrans1D1" presStyleIdx="1" presStyleCnt="4"/>
      <dgm:spPr/>
      <dgm:t>
        <a:bodyPr/>
        <a:lstStyle/>
        <a:p>
          <a:endParaRPr lang="es-CO"/>
        </a:p>
      </dgm:t>
    </dgm:pt>
    <dgm:pt modelId="{405DEB26-6719-42D9-9066-C21A68BD03EC}" type="pres">
      <dgm:prSet presAssocID="{740F677F-B42E-4C25-8030-CCD52E104AB9}" presName="node" presStyleLbl="node1" presStyleIdx="2" presStyleCnt="4" custScaleX="187857">
        <dgm:presLayoutVars>
          <dgm:bulletEnabled val="1"/>
        </dgm:presLayoutVars>
      </dgm:prSet>
      <dgm:spPr/>
      <dgm:t>
        <a:bodyPr/>
        <a:lstStyle/>
        <a:p>
          <a:endParaRPr lang="es-CO"/>
        </a:p>
      </dgm:t>
    </dgm:pt>
    <dgm:pt modelId="{67DDA9DF-7363-42FC-B476-623E4F5C085B}" type="pres">
      <dgm:prSet presAssocID="{740F677F-B42E-4C25-8030-CCD52E104AB9}" presName="spNode" presStyleCnt="0"/>
      <dgm:spPr/>
    </dgm:pt>
    <dgm:pt modelId="{E2EFBED4-4A0B-4D0E-82DD-8F6414CEA71D}" type="pres">
      <dgm:prSet presAssocID="{0CEA4FFE-2C86-4AE3-A55D-A85A1ADE29D1}" presName="sibTrans" presStyleLbl="sibTrans1D1" presStyleIdx="2" presStyleCnt="4"/>
      <dgm:spPr/>
      <dgm:t>
        <a:bodyPr/>
        <a:lstStyle/>
        <a:p>
          <a:endParaRPr lang="es-CO"/>
        </a:p>
      </dgm:t>
    </dgm:pt>
    <dgm:pt modelId="{194B2692-5728-4E0A-AE3A-EBB0F85A0386}" type="pres">
      <dgm:prSet presAssocID="{F695B60C-C334-488F-B4DD-A364284A7716}" presName="node" presStyleLbl="node1" presStyleIdx="3" presStyleCnt="4" custScaleX="159782">
        <dgm:presLayoutVars>
          <dgm:bulletEnabled val="1"/>
        </dgm:presLayoutVars>
      </dgm:prSet>
      <dgm:spPr/>
      <dgm:t>
        <a:bodyPr/>
        <a:lstStyle/>
        <a:p>
          <a:endParaRPr lang="es-CO"/>
        </a:p>
      </dgm:t>
    </dgm:pt>
    <dgm:pt modelId="{D13F7DE1-12DD-4F5F-AFC6-DDB9A7F2B727}" type="pres">
      <dgm:prSet presAssocID="{F695B60C-C334-488F-B4DD-A364284A7716}" presName="spNode" presStyleCnt="0"/>
      <dgm:spPr/>
    </dgm:pt>
    <dgm:pt modelId="{D05E46D1-BFA5-4828-B42C-BB29AD3F79E5}" type="pres">
      <dgm:prSet presAssocID="{C509E7EF-FADC-4CFB-98CB-C96BBED0023C}" presName="sibTrans" presStyleLbl="sibTrans1D1" presStyleIdx="3" presStyleCnt="4"/>
      <dgm:spPr/>
      <dgm:t>
        <a:bodyPr/>
        <a:lstStyle/>
        <a:p>
          <a:endParaRPr lang="es-CO"/>
        </a:p>
      </dgm:t>
    </dgm:pt>
  </dgm:ptLst>
  <dgm:cxnLst>
    <dgm:cxn modelId="{004AF167-D78B-4E27-A284-F7904A796786}" type="presOf" srcId="{0D2D00A1-5A78-444B-A653-D4688E176416}" destId="{D34CAA2C-3CF3-4D72-880D-1CCD49AAAF90}" srcOrd="0" destOrd="0" presId="urn:microsoft.com/office/officeart/2005/8/layout/cycle5"/>
    <dgm:cxn modelId="{255C5B73-87C0-49E5-86C4-0EEB11DE6372}" type="presOf" srcId="{F695B60C-C334-488F-B4DD-A364284A7716}" destId="{194B2692-5728-4E0A-AE3A-EBB0F85A0386}" srcOrd="0" destOrd="0" presId="urn:microsoft.com/office/officeart/2005/8/layout/cycle5"/>
    <dgm:cxn modelId="{A48E2FC6-3DA2-49E8-B651-AD702FCBA4E3}" type="presOf" srcId="{0CEA4FFE-2C86-4AE3-A55D-A85A1ADE29D1}" destId="{E2EFBED4-4A0B-4D0E-82DD-8F6414CEA71D}" srcOrd="0" destOrd="0" presId="urn:microsoft.com/office/officeart/2005/8/layout/cycle5"/>
    <dgm:cxn modelId="{D8C99C28-429C-4E92-A8BB-4301752D7A9A}" type="presOf" srcId="{17F5288E-415E-45A9-802E-468026E0A1A6}" destId="{766AE767-0FEF-4367-AD5C-5BB3144D3679}" srcOrd="0" destOrd="0" presId="urn:microsoft.com/office/officeart/2005/8/layout/cycle5"/>
    <dgm:cxn modelId="{ADCEC8C6-A125-4575-9118-0CFD323F279B}" type="presOf" srcId="{545EF6C9-DBF9-4FC4-AD49-18719C1D5636}" destId="{78E70D5C-B664-41EC-A2DE-5831DE9B27DF}" srcOrd="0" destOrd="0" presId="urn:microsoft.com/office/officeart/2005/8/layout/cycle5"/>
    <dgm:cxn modelId="{E172F888-909A-4E79-99CE-CB8A8AA6C1B5}" type="presOf" srcId="{C509E7EF-FADC-4CFB-98CB-C96BBED0023C}" destId="{D05E46D1-BFA5-4828-B42C-BB29AD3F79E5}" srcOrd="0" destOrd="0" presId="urn:microsoft.com/office/officeart/2005/8/layout/cycle5"/>
    <dgm:cxn modelId="{4AC5E8C6-919A-4B0B-A1EE-A316CFA204E4}" srcId="{545EF6C9-DBF9-4FC4-AD49-18719C1D5636}" destId="{065036F5-0B7F-4009-8520-0C3A3765BBE0}" srcOrd="0" destOrd="0" parTransId="{D2E24626-6F29-45D5-9946-DD431CC52A14}" sibTransId="{17F5288E-415E-45A9-802E-468026E0A1A6}"/>
    <dgm:cxn modelId="{BCFCC766-FFFF-406A-A7E1-F688AB9F15F9}" srcId="{545EF6C9-DBF9-4FC4-AD49-18719C1D5636}" destId="{F695B60C-C334-488F-B4DD-A364284A7716}" srcOrd="3" destOrd="0" parTransId="{086EF967-BEF5-4E95-B19E-7717E885DE92}" sibTransId="{C509E7EF-FADC-4CFB-98CB-C96BBED0023C}"/>
    <dgm:cxn modelId="{712493DC-E061-4AE2-9069-6AA5E37833E8}" srcId="{545EF6C9-DBF9-4FC4-AD49-18719C1D5636}" destId="{740F677F-B42E-4C25-8030-CCD52E104AB9}" srcOrd="2" destOrd="0" parTransId="{9542F242-2C74-4F15-8673-EA7E93F2BBD1}" sibTransId="{0CEA4FFE-2C86-4AE3-A55D-A85A1ADE29D1}"/>
    <dgm:cxn modelId="{3A5758C0-4CD0-4465-AAAF-C22884CBDB12}" type="presOf" srcId="{065036F5-0B7F-4009-8520-0C3A3765BBE0}" destId="{19942756-18C7-4059-9D4E-9F2944CFD391}" srcOrd="0" destOrd="0" presId="urn:microsoft.com/office/officeart/2005/8/layout/cycle5"/>
    <dgm:cxn modelId="{0D0DF25F-11BE-4A6B-8D9F-579A02D51154}" type="presOf" srcId="{5BAFC513-56D3-4F41-A6A8-14F3CFC9DD1B}" destId="{03F3A674-ACF5-4964-BF32-C8E670A76FD0}" srcOrd="0" destOrd="0" presId="urn:microsoft.com/office/officeart/2005/8/layout/cycle5"/>
    <dgm:cxn modelId="{08FC490B-0086-4CF9-B8D8-522CB4DB16E6}" type="presOf" srcId="{740F677F-B42E-4C25-8030-CCD52E104AB9}" destId="{405DEB26-6719-42D9-9066-C21A68BD03EC}" srcOrd="0" destOrd="0" presId="urn:microsoft.com/office/officeart/2005/8/layout/cycle5"/>
    <dgm:cxn modelId="{681D7355-A825-4AE7-A1D4-24C7140AA4C2}" srcId="{545EF6C9-DBF9-4FC4-AD49-18719C1D5636}" destId="{5BAFC513-56D3-4F41-A6A8-14F3CFC9DD1B}" srcOrd="1" destOrd="0" parTransId="{E39769F9-ACDE-4EDA-BA58-0A060F2186CB}" sibTransId="{0D2D00A1-5A78-444B-A653-D4688E176416}"/>
    <dgm:cxn modelId="{1F868CEC-E028-4CB9-B29C-34239FDBEEFA}" type="presParOf" srcId="{78E70D5C-B664-41EC-A2DE-5831DE9B27DF}" destId="{19942756-18C7-4059-9D4E-9F2944CFD391}" srcOrd="0" destOrd="0" presId="urn:microsoft.com/office/officeart/2005/8/layout/cycle5"/>
    <dgm:cxn modelId="{FB3B80D6-8F12-4DE0-9D4A-2C1530C413D9}" type="presParOf" srcId="{78E70D5C-B664-41EC-A2DE-5831DE9B27DF}" destId="{AFBA43FE-C60F-4EC7-B985-5D9CAFE0ED09}" srcOrd="1" destOrd="0" presId="urn:microsoft.com/office/officeart/2005/8/layout/cycle5"/>
    <dgm:cxn modelId="{B9B8F2BA-6100-427E-8868-F11771D73E92}" type="presParOf" srcId="{78E70D5C-B664-41EC-A2DE-5831DE9B27DF}" destId="{766AE767-0FEF-4367-AD5C-5BB3144D3679}" srcOrd="2" destOrd="0" presId="urn:microsoft.com/office/officeart/2005/8/layout/cycle5"/>
    <dgm:cxn modelId="{52BDFD5E-D14A-4528-971E-94EF2B3F299E}" type="presParOf" srcId="{78E70D5C-B664-41EC-A2DE-5831DE9B27DF}" destId="{03F3A674-ACF5-4964-BF32-C8E670A76FD0}" srcOrd="3" destOrd="0" presId="urn:microsoft.com/office/officeart/2005/8/layout/cycle5"/>
    <dgm:cxn modelId="{199436EA-14CA-44C6-B9CA-5D89251497C3}" type="presParOf" srcId="{78E70D5C-B664-41EC-A2DE-5831DE9B27DF}" destId="{966646F8-E105-4685-A117-93AE29C9B7D0}" srcOrd="4" destOrd="0" presId="urn:microsoft.com/office/officeart/2005/8/layout/cycle5"/>
    <dgm:cxn modelId="{3483DAFC-173A-4F30-88E9-6C3F65C3E594}" type="presParOf" srcId="{78E70D5C-B664-41EC-A2DE-5831DE9B27DF}" destId="{D34CAA2C-3CF3-4D72-880D-1CCD49AAAF90}" srcOrd="5" destOrd="0" presId="urn:microsoft.com/office/officeart/2005/8/layout/cycle5"/>
    <dgm:cxn modelId="{F7736BA3-CE7A-49A6-8263-371CF175E031}" type="presParOf" srcId="{78E70D5C-B664-41EC-A2DE-5831DE9B27DF}" destId="{405DEB26-6719-42D9-9066-C21A68BD03EC}" srcOrd="6" destOrd="0" presId="urn:microsoft.com/office/officeart/2005/8/layout/cycle5"/>
    <dgm:cxn modelId="{03F83449-87F6-46D8-98A7-5C97AEFC1650}" type="presParOf" srcId="{78E70D5C-B664-41EC-A2DE-5831DE9B27DF}" destId="{67DDA9DF-7363-42FC-B476-623E4F5C085B}" srcOrd="7" destOrd="0" presId="urn:microsoft.com/office/officeart/2005/8/layout/cycle5"/>
    <dgm:cxn modelId="{6961616B-34AC-4128-9EC1-6DD22FA8F0AC}" type="presParOf" srcId="{78E70D5C-B664-41EC-A2DE-5831DE9B27DF}" destId="{E2EFBED4-4A0B-4D0E-82DD-8F6414CEA71D}" srcOrd="8" destOrd="0" presId="urn:microsoft.com/office/officeart/2005/8/layout/cycle5"/>
    <dgm:cxn modelId="{36DB8642-42BF-404C-9325-044E4056BE0E}" type="presParOf" srcId="{78E70D5C-B664-41EC-A2DE-5831DE9B27DF}" destId="{194B2692-5728-4E0A-AE3A-EBB0F85A0386}" srcOrd="9" destOrd="0" presId="urn:microsoft.com/office/officeart/2005/8/layout/cycle5"/>
    <dgm:cxn modelId="{EF7343E6-D3A9-41E9-BC78-A3B62ADD8B07}" type="presParOf" srcId="{78E70D5C-B664-41EC-A2DE-5831DE9B27DF}" destId="{D13F7DE1-12DD-4F5F-AFC6-DDB9A7F2B727}" srcOrd="10" destOrd="0" presId="urn:microsoft.com/office/officeart/2005/8/layout/cycle5"/>
    <dgm:cxn modelId="{829B5870-72BA-4589-AE3D-85C166CA855C}" type="presParOf" srcId="{78E70D5C-B664-41EC-A2DE-5831DE9B27DF}" destId="{D05E46D1-BFA5-4828-B42C-BB29AD3F79E5}"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CADF77-3056-0241-96B3-22944521C405}" type="doc">
      <dgm:prSet loTypeId="urn:microsoft.com/office/officeart/2008/layout/VerticalCurvedList" loCatId="" qsTypeId="urn:microsoft.com/office/officeart/2005/8/quickstyle/simple1" qsCatId="simple" csTypeId="urn:microsoft.com/office/officeart/2005/8/colors/accent1_4" csCatId="accent1" phldr="1"/>
      <dgm:spPr/>
      <dgm:t>
        <a:bodyPr/>
        <a:lstStyle/>
        <a:p>
          <a:endParaRPr lang="es-ES"/>
        </a:p>
      </dgm:t>
    </dgm:pt>
    <dgm:pt modelId="{0F98DF49-1FE7-A347-9BE8-A05A1BD5A47A}">
      <dgm:prSet phldrT="[Texto]" custT="1"/>
      <dgm:spPr/>
      <dgm:t>
        <a:bodyPr/>
        <a:lstStyle/>
        <a:p>
          <a:r>
            <a:rPr lang="es-ES" sz="1200" dirty="0"/>
            <a:t>1. Priorizar como insumo la relación de las demandas en contra de la entidad </a:t>
          </a:r>
        </a:p>
      </dgm:t>
    </dgm:pt>
    <dgm:pt modelId="{F5C93B30-3511-2E4D-992E-CAC63C166F47}" type="parTrans" cxnId="{C5716707-DB73-624B-9FFF-EFBAB8FED8EA}">
      <dgm:prSet/>
      <dgm:spPr/>
      <dgm:t>
        <a:bodyPr/>
        <a:lstStyle/>
        <a:p>
          <a:endParaRPr lang="es-ES" sz="1200"/>
        </a:p>
      </dgm:t>
    </dgm:pt>
    <dgm:pt modelId="{5C7BAD41-A531-3847-9109-DBF6D45069A8}" type="sibTrans" cxnId="{C5716707-DB73-624B-9FFF-EFBAB8FED8EA}">
      <dgm:prSet/>
      <dgm:spPr/>
      <dgm:t>
        <a:bodyPr/>
        <a:lstStyle/>
        <a:p>
          <a:endParaRPr lang="es-ES" sz="1200"/>
        </a:p>
      </dgm:t>
    </dgm:pt>
    <dgm:pt modelId="{1C795E2C-E93B-F843-AE9F-556A9C81A358}">
      <dgm:prSet phldrT="[Texto]" custT="1"/>
      <dgm:spPr/>
      <dgm:t>
        <a:bodyPr/>
        <a:lstStyle/>
        <a:p>
          <a:pPr>
            <a:buFont typeface="+mj-lt"/>
            <a:buAutoNum type="arabicPeriod"/>
          </a:pPr>
          <a:r>
            <a:rPr lang="es-ES" sz="1200" dirty="0"/>
            <a:t>2. Seleccionar las causas de acuerdo con la parametrización del e-Kogui.</a:t>
          </a:r>
        </a:p>
      </dgm:t>
    </dgm:pt>
    <dgm:pt modelId="{221902A2-8107-694D-A338-887CF25D55C5}" type="parTrans" cxnId="{AE6507FF-F5B1-9F49-BF3F-D1C944062448}">
      <dgm:prSet/>
      <dgm:spPr/>
      <dgm:t>
        <a:bodyPr/>
        <a:lstStyle/>
        <a:p>
          <a:endParaRPr lang="es-ES" sz="1200"/>
        </a:p>
      </dgm:t>
    </dgm:pt>
    <dgm:pt modelId="{A5B7F435-9543-5944-9B89-715F76AC50EE}" type="sibTrans" cxnId="{AE6507FF-F5B1-9F49-BF3F-D1C944062448}">
      <dgm:prSet/>
      <dgm:spPr/>
      <dgm:t>
        <a:bodyPr/>
        <a:lstStyle/>
        <a:p>
          <a:endParaRPr lang="es-ES" sz="1200"/>
        </a:p>
      </dgm:t>
    </dgm:pt>
    <dgm:pt modelId="{EB1583E7-63AE-4A4C-B87F-9890F8A9FC01}">
      <dgm:prSet phldrT="[Texto]" custT="1"/>
      <dgm:spPr/>
      <dgm:t>
        <a:bodyPr/>
        <a:lstStyle/>
        <a:p>
          <a:pPr>
            <a:buFont typeface="+mj-lt"/>
            <a:buAutoNum type="arabicPeriod"/>
          </a:pPr>
          <a:r>
            <a:rPr lang="es-ES" sz="1200" dirty="0"/>
            <a:t>3. Definir las </a:t>
          </a:r>
          <a:r>
            <a:rPr lang="es-ES" sz="1200" dirty="0" err="1"/>
            <a:t>subcausas</a:t>
          </a:r>
          <a:r>
            <a:rPr lang="es-ES" sz="1200" dirty="0"/>
            <a:t> de acuerdo con el hecho antijurídico específico que desea prevenir.</a:t>
          </a:r>
        </a:p>
      </dgm:t>
    </dgm:pt>
    <dgm:pt modelId="{91C20737-3159-1644-A602-F4C4CB489F32}" type="parTrans" cxnId="{08C35E43-1AEE-E04B-B23E-52F5A37A04F5}">
      <dgm:prSet/>
      <dgm:spPr/>
      <dgm:t>
        <a:bodyPr/>
        <a:lstStyle/>
        <a:p>
          <a:endParaRPr lang="es-ES" sz="1200"/>
        </a:p>
      </dgm:t>
    </dgm:pt>
    <dgm:pt modelId="{C224B46B-9C7F-E748-9D3E-BBCC2D47A0A8}" type="sibTrans" cxnId="{08C35E43-1AEE-E04B-B23E-52F5A37A04F5}">
      <dgm:prSet/>
      <dgm:spPr/>
      <dgm:t>
        <a:bodyPr/>
        <a:lstStyle/>
        <a:p>
          <a:endParaRPr lang="es-ES" sz="1200"/>
        </a:p>
      </dgm:t>
    </dgm:pt>
    <dgm:pt modelId="{F0B0E60D-3D42-AA4E-A788-732D70DC639B}">
      <dgm:prSet custT="1"/>
      <dgm:spPr/>
      <dgm:t>
        <a:bodyPr/>
        <a:lstStyle/>
        <a:p>
          <a:pPr>
            <a:buFont typeface="+mj-lt"/>
            <a:buAutoNum type="arabicPeriod"/>
          </a:pPr>
          <a:r>
            <a:rPr lang="es-ES" sz="1200" dirty="0"/>
            <a:t>4. Elaborar un estudio integral que comprenda el análisis de la actividad litigiosa de la entidad (demandas y condenas) de los mínimo de 21 meses anteriores al mes de la formulación de la PPDA (hasta </a:t>
          </a:r>
          <a:r>
            <a:rPr lang="es-ES" sz="1200" dirty="0" err="1"/>
            <a:t>sep</a:t>
          </a:r>
          <a:r>
            <a:rPr lang="es-ES" sz="1200" dirty="0"/>
            <a:t> 2025).</a:t>
          </a:r>
        </a:p>
      </dgm:t>
    </dgm:pt>
    <dgm:pt modelId="{AB7B4BEE-31EC-F14C-9766-0EB928DB524C}" type="parTrans" cxnId="{813359DC-CB24-374C-A0AF-29A8D68DA2FC}">
      <dgm:prSet/>
      <dgm:spPr/>
      <dgm:t>
        <a:bodyPr/>
        <a:lstStyle/>
        <a:p>
          <a:endParaRPr lang="es-ES" sz="1200"/>
        </a:p>
      </dgm:t>
    </dgm:pt>
    <dgm:pt modelId="{73605A06-4549-824B-8908-DEE92D214596}" type="sibTrans" cxnId="{813359DC-CB24-374C-A0AF-29A8D68DA2FC}">
      <dgm:prSet/>
      <dgm:spPr/>
      <dgm:t>
        <a:bodyPr/>
        <a:lstStyle/>
        <a:p>
          <a:endParaRPr lang="es-ES" sz="1200"/>
        </a:p>
      </dgm:t>
    </dgm:pt>
    <dgm:pt modelId="{E771F08E-DCE4-A447-8D67-B025BCF0B1E2}">
      <dgm:prSet custT="1"/>
      <dgm:spPr/>
      <dgm:t>
        <a:bodyPr/>
        <a:lstStyle/>
        <a:p>
          <a:r>
            <a:rPr lang="es-ES" sz="1200" dirty="0"/>
            <a:t>6. Establecer la PPDA y ejecutarla.</a:t>
          </a:r>
        </a:p>
      </dgm:t>
    </dgm:pt>
    <dgm:pt modelId="{458C9757-6661-2346-B7FE-525A9C6E87D4}" type="parTrans" cxnId="{FCBCAEFB-06DD-0346-88A4-3BD23E858540}">
      <dgm:prSet/>
      <dgm:spPr/>
      <dgm:t>
        <a:bodyPr/>
        <a:lstStyle/>
        <a:p>
          <a:endParaRPr lang="es-ES" sz="1200"/>
        </a:p>
      </dgm:t>
    </dgm:pt>
    <dgm:pt modelId="{20643DE1-D638-AF43-8396-4C9777DD83BF}" type="sibTrans" cxnId="{FCBCAEFB-06DD-0346-88A4-3BD23E858540}">
      <dgm:prSet/>
      <dgm:spPr/>
      <dgm:t>
        <a:bodyPr/>
        <a:lstStyle/>
        <a:p>
          <a:endParaRPr lang="es-ES" sz="1200"/>
        </a:p>
      </dgm:t>
    </dgm:pt>
    <dgm:pt modelId="{D6651299-F456-E94C-AF84-0734CAD96160}">
      <dgm:prSet custT="1"/>
      <dgm:spPr/>
      <dgm:t>
        <a:bodyPr/>
        <a:lstStyle/>
        <a:p>
          <a:r>
            <a:rPr lang="es-ES" sz="1200" dirty="0"/>
            <a:t>5. Definir las causas o </a:t>
          </a:r>
          <a:r>
            <a:rPr lang="es-ES" sz="1200" dirty="0" err="1"/>
            <a:t>subcausas</a:t>
          </a:r>
          <a:r>
            <a:rPr lang="es-ES" sz="1200" dirty="0"/>
            <a:t> más relevantes y de interés de la entidad para definir la PPDA</a:t>
          </a:r>
        </a:p>
      </dgm:t>
    </dgm:pt>
    <dgm:pt modelId="{2CCE26B6-C9F6-8943-AEE1-902A1055630E}" type="parTrans" cxnId="{22953581-D336-1F48-8A5C-AE78D14335C9}">
      <dgm:prSet/>
      <dgm:spPr/>
      <dgm:t>
        <a:bodyPr/>
        <a:lstStyle/>
        <a:p>
          <a:endParaRPr lang="es-ES" sz="1200"/>
        </a:p>
      </dgm:t>
    </dgm:pt>
    <dgm:pt modelId="{FA947DE8-30EB-8E4B-B020-39172184B5A1}" type="sibTrans" cxnId="{22953581-D336-1F48-8A5C-AE78D14335C9}">
      <dgm:prSet/>
      <dgm:spPr/>
      <dgm:t>
        <a:bodyPr/>
        <a:lstStyle/>
        <a:p>
          <a:endParaRPr lang="es-ES" sz="1200"/>
        </a:p>
      </dgm:t>
    </dgm:pt>
    <dgm:pt modelId="{5B8F29EB-D609-F245-890F-B7A79584857D}">
      <dgm:prSet custT="1"/>
      <dgm:spPr/>
      <dgm:t>
        <a:bodyPr/>
        <a:lstStyle/>
        <a:p>
          <a:r>
            <a:rPr lang="es-ES" sz="1200" dirty="0"/>
            <a:t>7. Proyectar indicadores para la medición y evaluación como por ejemplo: cumplimiento del 100% de X medida, # de capacitaciones, disminución de demandas.</a:t>
          </a:r>
        </a:p>
      </dgm:t>
    </dgm:pt>
    <dgm:pt modelId="{F5429A98-3FDE-0348-BB3B-A9792CC0708E}" type="parTrans" cxnId="{AD270463-9BCF-204E-A071-4DCBE3CC7AD4}">
      <dgm:prSet/>
      <dgm:spPr/>
      <dgm:t>
        <a:bodyPr/>
        <a:lstStyle/>
        <a:p>
          <a:endParaRPr lang="es-ES" sz="1200"/>
        </a:p>
      </dgm:t>
    </dgm:pt>
    <dgm:pt modelId="{4257BC92-3C0D-4A44-8A32-9D477765EB52}" type="sibTrans" cxnId="{AD270463-9BCF-204E-A071-4DCBE3CC7AD4}">
      <dgm:prSet/>
      <dgm:spPr/>
      <dgm:t>
        <a:bodyPr/>
        <a:lstStyle/>
        <a:p>
          <a:endParaRPr lang="es-ES" sz="1200"/>
        </a:p>
      </dgm:t>
    </dgm:pt>
    <dgm:pt modelId="{1BBBA902-1E0D-5547-A2E5-1AD64E7306DC}" type="pres">
      <dgm:prSet presAssocID="{94CADF77-3056-0241-96B3-22944521C405}" presName="Name0" presStyleCnt="0">
        <dgm:presLayoutVars>
          <dgm:chMax val="7"/>
          <dgm:chPref val="7"/>
          <dgm:dir/>
        </dgm:presLayoutVars>
      </dgm:prSet>
      <dgm:spPr/>
      <dgm:t>
        <a:bodyPr/>
        <a:lstStyle/>
        <a:p>
          <a:endParaRPr lang="es-CO"/>
        </a:p>
      </dgm:t>
    </dgm:pt>
    <dgm:pt modelId="{F1B59981-61FD-3241-8B9A-17241DF42FB1}" type="pres">
      <dgm:prSet presAssocID="{94CADF77-3056-0241-96B3-22944521C405}" presName="Name1" presStyleCnt="0"/>
      <dgm:spPr/>
    </dgm:pt>
    <dgm:pt modelId="{D78C01BF-F86C-034A-B5EB-BF245BC5DAEC}" type="pres">
      <dgm:prSet presAssocID="{94CADF77-3056-0241-96B3-22944521C405}" presName="cycle" presStyleCnt="0"/>
      <dgm:spPr/>
    </dgm:pt>
    <dgm:pt modelId="{163CB078-3BFB-9C45-8D0E-4FE826856422}" type="pres">
      <dgm:prSet presAssocID="{94CADF77-3056-0241-96B3-22944521C405}" presName="srcNode" presStyleLbl="node1" presStyleIdx="0" presStyleCnt="7"/>
      <dgm:spPr/>
    </dgm:pt>
    <dgm:pt modelId="{49BD946E-6B2B-3745-A79A-452459466C72}" type="pres">
      <dgm:prSet presAssocID="{94CADF77-3056-0241-96B3-22944521C405}" presName="conn" presStyleLbl="parChTrans1D2" presStyleIdx="0" presStyleCnt="1"/>
      <dgm:spPr/>
      <dgm:t>
        <a:bodyPr/>
        <a:lstStyle/>
        <a:p>
          <a:endParaRPr lang="es-CO"/>
        </a:p>
      </dgm:t>
    </dgm:pt>
    <dgm:pt modelId="{FF204023-67E0-E34B-859B-FD8D2DC27DFD}" type="pres">
      <dgm:prSet presAssocID="{94CADF77-3056-0241-96B3-22944521C405}" presName="extraNode" presStyleLbl="node1" presStyleIdx="0" presStyleCnt="7"/>
      <dgm:spPr/>
    </dgm:pt>
    <dgm:pt modelId="{D51945DC-3CA6-2E45-97C7-78DBEAE6FB91}" type="pres">
      <dgm:prSet presAssocID="{94CADF77-3056-0241-96B3-22944521C405}" presName="dstNode" presStyleLbl="node1" presStyleIdx="0" presStyleCnt="7"/>
      <dgm:spPr/>
    </dgm:pt>
    <dgm:pt modelId="{DC1B743C-1597-9C4B-9F0D-F3FC6477C303}" type="pres">
      <dgm:prSet presAssocID="{0F98DF49-1FE7-A347-9BE8-A05A1BD5A47A}" presName="text_1" presStyleLbl="node1" presStyleIdx="0" presStyleCnt="7" custScaleY="107412">
        <dgm:presLayoutVars>
          <dgm:bulletEnabled val="1"/>
        </dgm:presLayoutVars>
      </dgm:prSet>
      <dgm:spPr/>
      <dgm:t>
        <a:bodyPr/>
        <a:lstStyle/>
        <a:p>
          <a:endParaRPr lang="es-CO"/>
        </a:p>
      </dgm:t>
    </dgm:pt>
    <dgm:pt modelId="{FC1EDFB8-9DD2-A149-AA13-7F813BFE1143}" type="pres">
      <dgm:prSet presAssocID="{0F98DF49-1FE7-A347-9BE8-A05A1BD5A47A}" presName="accent_1" presStyleCnt="0"/>
      <dgm:spPr/>
    </dgm:pt>
    <dgm:pt modelId="{91CFB47E-B853-544B-94C3-8398EC1DD852}" type="pres">
      <dgm:prSet presAssocID="{0F98DF49-1FE7-A347-9BE8-A05A1BD5A47A}" presName="accentRepeatNode" presStyleLbl="solidFgAcc1" presStyleIdx="0" presStyleCnt="7"/>
      <dgm:spPr/>
    </dgm:pt>
    <dgm:pt modelId="{139DA6B2-F15C-C541-9C54-B33440067EAD}" type="pres">
      <dgm:prSet presAssocID="{1C795E2C-E93B-F843-AE9F-556A9C81A358}" presName="text_2" presStyleLbl="node1" presStyleIdx="1" presStyleCnt="7" custScaleY="102636">
        <dgm:presLayoutVars>
          <dgm:bulletEnabled val="1"/>
        </dgm:presLayoutVars>
      </dgm:prSet>
      <dgm:spPr/>
      <dgm:t>
        <a:bodyPr/>
        <a:lstStyle/>
        <a:p>
          <a:endParaRPr lang="es-CO"/>
        </a:p>
      </dgm:t>
    </dgm:pt>
    <dgm:pt modelId="{D181D8C2-C035-1640-9BC4-0E6C816CB016}" type="pres">
      <dgm:prSet presAssocID="{1C795E2C-E93B-F843-AE9F-556A9C81A358}" presName="accent_2" presStyleCnt="0"/>
      <dgm:spPr/>
    </dgm:pt>
    <dgm:pt modelId="{ED136C4B-BCDA-8449-BB7C-02C328E3F68E}" type="pres">
      <dgm:prSet presAssocID="{1C795E2C-E93B-F843-AE9F-556A9C81A358}" presName="accentRepeatNode" presStyleLbl="solidFgAcc1" presStyleIdx="1" presStyleCnt="7"/>
      <dgm:spPr/>
    </dgm:pt>
    <dgm:pt modelId="{EDECD1E1-C406-9D4D-A8C8-39EACA015150}" type="pres">
      <dgm:prSet presAssocID="{EB1583E7-63AE-4A4C-B87F-9890F8A9FC01}" presName="text_3" presStyleLbl="node1" presStyleIdx="2" presStyleCnt="7">
        <dgm:presLayoutVars>
          <dgm:bulletEnabled val="1"/>
        </dgm:presLayoutVars>
      </dgm:prSet>
      <dgm:spPr/>
      <dgm:t>
        <a:bodyPr/>
        <a:lstStyle/>
        <a:p>
          <a:endParaRPr lang="es-CO"/>
        </a:p>
      </dgm:t>
    </dgm:pt>
    <dgm:pt modelId="{29987E0E-CD8D-5B49-B686-12BD25720BB0}" type="pres">
      <dgm:prSet presAssocID="{EB1583E7-63AE-4A4C-B87F-9890F8A9FC01}" presName="accent_3" presStyleCnt="0"/>
      <dgm:spPr/>
    </dgm:pt>
    <dgm:pt modelId="{D6BDF13F-9E55-D949-9EEF-E4770395E42B}" type="pres">
      <dgm:prSet presAssocID="{EB1583E7-63AE-4A4C-B87F-9890F8A9FC01}" presName="accentRepeatNode" presStyleLbl="solidFgAcc1" presStyleIdx="2" presStyleCnt="7"/>
      <dgm:spPr/>
    </dgm:pt>
    <dgm:pt modelId="{190F06F7-F9A6-AE43-ACA3-D82D5CAD961B}" type="pres">
      <dgm:prSet presAssocID="{F0B0E60D-3D42-AA4E-A788-732D70DC639B}" presName="text_4" presStyleLbl="node1" presStyleIdx="3" presStyleCnt="7" custScaleY="155550">
        <dgm:presLayoutVars>
          <dgm:bulletEnabled val="1"/>
        </dgm:presLayoutVars>
      </dgm:prSet>
      <dgm:spPr/>
      <dgm:t>
        <a:bodyPr/>
        <a:lstStyle/>
        <a:p>
          <a:endParaRPr lang="es-CO"/>
        </a:p>
      </dgm:t>
    </dgm:pt>
    <dgm:pt modelId="{CD75EBCC-9823-7243-AEEC-C863FE1DA584}" type="pres">
      <dgm:prSet presAssocID="{F0B0E60D-3D42-AA4E-A788-732D70DC639B}" presName="accent_4" presStyleCnt="0"/>
      <dgm:spPr/>
    </dgm:pt>
    <dgm:pt modelId="{CABD2BCB-BF99-C044-830D-558124C1B11A}" type="pres">
      <dgm:prSet presAssocID="{F0B0E60D-3D42-AA4E-A788-732D70DC639B}" presName="accentRepeatNode" presStyleLbl="solidFgAcc1" presStyleIdx="3" presStyleCnt="7"/>
      <dgm:spPr/>
    </dgm:pt>
    <dgm:pt modelId="{5BCCA673-39CA-E44F-A383-0CA7FD60E975}" type="pres">
      <dgm:prSet presAssocID="{D6651299-F456-E94C-AF84-0734CAD96160}" presName="text_5" presStyleLbl="node1" presStyleIdx="4" presStyleCnt="7">
        <dgm:presLayoutVars>
          <dgm:bulletEnabled val="1"/>
        </dgm:presLayoutVars>
      </dgm:prSet>
      <dgm:spPr/>
      <dgm:t>
        <a:bodyPr/>
        <a:lstStyle/>
        <a:p>
          <a:endParaRPr lang="es-CO"/>
        </a:p>
      </dgm:t>
    </dgm:pt>
    <dgm:pt modelId="{B3F5B7C2-02CC-5348-99DB-021B8EC49816}" type="pres">
      <dgm:prSet presAssocID="{D6651299-F456-E94C-AF84-0734CAD96160}" presName="accent_5" presStyleCnt="0"/>
      <dgm:spPr/>
    </dgm:pt>
    <dgm:pt modelId="{A28A9B8D-A93C-DC48-B4FE-2BB4ED8FC996}" type="pres">
      <dgm:prSet presAssocID="{D6651299-F456-E94C-AF84-0734CAD96160}" presName="accentRepeatNode" presStyleLbl="solidFgAcc1" presStyleIdx="4" presStyleCnt="7"/>
      <dgm:spPr/>
    </dgm:pt>
    <dgm:pt modelId="{D07BB6F3-1F4A-3B4F-8DD3-DED346EA7858}" type="pres">
      <dgm:prSet presAssocID="{E771F08E-DCE4-A447-8D67-B025BCF0B1E2}" presName="text_6" presStyleLbl="node1" presStyleIdx="5" presStyleCnt="7">
        <dgm:presLayoutVars>
          <dgm:bulletEnabled val="1"/>
        </dgm:presLayoutVars>
      </dgm:prSet>
      <dgm:spPr/>
      <dgm:t>
        <a:bodyPr/>
        <a:lstStyle/>
        <a:p>
          <a:endParaRPr lang="es-CO"/>
        </a:p>
      </dgm:t>
    </dgm:pt>
    <dgm:pt modelId="{65679815-ECEA-E94A-8C33-6760A0F68484}" type="pres">
      <dgm:prSet presAssocID="{E771F08E-DCE4-A447-8D67-B025BCF0B1E2}" presName="accent_6" presStyleCnt="0"/>
      <dgm:spPr/>
    </dgm:pt>
    <dgm:pt modelId="{CF0C6035-D566-654F-B1A3-E1C056F54886}" type="pres">
      <dgm:prSet presAssocID="{E771F08E-DCE4-A447-8D67-B025BCF0B1E2}" presName="accentRepeatNode" presStyleLbl="solidFgAcc1" presStyleIdx="5" presStyleCnt="7"/>
      <dgm:spPr/>
    </dgm:pt>
    <dgm:pt modelId="{08A72980-5191-164D-B29F-D9E4A658A4F4}" type="pres">
      <dgm:prSet presAssocID="{5B8F29EB-D609-F245-890F-B7A79584857D}" presName="text_7" presStyleLbl="node1" presStyleIdx="6" presStyleCnt="7" custScaleY="147429">
        <dgm:presLayoutVars>
          <dgm:bulletEnabled val="1"/>
        </dgm:presLayoutVars>
      </dgm:prSet>
      <dgm:spPr/>
      <dgm:t>
        <a:bodyPr/>
        <a:lstStyle/>
        <a:p>
          <a:endParaRPr lang="es-CO"/>
        </a:p>
      </dgm:t>
    </dgm:pt>
    <dgm:pt modelId="{05AFA8C4-1B1D-D649-8F76-17014F97AD20}" type="pres">
      <dgm:prSet presAssocID="{5B8F29EB-D609-F245-890F-B7A79584857D}" presName="accent_7" presStyleCnt="0"/>
      <dgm:spPr/>
    </dgm:pt>
    <dgm:pt modelId="{36084E36-F7DE-0A4B-82F7-9B915CD19C28}" type="pres">
      <dgm:prSet presAssocID="{5B8F29EB-D609-F245-890F-B7A79584857D}" presName="accentRepeatNode" presStyleLbl="solidFgAcc1" presStyleIdx="6" presStyleCnt="7"/>
      <dgm:spPr/>
    </dgm:pt>
  </dgm:ptLst>
  <dgm:cxnLst>
    <dgm:cxn modelId="{B76B27FB-A8E7-9D4E-A9AD-ABF1E84E2CF0}" type="presOf" srcId="{5B8F29EB-D609-F245-890F-B7A79584857D}" destId="{08A72980-5191-164D-B29F-D9E4A658A4F4}" srcOrd="0" destOrd="0" presId="urn:microsoft.com/office/officeart/2008/layout/VerticalCurvedList"/>
    <dgm:cxn modelId="{C5716707-DB73-624B-9FFF-EFBAB8FED8EA}" srcId="{94CADF77-3056-0241-96B3-22944521C405}" destId="{0F98DF49-1FE7-A347-9BE8-A05A1BD5A47A}" srcOrd="0" destOrd="0" parTransId="{F5C93B30-3511-2E4D-992E-CAC63C166F47}" sibTransId="{5C7BAD41-A531-3847-9109-DBF6D45069A8}"/>
    <dgm:cxn modelId="{A28AF690-8F44-664D-82ED-EBEAFF27CDB7}" type="presOf" srcId="{5C7BAD41-A531-3847-9109-DBF6D45069A8}" destId="{49BD946E-6B2B-3745-A79A-452459466C72}" srcOrd="0" destOrd="0" presId="urn:microsoft.com/office/officeart/2008/layout/VerticalCurvedList"/>
    <dgm:cxn modelId="{AE6507FF-F5B1-9F49-BF3F-D1C944062448}" srcId="{94CADF77-3056-0241-96B3-22944521C405}" destId="{1C795E2C-E93B-F843-AE9F-556A9C81A358}" srcOrd="1" destOrd="0" parTransId="{221902A2-8107-694D-A338-887CF25D55C5}" sibTransId="{A5B7F435-9543-5944-9B89-715F76AC50EE}"/>
    <dgm:cxn modelId="{80177FC7-0E5F-924D-B6D6-755ACE9F68FC}" type="presOf" srcId="{F0B0E60D-3D42-AA4E-A788-732D70DC639B}" destId="{190F06F7-F9A6-AE43-ACA3-D82D5CAD961B}" srcOrd="0" destOrd="0" presId="urn:microsoft.com/office/officeart/2008/layout/VerticalCurvedList"/>
    <dgm:cxn modelId="{805AC9EC-5A94-484E-B86E-CD038630CC05}" type="presOf" srcId="{94CADF77-3056-0241-96B3-22944521C405}" destId="{1BBBA902-1E0D-5547-A2E5-1AD64E7306DC}" srcOrd="0" destOrd="0" presId="urn:microsoft.com/office/officeart/2008/layout/VerticalCurvedList"/>
    <dgm:cxn modelId="{E101A7B1-3D6D-D043-B118-86F71D6B3565}" type="presOf" srcId="{0F98DF49-1FE7-A347-9BE8-A05A1BD5A47A}" destId="{DC1B743C-1597-9C4B-9F0D-F3FC6477C303}" srcOrd="0" destOrd="0" presId="urn:microsoft.com/office/officeart/2008/layout/VerticalCurvedList"/>
    <dgm:cxn modelId="{813359DC-CB24-374C-A0AF-29A8D68DA2FC}" srcId="{94CADF77-3056-0241-96B3-22944521C405}" destId="{F0B0E60D-3D42-AA4E-A788-732D70DC639B}" srcOrd="3" destOrd="0" parTransId="{AB7B4BEE-31EC-F14C-9766-0EB928DB524C}" sibTransId="{73605A06-4549-824B-8908-DEE92D214596}"/>
    <dgm:cxn modelId="{E5998F66-1E20-5440-AA34-D6E8995DAC75}" type="presOf" srcId="{D6651299-F456-E94C-AF84-0734CAD96160}" destId="{5BCCA673-39CA-E44F-A383-0CA7FD60E975}" srcOrd="0" destOrd="0" presId="urn:microsoft.com/office/officeart/2008/layout/VerticalCurvedList"/>
    <dgm:cxn modelId="{1AAB6A8A-E190-514F-B131-4641DA221EC6}" type="presOf" srcId="{E771F08E-DCE4-A447-8D67-B025BCF0B1E2}" destId="{D07BB6F3-1F4A-3B4F-8DD3-DED346EA7858}" srcOrd="0" destOrd="0" presId="urn:microsoft.com/office/officeart/2008/layout/VerticalCurvedList"/>
    <dgm:cxn modelId="{08C35E43-1AEE-E04B-B23E-52F5A37A04F5}" srcId="{94CADF77-3056-0241-96B3-22944521C405}" destId="{EB1583E7-63AE-4A4C-B87F-9890F8A9FC01}" srcOrd="2" destOrd="0" parTransId="{91C20737-3159-1644-A602-F4C4CB489F32}" sibTransId="{C224B46B-9C7F-E748-9D3E-BBCC2D47A0A8}"/>
    <dgm:cxn modelId="{FCBCAEFB-06DD-0346-88A4-3BD23E858540}" srcId="{94CADF77-3056-0241-96B3-22944521C405}" destId="{E771F08E-DCE4-A447-8D67-B025BCF0B1E2}" srcOrd="5" destOrd="0" parTransId="{458C9757-6661-2346-B7FE-525A9C6E87D4}" sibTransId="{20643DE1-D638-AF43-8396-4C9777DD83BF}"/>
    <dgm:cxn modelId="{7D189F5E-D704-F744-9B8E-798DE9E0B77F}" type="presOf" srcId="{EB1583E7-63AE-4A4C-B87F-9890F8A9FC01}" destId="{EDECD1E1-C406-9D4D-A8C8-39EACA015150}" srcOrd="0" destOrd="0" presId="urn:microsoft.com/office/officeart/2008/layout/VerticalCurvedList"/>
    <dgm:cxn modelId="{AD270463-9BCF-204E-A071-4DCBE3CC7AD4}" srcId="{94CADF77-3056-0241-96B3-22944521C405}" destId="{5B8F29EB-D609-F245-890F-B7A79584857D}" srcOrd="6" destOrd="0" parTransId="{F5429A98-3FDE-0348-BB3B-A9792CC0708E}" sibTransId="{4257BC92-3C0D-4A44-8A32-9D477765EB52}"/>
    <dgm:cxn modelId="{513416E3-B6EF-B545-9A70-3D65830F166E}" type="presOf" srcId="{1C795E2C-E93B-F843-AE9F-556A9C81A358}" destId="{139DA6B2-F15C-C541-9C54-B33440067EAD}" srcOrd="0" destOrd="0" presId="urn:microsoft.com/office/officeart/2008/layout/VerticalCurvedList"/>
    <dgm:cxn modelId="{22953581-D336-1F48-8A5C-AE78D14335C9}" srcId="{94CADF77-3056-0241-96B3-22944521C405}" destId="{D6651299-F456-E94C-AF84-0734CAD96160}" srcOrd="4" destOrd="0" parTransId="{2CCE26B6-C9F6-8943-AEE1-902A1055630E}" sibTransId="{FA947DE8-30EB-8E4B-B020-39172184B5A1}"/>
    <dgm:cxn modelId="{639A887E-E4DD-9D4B-A23C-77CCFF99EC12}" type="presParOf" srcId="{1BBBA902-1E0D-5547-A2E5-1AD64E7306DC}" destId="{F1B59981-61FD-3241-8B9A-17241DF42FB1}" srcOrd="0" destOrd="0" presId="urn:microsoft.com/office/officeart/2008/layout/VerticalCurvedList"/>
    <dgm:cxn modelId="{C29CF0B2-59DF-E44F-9848-ADB7C5A9DFA4}" type="presParOf" srcId="{F1B59981-61FD-3241-8B9A-17241DF42FB1}" destId="{D78C01BF-F86C-034A-B5EB-BF245BC5DAEC}" srcOrd="0" destOrd="0" presId="urn:microsoft.com/office/officeart/2008/layout/VerticalCurvedList"/>
    <dgm:cxn modelId="{EA8EAD77-19C1-8B40-9474-D672A9FE549C}" type="presParOf" srcId="{D78C01BF-F86C-034A-B5EB-BF245BC5DAEC}" destId="{163CB078-3BFB-9C45-8D0E-4FE826856422}" srcOrd="0" destOrd="0" presId="urn:microsoft.com/office/officeart/2008/layout/VerticalCurvedList"/>
    <dgm:cxn modelId="{8B55D115-E28E-9942-A7CC-4B2B2EEAECF4}" type="presParOf" srcId="{D78C01BF-F86C-034A-B5EB-BF245BC5DAEC}" destId="{49BD946E-6B2B-3745-A79A-452459466C72}" srcOrd="1" destOrd="0" presId="urn:microsoft.com/office/officeart/2008/layout/VerticalCurvedList"/>
    <dgm:cxn modelId="{E574A7E2-3494-9A49-AB62-3EB5674366DE}" type="presParOf" srcId="{D78C01BF-F86C-034A-B5EB-BF245BC5DAEC}" destId="{FF204023-67E0-E34B-859B-FD8D2DC27DFD}" srcOrd="2" destOrd="0" presId="urn:microsoft.com/office/officeart/2008/layout/VerticalCurvedList"/>
    <dgm:cxn modelId="{860535B7-2A37-F64A-80D3-89708B13559D}" type="presParOf" srcId="{D78C01BF-F86C-034A-B5EB-BF245BC5DAEC}" destId="{D51945DC-3CA6-2E45-97C7-78DBEAE6FB91}" srcOrd="3" destOrd="0" presId="urn:microsoft.com/office/officeart/2008/layout/VerticalCurvedList"/>
    <dgm:cxn modelId="{ED75172B-E485-A245-A60F-4388F4748AF9}" type="presParOf" srcId="{F1B59981-61FD-3241-8B9A-17241DF42FB1}" destId="{DC1B743C-1597-9C4B-9F0D-F3FC6477C303}" srcOrd="1" destOrd="0" presId="urn:microsoft.com/office/officeart/2008/layout/VerticalCurvedList"/>
    <dgm:cxn modelId="{A9668292-F26C-AF4E-9A97-735FB5C19ABA}" type="presParOf" srcId="{F1B59981-61FD-3241-8B9A-17241DF42FB1}" destId="{FC1EDFB8-9DD2-A149-AA13-7F813BFE1143}" srcOrd="2" destOrd="0" presId="urn:microsoft.com/office/officeart/2008/layout/VerticalCurvedList"/>
    <dgm:cxn modelId="{D1BC3DAE-BC37-DA4B-B174-AB528AF65FB3}" type="presParOf" srcId="{FC1EDFB8-9DD2-A149-AA13-7F813BFE1143}" destId="{91CFB47E-B853-544B-94C3-8398EC1DD852}" srcOrd="0" destOrd="0" presId="urn:microsoft.com/office/officeart/2008/layout/VerticalCurvedList"/>
    <dgm:cxn modelId="{BB2B5D7F-0F82-4C4B-9560-AD0CC91BA579}" type="presParOf" srcId="{F1B59981-61FD-3241-8B9A-17241DF42FB1}" destId="{139DA6B2-F15C-C541-9C54-B33440067EAD}" srcOrd="3" destOrd="0" presId="urn:microsoft.com/office/officeart/2008/layout/VerticalCurvedList"/>
    <dgm:cxn modelId="{9A781346-DF1C-CA4B-8F03-3381153EA53D}" type="presParOf" srcId="{F1B59981-61FD-3241-8B9A-17241DF42FB1}" destId="{D181D8C2-C035-1640-9BC4-0E6C816CB016}" srcOrd="4" destOrd="0" presId="urn:microsoft.com/office/officeart/2008/layout/VerticalCurvedList"/>
    <dgm:cxn modelId="{BBEDE612-82E0-5045-A94B-620031498871}" type="presParOf" srcId="{D181D8C2-C035-1640-9BC4-0E6C816CB016}" destId="{ED136C4B-BCDA-8449-BB7C-02C328E3F68E}" srcOrd="0" destOrd="0" presId="urn:microsoft.com/office/officeart/2008/layout/VerticalCurvedList"/>
    <dgm:cxn modelId="{D70DE17F-34B6-A14F-B564-37148C0A8E15}" type="presParOf" srcId="{F1B59981-61FD-3241-8B9A-17241DF42FB1}" destId="{EDECD1E1-C406-9D4D-A8C8-39EACA015150}" srcOrd="5" destOrd="0" presId="urn:microsoft.com/office/officeart/2008/layout/VerticalCurvedList"/>
    <dgm:cxn modelId="{CA7B69F3-C890-934C-A220-23F8C149E02E}" type="presParOf" srcId="{F1B59981-61FD-3241-8B9A-17241DF42FB1}" destId="{29987E0E-CD8D-5B49-B686-12BD25720BB0}" srcOrd="6" destOrd="0" presId="urn:microsoft.com/office/officeart/2008/layout/VerticalCurvedList"/>
    <dgm:cxn modelId="{CB2B309B-66C3-0344-A147-52FD942B7172}" type="presParOf" srcId="{29987E0E-CD8D-5B49-B686-12BD25720BB0}" destId="{D6BDF13F-9E55-D949-9EEF-E4770395E42B}" srcOrd="0" destOrd="0" presId="urn:microsoft.com/office/officeart/2008/layout/VerticalCurvedList"/>
    <dgm:cxn modelId="{F16954DD-CB9C-8D41-8767-EE0B5A4A06C5}" type="presParOf" srcId="{F1B59981-61FD-3241-8B9A-17241DF42FB1}" destId="{190F06F7-F9A6-AE43-ACA3-D82D5CAD961B}" srcOrd="7" destOrd="0" presId="urn:microsoft.com/office/officeart/2008/layout/VerticalCurvedList"/>
    <dgm:cxn modelId="{A9FBF030-C302-6146-BAE7-F642974EFAE8}" type="presParOf" srcId="{F1B59981-61FD-3241-8B9A-17241DF42FB1}" destId="{CD75EBCC-9823-7243-AEEC-C863FE1DA584}" srcOrd="8" destOrd="0" presId="urn:microsoft.com/office/officeart/2008/layout/VerticalCurvedList"/>
    <dgm:cxn modelId="{216C12EC-1F5C-B040-9D55-479BCA52725C}" type="presParOf" srcId="{CD75EBCC-9823-7243-AEEC-C863FE1DA584}" destId="{CABD2BCB-BF99-C044-830D-558124C1B11A}" srcOrd="0" destOrd="0" presId="urn:microsoft.com/office/officeart/2008/layout/VerticalCurvedList"/>
    <dgm:cxn modelId="{2787E7B0-9B5C-C046-8992-8117482BCE8E}" type="presParOf" srcId="{F1B59981-61FD-3241-8B9A-17241DF42FB1}" destId="{5BCCA673-39CA-E44F-A383-0CA7FD60E975}" srcOrd="9" destOrd="0" presId="urn:microsoft.com/office/officeart/2008/layout/VerticalCurvedList"/>
    <dgm:cxn modelId="{4B60F404-8B56-9645-82BF-97111592E8E3}" type="presParOf" srcId="{F1B59981-61FD-3241-8B9A-17241DF42FB1}" destId="{B3F5B7C2-02CC-5348-99DB-021B8EC49816}" srcOrd="10" destOrd="0" presId="urn:microsoft.com/office/officeart/2008/layout/VerticalCurvedList"/>
    <dgm:cxn modelId="{883DF88F-4978-B540-97B7-5028092E165F}" type="presParOf" srcId="{B3F5B7C2-02CC-5348-99DB-021B8EC49816}" destId="{A28A9B8D-A93C-DC48-B4FE-2BB4ED8FC996}" srcOrd="0" destOrd="0" presId="urn:microsoft.com/office/officeart/2008/layout/VerticalCurvedList"/>
    <dgm:cxn modelId="{0D2B0C61-1112-434F-9793-F6DEA75EECC0}" type="presParOf" srcId="{F1B59981-61FD-3241-8B9A-17241DF42FB1}" destId="{D07BB6F3-1F4A-3B4F-8DD3-DED346EA7858}" srcOrd="11" destOrd="0" presId="urn:microsoft.com/office/officeart/2008/layout/VerticalCurvedList"/>
    <dgm:cxn modelId="{FC88E875-D89E-8847-BE4C-EEA79840B34A}" type="presParOf" srcId="{F1B59981-61FD-3241-8B9A-17241DF42FB1}" destId="{65679815-ECEA-E94A-8C33-6760A0F68484}" srcOrd="12" destOrd="0" presId="urn:microsoft.com/office/officeart/2008/layout/VerticalCurvedList"/>
    <dgm:cxn modelId="{B819B367-BE12-D049-9CE4-D22E239C3DEE}" type="presParOf" srcId="{65679815-ECEA-E94A-8C33-6760A0F68484}" destId="{CF0C6035-D566-654F-B1A3-E1C056F54886}" srcOrd="0" destOrd="0" presId="urn:microsoft.com/office/officeart/2008/layout/VerticalCurvedList"/>
    <dgm:cxn modelId="{BFEA75D1-9009-A04E-A327-AA86A2353BFD}" type="presParOf" srcId="{F1B59981-61FD-3241-8B9A-17241DF42FB1}" destId="{08A72980-5191-164D-B29F-D9E4A658A4F4}" srcOrd="13" destOrd="0" presId="urn:microsoft.com/office/officeart/2008/layout/VerticalCurvedList"/>
    <dgm:cxn modelId="{B1D7544A-7958-844A-A84A-B13DC16A1F0F}" type="presParOf" srcId="{F1B59981-61FD-3241-8B9A-17241DF42FB1}" destId="{05AFA8C4-1B1D-D649-8F76-17014F97AD20}" srcOrd="14" destOrd="0" presId="urn:microsoft.com/office/officeart/2008/layout/VerticalCurvedList"/>
    <dgm:cxn modelId="{A70D69FC-6F16-4445-BEA3-A809DC0066C3}" type="presParOf" srcId="{05AFA8C4-1B1D-D649-8F76-17014F97AD20}" destId="{36084E36-F7DE-0A4B-82F7-9B915CD19C2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3DDD1-DEA5-4C94-8C39-205A5AD44A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CO"/>
        </a:p>
      </dgm:t>
    </dgm:pt>
    <dgm:pt modelId="{E92F6548-8412-4AA7-8DD8-052E873349C0}">
      <dgm:prSet custT="1"/>
      <dgm:spPr/>
      <dgm:t>
        <a:bodyPr/>
        <a:lstStyle/>
        <a:p>
          <a:r>
            <a:rPr lang="es-ES" sz="1200" dirty="0"/>
            <a:t>Cada dos años, entre los meses de noviembre y diciembre, registrar en el software de prevención la PPDA aprobada por el Comité de Conciliación.</a:t>
          </a:r>
          <a:endParaRPr lang="es-CO" sz="1200" dirty="0"/>
        </a:p>
      </dgm:t>
    </dgm:pt>
    <dgm:pt modelId="{E765B920-B489-4B19-AC24-77013957BDC2}" type="parTrans" cxnId="{BBF6ABBE-DD4B-486C-BB09-4735A22C46E6}">
      <dgm:prSet/>
      <dgm:spPr/>
      <dgm:t>
        <a:bodyPr/>
        <a:lstStyle/>
        <a:p>
          <a:endParaRPr lang="es-CO" sz="1300"/>
        </a:p>
      </dgm:t>
    </dgm:pt>
    <dgm:pt modelId="{ED029FE3-B745-47B1-9C13-764DCE92CC24}" type="sibTrans" cxnId="{BBF6ABBE-DD4B-486C-BB09-4735A22C46E6}">
      <dgm:prSet/>
      <dgm:spPr/>
      <dgm:t>
        <a:bodyPr/>
        <a:lstStyle/>
        <a:p>
          <a:endParaRPr lang="es-CO" sz="1300"/>
        </a:p>
      </dgm:t>
    </dgm:pt>
    <dgm:pt modelId="{C05D18CA-333E-4972-BBC5-EBBF8F996EB8}">
      <dgm:prSet phldrT="[Texto]" custT="1"/>
      <dgm:spPr/>
      <dgm:t>
        <a:bodyPr/>
        <a:lstStyle/>
        <a:p>
          <a:r>
            <a:rPr lang="es-ES" sz="1300" b="1" dirty="0"/>
            <a:t>Plazo de ejecución: 31 de diciembre de 2025.</a:t>
          </a:r>
          <a:endParaRPr lang="es-CO" sz="1300" dirty="0"/>
        </a:p>
      </dgm:t>
    </dgm:pt>
    <dgm:pt modelId="{8E68DA3A-DE4B-45AF-B04E-96729EDAD42C}" type="parTrans" cxnId="{91DDF39D-EC92-48CA-95FE-02BDEA7E6998}">
      <dgm:prSet/>
      <dgm:spPr/>
      <dgm:t>
        <a:bodyPr/>
        <a:lstStyle/>
        <a:p>
          <a:endParaRPr lang="es-CO" sz="1300"/>
        </a:p>
      </dgm:t>
    </dgm:pt>
    <dgm:pt modelId="{3C7A9A40-B902-444E-8ACF-AE0BC64AEBD7}" type="sibTrans" cxnId="{91DDF39D-EC92-48CA-95FE-02BDEA7E6998}">
      <dgm:prSet/>
      <dgm:spPr/>
      <dgm:t>
        <a:bodyPr/>
        <a:lstStyle/>
        <a:p>
          <a:endParaRPr lang="es-CO" sz="1300"/>
        </a:p>
      </dgm:t>
    </dgm:pt>
    <dgm:pt modelId="{99B952A2-3D9C-46BB-A446-032F63930BC4}">
      <dgm:prSet phldrT="[Texto]" custT="1"/>
      <dgm:spPr/>
      <dgm:t>
        <a:bodyPr/>
        <a:lstStyle/>
        <a:p>
          <a:pPr algn="ctr"/>
          <a:r>
            <a:rPr lang="es-ES" sz="1200" dirty="0"/>
            <a:t>Aprobar la PPDA por el Comité de Conciliación. La aprobación debe constar en el acta de la sesión y la política forma parte integral del acta.</a:t>
          </a:r>
          <a:endParaRPr lang="es-CO" sz="1200" dirty="0"/>
        </a:p>
      </dgm:t>
    </dgm:pt>
    <dgm:pt modelId="{4441C53A-1B90-4BB6-A111-BEE1B634183B}" type="parTrans" cxnId="{F09BD173-407A-4A22-96AE-6C79C201D5E1}">
      <dgm:prSet/>
      <dgm:spPr/>
      <dgm:t>
        <a:bodyPr/>
        <a:lstStyle/>
        <a:p>
          <a:endParaRPr lang="es-CO" sz="1300"/>
        </a:p>
      </dgm:t>
    </dgm:pt>
    <dgm:pt modelId="{F5585928-0B99-4A7A-9E5B-0A299F15C4E4}" type="sibTrans" cxnId="{F09BD173-407A-4A22-96AE-6C79C201D5E1}">
      <dgm:prSet/>
      <dgm:spPr/>
      <dgm:t>
        <a:bodyPr/>
        <a:lstStyle/>
        <a:p>
          <a:endParaRPr lang="es-CO" sz="1300"/>
        </a:p>
      </dgm:t>
    </dgm:pt>
    <dgm:pt modelId="{BACAE78F-7F11-431E-81F1-DFF54151EBDA}" type="pres">
      <dgm:prSet presAssocID="{A983DDD1-DEA5-4C94-8C39-205A5AD44A39}" presName="compositeShape" presStyleCnt="0">
        <dgm:presLayoutVars>
          <dgm:chMax val="7"/>
          <dgm:dir/>
          <dgm:resizeHandles val="exact"/>
        </dgm:presLayoutVars>
      </dgm:prSet>
      <dgm:spPr/>
      <dgm:t>
        <a:bodyPr/>
        <a:lstStyle/>
        <a:p>
          <a:endParaRPr lang="es-CO"/>
        </a:p>
      </dgm:t>
    </dgm:pt>
    <dgm:pt modelId="{BE527861-9CFB-4CBB-8690-C3815BF41FA2}" type="pres">
      <dgm:prSet presAssocID="{C05D18CA-333E-4972-BBC5-EBBF8F996EB8}" presName="circ1" presStyleLbl="vennNode1" presStyleIdx="0" presStyleCnt="3"/>
      <dgm:spPr/>
      <dgm:t>
        <a:bodyPr/>
        <a:lstStyle/>
        <a:p>
          <a:endParaRPr lang="es-CO"/>
        </a:p>
      </dgm:t>
    </dgm:pt>
    <dgm:pt modelId="{F89263E0-E647-49C0-9577-7166DD9752F7}" type="pres">
      <dgm:prSet presAssocID="{C05D18CA-333E-4972-BBC5-EBBF8F996EB8}" presName="circ1Tx" presStyleLbl="revTx" presStyleIdx="0" presStyleCnt="0">
        <dgm:presLayoutVars>
          <dgm:chMax val="0"/>
          <dgm:chPref val="0"/>
          <dgm:bulletEnabled val="1"/>
        </dgm:presLayoutVars>
      </dgm:prSet>
      <dgm:spPr/>
      <dgm:t>
        <a:bodyPr/>
        <a:lstStyle/>
        <a:p>
          <a:endParaRPr lang="es-CO"/>
        </a:p>
      </dgm:t>
    </dgm:pt>
    <dgm:pt modelId="{263F2489-DF51-4229-A1A6-AA18D3E26A44}" type="pres">
      <dgm:prSet presAssocID="{E92F6548-8412-4AA7-8DD8-052E873349C0}" presName="circ2" presStyleLbl="vennNode1" presStyleIdx="1" presStyleCnt="3"/>
      <dgm:spPr/>
      <dgm:t>
        <a:bodyPr/>
        <a:lstStyle/>
        <a:p>
          <a:endParaRPr lang="es-CO"/>
        </a:p>
      </dgm:t>
    </dgm:pt>
    <dgm:pt modelId="{22648CAD-282E-4596-B704-5123499FA5C5}" type="pres">
      <dgm:prSet presAssocID="{E92F6548-8412-4AA7-8DD8-052E873349C0}" presName="circ2Tx" presStyleLbl="revTx" presStyleIdx="0" presStyleCnt="0">
        <dgm:presLayoutVars>
          <dgm:chMax val="0"/>
          <dgm:chPref val="0"/>
          <dgm:bulletEnabled val="1"/>
        </dgm:presLayoutVars>
      </dgm:prSet>
      <dgm:spPr/>
      <dgm:t>
        <a:bodyPr/>
        <a:lstStyle/>
        <a:p>
          <a:endParaRPr lang="es-CO"/>
        </a:p>
      </dgm:t>
    </dgm:pt>
    <dgm:pt modelId="{506C82AC-0C21-4149-B8F3-3D1D2AC63163}" type="pres">
      <dgm:prSet presAssocID="{99B952A2-3D9C-46BB-A446-032F63930BC4}" presName="circ3" presStyleLbl="vennNode1" presStyleIdx="2" presStyleCnt="3"/>
      <dgm:spPr/>
      <dgm:t>
        <a:bodyPr/>
        <a:lstStyle/>
        <a:p>
          <a:endParaRPr lang="es-CO"/>
        </a:p>
      </dgm:t>
    </dgm:pt>
    <dgm:pt modelId="{24588F13-792E-4383-9DB2-28687D5DE3DF}" type="pres">
      <dgm:prSet presAssocID="{99B952A2-3D9C-46BB-A446-032F63930BC4}" presName="circ3Tx" presStyleLbl="revTx" presStyleIdx="0" presStyleCnt="0">
        <dgm:presLayoutVars>
          <dgm:chMax val="0"/>
          <dgm:chPref val="0"/>
          <dgm:bulletEnabled val="1"/>
        </dgm:presLayoutVars>
      </dgm:prSet>
      <dgm:spPr/>
      <dgm:t>
        <a:bodyPr/>
        <a:lstStyle/>
        <a:p>
          <a:endParaRPr lang="es-CO"/>
        </a:p>
      </dgm:t>
    </dgm:pt>
  </dgm:ptLst>
  <dgm:cxnLst>
    <dgm:cxn modelId="{91DDF39D-EC92-48CA-95FE-02BDEA7E6998}" srcId="{A983DDD1-DEA5-4C94-8C39-205A5AD44A39}" destId="{C05D18CA-333E-4972-BBC5-EBBF8F996EB8}" srcOrd="0" destOrd="0" parTransId="{8E68DA3A-DE4B-45AF-B04E-96729EDAD42C}" sibTransId="{3C7A9A40-B902-444E-8ACF-AE0BC64AEBD7}"/>
    <dgm:cxn modelId="{F09BD173-407A-4A22-96AE-6C79C201D5E1}" srcId="{A983DDD1-DEA5-4C94-8C39-205A5AD44A39}" destId="{99B952A2-3D9C-46BB-A446-032F63930BC4}" srcOrd="2" destOrd="0" parTransId="{4441C53A-1B90-4BB6-A111-BEE1B634183B}" sibTransId="{F5585928-0B99-4A7A-9E5B-0A299F15C4E4}"/>
    <dgm:cxn modelId="{5CE245C3-19B4-4F39-875E-8BBF37258EC1}" type="presOf" srcId="{E92F6548-8412-4AA7-8DD8-052E873349C0}" destId="{22648CAD-282E-4596-B704-5123499FA5C5}" srcOrd="1" destOrd="0" presId="urn:microsoft.com/office/officeart/2005/8/layout/venn1"/>
    <dgm:cxn modelId="{BBF6ABBE-DD4B-486C-BB09-4735A22C46E6}" srcId="{A983DDD1-DEA5-4C94-8C39-205A5AD44A39}" destId="{E92F6548-8412-4AA7-8DD8-052E873349C0}" srcOrd="1" destOrd="0" parTransId="{E765B920-B489-4B19-AC24-77013957BDC2}" sibTransId="{ED029FE3-B745-47B1-9C13-764DCE92CC24}"/>
    <dgm:cxn modelId="{08E1AD2D-8F61-4FA5-80D4-557CA52A0444}" type="presOf" srcId="{99B952A2-3D9C-46BB-A446-032F63930BC4}" destId="{506C82AC-0C21-4149-B8F3-3D1D2AC63163}" srcOrd="0" destOrd="0" presId="urn:microsoft.com/office/officeart/2005/8/layout/venn1"/>
    <dgm:cxn modelId="{674729EB-F2C0-4669-96EB-2000AAC68F84}" type="presOf" srcId="{99B952A2-3D9C-46BB-A446-032F63930BC4}" destId="{24588F13-792E-4383-9DB2-28687D5DE3DF}" srcOrd="1" destOrd="0" presId="urn:microsoft.com/office/officeart/2005/8/layout/venn1"/>
    <dgm:cxn modelId="{75AEDB9E-E51A-47D1-B077-7074F0200CDC}" type="presOf" srcId="{C05D18CA-333E-4972-BBC5-EBBF8F996EB8}" destId="{F89263E0-E647-49C0-9577-7166DD9752F7}" srcOrd="1" destOrd="0" presId="urn:microsoft.com/office/officeart/2005/8/layout/venn1"/>
    <dgm:cxn modelId="{1C2B4058-5E4B-4203-A173-57C269C454AF}" type="presOf" srcId="{E92F6548-8412-4AA7-8DD8-052E873349C0}" destId="{263F2489-DF51-4229-A1A6-AA18D3E26A44}" srcOrd="0" destOrd="0" presId="urn:microsoft.com/office/officeart/2005/8/layout/venn1"/>
    <dgm:cxn modelId="{43E0A484-ECE2-47EB-8F51-580D1A9D7FEC}" type="presOf" srcId="{A983DDD1-DEA5-4C94-8C39-205A5AD44A39}" destId="{BACAE78F-7F11-431E-81F1-DFF54151EBDA}" srcOrd="0" destOrd="0" presId="urn:microsoft.com/office/officeart/2005/8/layout/venn1"/>
    <dgm:cxn modelId="{FB478EE5-4750-4174-B088-031662CC2855}" type="presOf" srcId="{C05D18CA-333E-4972-BBC5-EBBF8F996EB8}" destId="{BE527861-9CFB-4CBB-8690-C3815BF41FA2}" srcOrd="0" destOrd="0" presId="urn:microsoft.com/office/officeart/2005/8/layout/venn1"/>
    <dgm:cxn modelId="{4BD675B1-229F-4A29-888C-079FD508E3CD}" type="presParOf" srcId="{BACAE78F-7F11-431E-81F1-DFF54151EBDA}" destId="{BE527861-9CFB-4CBB-8690-C3815BF41FA2}" srcOrd="0" destOrd="0" presId="urn:microsoft.com/office/officeart/2005/8/layout/venn1"/>
    <dgm:cxn modelId="{56653421-6D87-471D-96F4-95BB35BC5B5F}" type="presParOf" srcId="{BACAE78F-7F11-431E-81F1-DFF54151EBDA}" destId="{F89263E0-E647-49C0-9577-7166DD9752F7}" srcOrd="1" destOrd="0" presId="urn:microsoft.com/office/officeart/2005/8/layout/venn1"/>
    <dgm:cxn modelId="{70B5CB82-0155-44FE-BD6E-EE70AA6538A4}" type="presParOf" srcId="{BACAE78F-7F11-431E-81F1-DFF54151EBDA}" destId="{263F2489-DF51-4229-A1A6-AA18D3E26A44}" srcOrd="2" destOrd="0" presId="urn:microsoft.com/office/officeart/2005/8/layout/venn1"/>
    <dgm:cxn modelId="{A4B2F803-78DB-4489-8E05-49F431E5C3D8}" type="presParOf" srcId="{BACAE78F-7F11-431E-81F1-DFF54151EBDA}" destId="{22648CAD-282E-4596-B704-5123499FA5C5}" srcOrd="3" destOrd="0" presId="urn:microsoft.com/office/officeart/2005/8/layout/venn1"/>
    <dgm:cxn modelId="{A4846F39-9382-4588-8163-38E4FD3B6E13}" type="presParOf" srcId="{BACAE78F-7F11-431E-81F1-DFF54151EBDA}" destId="{506C82AC-0C21-4149-B8F3-3D1D2AC63163}" srcOrd="4" destOrd="0" presId="urn:microsoft.com/office/officeart/2005/8/layout/venn1"/>
    <dgm:cxn modelId="{7A242119-47D2-4442-9B83-20C835440B6E}" type="presParOf" srcId="{BACAE78F-7F11-431E-81F1-DFF54151EBDA}" destId="{24588F13-792E-4383-9DB2-28687D5DE3D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6131C-BC5E-4CE0-B7BE-FE8F46A90E88}"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s-CO"/>
        </a:p>
      </dgm:t>
    </dgm:pt>
    <dgm:pt modelId="{7AAB3E04-F82C-4CE0-9999-2AD12AC34B04}">
      <dgm:prSet phldrT="[Texto]"/>
      <dgm:spPr/>
      <dgm:t>
        <a:bodyPr/>
        <a:lstStyle/>
        <a:p>
          <a:r>
            <a:rPr lang="es-ES" dirty="0"/>
            <a:t>1</a:t>
          </a:r>
          <a:endParaRPr lang="es-CO" dirty="0"/>
        </a:p>
      </dgm:t>
    </dgm:pt>
    <dgm:pt modelId="{B2C42EBF-BCAA-4D41-9B38-3469A9020EA2}" type="parTrans" cxnId="{9FB5F4DF-2611-450A-BABE-9FC7CA892566}">
      <dgm:prSet/>
      <dgm:spPr/>
      <dgm:t>
        <a:bodyPr/>
        <a:lstStyle/>
        <a:p>
          <a:endParaRPr lang="es-CO"/>
        </a:p>
      </dgm:t>
    </dgm:pt>
    <dgm:pt modelId="{A2D576F8-24E7-4C05-9FC0-B6F2EAF8754E}" type="sibTrans" cxnId="{9FB5F4DF-2611-450A-BABE-9FC7CA892566}">
      <dgm:prSet/>
      <dgm:spPr/>
      <dgm:t>
        <a:bodyPr/>
        <a:lstStyle/>
        <a:p>
          <a:endParaRPr lang="es-CO"/>
        </a:p>
      </dgm:t>
    </dgm:pt>
    <dgm:pt modelId="{D518D217-2FE1-44E7-BBD4-E42A8106BA2A}">
      <dgm:prSet phldrT="[Texto]"/>
      <dgm:spPr/>
      <dgm:t>
        <a:bodyPr/>
        <a:lstStyle/>
        <a:p>
          <a:pPr>
            <a:buFont typeface="+mj-lt"/>
            <a:buNone/>
          </a:pPr>
          <a:r>
            <a:rPr lang="es-ES" dirty="0"/>
            <a:t>	Implementar y hacer seguimiento durante dos años calendario siguientes a la aprobación de la PPDA.</a:t>
          </a:r>
          <a:endParaRPr lang="es-CO" dirty="0"/>
        </a:p>
      </dgm:t>
    </dgm:pt>
    <dgm:pt modelId="{527AC764-0F5F-4C92-A867-B72233B2589C}" type="parTrans" cxnId="{1A62F1DF-B1EE-4FD7-B18F-CB5B954BA065}">
      <dgm:prSet/>
      <dgm:spPr/>
      <dgm:t>
        <a:bodyPr/>
        <a:lstStyle/>
        <a:p>
          <a:endParaRPr lang="es-CO"/>
        </a:p>
      </dgm:t>
    </dgm:pt>
    <dgm:pt modelId="{B1FFE8DF-07D1-44CD-96A8-5A7A75417A4A}" type="sibTrans" cxnId="{1A62F1DF-B1EE-4FD7-B18F-CB5B954BA065}">
      <dgm:prSet/>
      <dgm:spPr/>
      <dgm:t>
        <a:bodyPr/>
        <a:lstStyle/>
        <a:p>
          <a:endParaRPr lang="es-CO"/>
        </a:p>
      </dgm:t>
    </dgm:pt>
    <dgm:pt modelId="{962B9980-6630-4959-A0EB-9EDF8E409B9A}">
      <dgm:prSet phldrT="[Texto]"/>
      <dgm:spPr/>
      <dgm:t>
        <a:bodyPr/>
        <a:lstStyle/>
        <a:p>
          <a:r>
            <a:rPr lang="es-ES" dirty="0"/>
            <a:t>2</a:t>
          </a:r>
          <a:endParaRPr lang="es-CO" dirty="0"/>
        </a:p>
      </dgm:t>
    </dgm:pt>
    <dgm:pt modelId="{78CC9613-A2C2-40D2-AEEB-FE25BFAA3B31}" type="parTrans" cxnId="{C06746ED-49C1-4020-B5CD-21036EED70C9}">
      <dgm:prSet/>
      <dgm:spPr/>
      <dgm:t>
        <a:bodyPr/>
        <a:lstStyle/>
        <a:p>
          <a:endParaRPr lang="es-CO"/>
        </a:p>
      </dgm:t>
    </dgm:pt>
    <dgm:pt modelId="{FF20BF7C-4396-4C41-A674-65ECE93B0B56}" type="sibTrans" cxnId="{C06746ED-49C1-4020-B5CD-21036EED70C9}">
      <dgm:prSet/>
      <dgm:spPr/>
      <dgm:t>
        <a:bodyPr/>
        <a:lstStyle/>
        <a:p>
          <a:endParaRPr lang="es-CO"/>
        </a:p>
      </dgm:t>
    </dgm:pt>
    <dgm:pt modelId="{009D4199-2A2A-4532-99BC-71CD9627B42B}">
      <dgm:prSet phldrT="[Texto]"/>
      <dgm:spPr/>
      <dgm:t>
        <a:bodyPr/>
        <a:lstStyle/>
        <a:p>
          <a:pPr>
            <a:buFont typeface="+mj-lt"/>
            <a:buNone/>
          </a:pPr>
          <a:r>
            <a:rPr lang="es-ES" dirty="0"/>
            <a:t>	Registrar en el software de prevención a más tardar el 28 de febrero de cada año, el informe anual de cumplimiento.</a:t>
          </a:r>
          <a:endParaRPr lang="es-CO" dirty="0"/>
        </a:p>
      </dgm:t>
    </dgm:pt>
    <dgm:pt modelId="{EAC772F2-7D84-4937-ABD2-3AB407341056}" type="parTrans" cxnId="{CDC377B9-86B0-4AE8-81D3-09BCE56A97AF}">
      <dgm:prSet/>
      <dgm:spPr/>
      <dgm:t>
        <a:bodyPr/>
        <a:lstStyle/>
        <a:p>
          <a:endParaRPr lang="es-CO"/>
        </a:p>
      </dgm:t>
    </dgm:pt>
    <dgm:pt modelId="{3A6400BC-C4F7-460C-8643-2C09A56924C3}" type="sibTrans" cxnId="{CDC377B9-86B0-4AE8-81D3-09BCE56A97AF}">
      <dgm:prSet/>
      <dgm:spPr/>
      <dgm:t>
        <a:bodyPr/>
        <a:lstStyle/>
        <a:p>
          <a:endParaRPr lang="es-CO"/>
        </a:p>
      </dgm:t>
    </dgm:pt>
    <dgm:pt modelId="{873C071D-F9E3-41AC-96A9-980A07B586DF}">
      <dgm:prSet phldrT="[Texto]"/>
      <dgm:spPr/>
      <dgm:t>
        <a:bodyPr/>
        <a:lstStyle/>
        <a:p>
          <a:r>
            <a:rPr lang="es-ES" dirty="0"/>
            <a:t>3</a:t>
          </a:r>
          <a:endParaRPr lang="es-CO" dirty="0"/>
        </a:p>
      </dgm:t>
    </dgm:pt>
    <dgm:pt modelId="{9931BF81-1D7F-40D8-9DE0-823FE539219E}" type="parTrans" cxnId="{9D8F0BE4-2E75-4D69-9CD8-87072CC269FD}">
      <dgm:prSet/>
      <dgm:spPr/>
      <dgm:t>
        <a:bodyPr/>
        <a:lstStyle/>
        <a:p>
          <a:endParaRPr lang="es-CO"/>
        </a:p>
      </dgm:t>
    </dgm:pt>
    <dgm:pt modelId="{67D90018-51CF-4936-80D2-463C277F7188}" type="sibTrans" cxnId="{9D8F0BE4-2E75-4D69-9CD8-87072CC269FD}">
      <dgm:prSet/>
      <dgm:spPr/>
      <dgm:t>
        <a:bodyPr/>
        <a:lstStyle/>
        <a:p>
          <a:endParaRPr lang="es-CO"/>
        </a:p>
      </dgm:t>
    </dgm:pt>
    <dgm:pt modelId="{C22E9677-FF49-4295-9229-39B2C38B9CC4}">
      <dgm:prSet phldrT="[Texto]"/>
      <dgm:spPr/>
      <dgm:t>
        <a:bodyPr/>
        <a:lstStyle/>
        <a:p>
          <a:pPr>
            <a:buFont typeface="+mj-lt"/>
            <a:buNone/>
          </a:pPr>
          <a:r>
            <a:rPr lang="es-ES" dirty="0"/>
            <a:t>	Incluir la PPDA dentro de sus Planes de Acción Institucional.</a:t>
          </a:r>
          <a:endParaRPr lang="es-CO" dirty="0"/>
        </a:p>
      </dgm:t>
    </dgm:pt>
    <dgm:pt modelId="{6E3609F2-6959-4CAE-9160-61B12175F2C1}" type="parTrans" cxnId="{6CBEAC8F-7F98-4C6B-B398-97048C942564}">
      <dgm:prSet/>
      <dgm:spPr/>
      <dgm:t>
        <a:bodyPr/>
        <a:lstStyle/>
        <a:p>
          <a:endParaRPr lang="es-CO"/>
        </a:p>
      </dgm:t>
    </dgm:pt>
    <dgm:pt modelId="{08757382-FC99-4713-99D4-1172F3698AC7}" type="sibTrans" cxnId="{6CBEAC8F-7F98-4C6B-B398-97048C942564}">
      <dgm:prSet/>
      <dgm:spPr/>
      <dgm:t>
        <a:bodyPr/>
        <a:lstStyle/>
        <a:p>
          <a:endParaRPr lang="es-CO"/>
        </a:p>
      </dgm:t>
    </dgm:pt>
    <dgm:pt modelId="{2450B27B-302C-41F6-99C6-D1450CE8CE4A}">
      <dgm:prSet phldrT="[Texto]"/>
      <dgm:spPr/>
      <dgm:t>
        <a:bodyPr/>
        <a:lstStyle/>
        <a:p>
          <a:r>
            <a:rPr lang="es-ES" dirty="0"/>
            <a:t>4</a:t>
          </a:r>
          <a:endParaRPr lang="es-CO" dirty="0"/>
        </a:p>
      </dgm:t>
    </dgm:pt>
    <dgm:pt modelId="{28EC00F7-2A8A-448B-A9B6-057176743580}" type="parTrans" cxnId="{D6558373-DEED-4013-83CB-9AA89005692D}">
      <dgm:prSet/>
      <dgm:spPr/>
      <dgm:t>
        <a:bodyPr/>
        <a:lstStyle/>
        <a:p>
          <a:endParaRPr lang="es-CO"/>
        </a:p>
      </dgm:t>
    </dgm:pt>
    <dgm:pt modelId="{CAABC3CF-2392-425F-95DD-AE2398B246FB}" type="sibTrans" cxnId="{D6558373-DEED-4013-83CB-9AA89005692D}">
      <dgm:prSet/>
      <dgm:spPr/>
      <dgm:t>
        <a:bodyPr/>
        <a:lstStyle/>
        <a:p>
          <a:endParaRPr lang="es-CO"/>
        </a:p>
      </dgm:t>
    </dgm:pt>
    <dgm:pt modelId="{1B59B548-C8CB-4EF4-AAFC-A8DE59604934}">
      <dgm:prSet phldrT="[Texto]"/>
      <dgm:spPr/>
      <dgm:t>
        <a:bodyPr/>
        <a:lstStyle/>
        <a:p>
          <a:pPr>
            <a:buFont typeface="+mj-lt"/>
            <a:buNone/>
          </a:pPr>
          <a:r>
            <a:rPr lang="es-ES" dirty="0"/>
            <a:t>	Revisar los avances en el marco de su Comité Institucional de Gestión y Desempeño.</a:t>
          </a:r>
          <a:endParaRPr lang="es-CO" dirty="0"/>
        </a:p>
      </dgm:t>
    </dgm:pt>
    <dgm:pt modelId="{735B8EA9-17E5-4942-97FB-717984228105}" type="parTrans" cxnId="{4DB83541-0354-45E4-B3BD-729F6A274298}">
      <dgm:prSet/>
      <dgm:spPr/>
      <dgm:t>
        <a:bodyPr/>
        <a:lstStyle/>
        <a:p>
          <a:endParaRPr lang="es-CO"/>
        </a:p>
      </dgm:t>
    </dgm:pt>
    <dgm:pt modelId="{D9F4387E-47B1-40C5-BB63-6F3736DD2840}" type="sibTrans" cxnId="{4DB83541-0354-45E4-B3BD-729F6A274298}">
      <dgm:prSet/>
      <dgm:spPr/>
      <dgm:t>
        <a:bodyPr/>
        <a:lstStyle/>
        <a:p>
          <a:endParaRPr lang="es-CO"/>
        </a:p>
      </dgm:t>
    </dgm:pt>
    <dgm:pt modelId="{D09DFC7A-5251-4ADE-8807-08B97069DBAE}">
      <dgm:prSet phldrT="[Texto]"/>
      <dgm:spPr/>
      <dgm:t>
        <a:bodyPr/>
        <a:lstStyle/>
        <a:p>
          <a:pPr>
            <a:buFont typeface="+mj-lt"/>
            <a:buNone/>
          </a:pPr>
          <a:r>
            <a:rPr lang="es-ES" dirty="0"/>
            <a:t>5</a:t>
          </a:r>
          <a:endParaRPr lang="es-CO" dirty="0"/>
        </a:p>
      </dgm:t>
    </dgm:pt>
    <dgm:pt modelId="{6A784898-2695-4DAA-A974-71BB83882817}" type="parTrans" cxnId="{DF6711E6-86F4-40CC-9A30-A993F3496648}">
      <dgm:prSet/>
      <dgm:spPr/>
      <dgm:t>
        <a:bodyPr/>
        <a:lstStyle/>
        <a:p>
          <a:endParaRPr lang="es-CO"/>
        </a:p>
      </dgm:t>
    </dgm:pt>
    <dgm:pt modelId="{2705DC50-800D-4824-BEBC-858F5A5A3F9C}" type="sibTrans" cxnId="{DF6711E6-86F4-40CC-9A30-A993F3496648}">
      <dgm:prSet/>
      <dgm:spPr/>
      <dgm:t>
        <a:bodyPr/>
        <a:lstStyle/>
        <a:p>
          <a:endParaRPr lang="es-CO"/>
        </a:p>
      </dgm:t>
    </dgm:pt>
    <dgm:pt modelId="{7A2E8904-AAD6-416E-A0D3-1ECC64D02781}">
      <dgm:prSet phldrT="[Texto]"/>
      <dgm:spPr/>
      <dgm:t>
        <a:bodyPr/>
        <a:lstStyle/>
        <a:p>
          <a:pPr>
            <a:buFont typeface="+mj-lt"/>
            <a:buNone/>
          </a:pPr>
          <a:r>
            <a:rPr lang="es-ES" dirty="0"/>
            <a:t>	Incluir dentro de su Sistema de Gestión de Calidad el procedimiento para institucionalizar las diferentes etapas del ciclo de las PPDA.</a:t>
          </a:r>
          <a:endParaRPr lang="es-CO" dirty="0"/>
        </a:p>
      </dgm:t>
    </dgm:pt>
    <dgm:pt modelId="{862213FB-D001-4BD0-BA2A-F45964284A3F}" type="parTrans" cxnId="{0049F44D-AA95-4F63-A132-89B998E8F6E3}">
      <dgm:prSet/>
      <dgm:spPr/>
      <dgm:t>
        <a:bodyPr/>
        <a:lstStyle/>
        <a:p>
          <a:endParaRPr lang="es-CO"/>
        </a:p>
      </dgm:t>
    </dgm:pt>
    <dgm:pt modelId="{1E18FC70-700E-4108-AA74-33E852BA0056}" type="sibTrans" cxnId="{0049F44D-AA95-4F63-A132-89B998E8F6E3}">
      <dgm:prSet/>
      <dgm:spPr/>
      <dgm:t>
        <a:bodyPr/>
        <a:lstStyle/>
        <a:p>
          <a:endParaRPr lang="es-CO"/>
        </a:p>
      </dgm:t>
    </dgm:pt>
    <dgm:pt modelId="{B2E58A13-A099-4C63-84D0-E0213B88672A}" type="pres">
      <dgm:prSet presAssocID="{4F36131C-BC5E-4CE0-B7BE-FE8F46A90E88}" presName="linearFlow" presStyleCnt="0">
        <dgm:presLayoutVars>
          <dgm:dir/>
          <dgm:animLvl val="lvl"/>
          <dgm:resizeHandles val="exact"/>
        </dgm:presLayoutVars>
      </dgm:prSet>
      <dgm:spPr/>
      <dgm:t>
        <a:bodyPr/>
        <a:lstStyle/>
        <a:p>
          <a:endParaRPr lang="es-CO"/>
        </a:p>
      </dgm:t>
    </dgm:pt>
    <dgm:pt modelId="{E1617474-C684-42D4-8675-B5A27FD1A89F}" type="pres">
      <dgm:prSet presAssocID="{7AAB3E04-F82C-4CE0-9999-2AD12AC34B04}" presName="composite" presStyleCnt="0"/>
      <dgm:spPr/>
    </dgm:pt>
    <dgm:pt modelId="{886D11A2-8A63-4C99-8E32-6121205C1A5F}" type="pres">
      <dgm:prSet presAssocID="{7AAB3E04-F82C-4CE0-9999-2AD12AC34B04}" presName="parentText" presStyleLbl="alignNode1" presStyleIdx="0" presStyleCnt="5">
        <dgm:presLayoutVars>
          <dgm:chMax val="1"/>
          <dgm:bulletEnabled val="1"/>
        </dgm:presLayoutVars>
      </dgm:prSet>
      <dgm:spPr/>
      <dgm:t>
        <a:bodyPr/>
        <a:lstStyle/>
        <a:p>
          <a:endParaRPr lang="es-CO"/>
        </a:p>
      </dgm:t>
    </dgm:pt>
    <dgm:pt modelId="{16298BEB-11CA-4051-B7DB-658A537C3E9A}" type="pres">
      <dgm:prSet presAssocID="{7AAB3E04-F82C-4CE0-9999-2AD12AC34B04}" presName="descendantText" presStyleLbl="alignAcc1" presStyleIdx="0" presStyleCnt="5">
        <dgm:presLayoutVars>
          <dgm:bulletEnabled val="1"/>
        </dgm:presLayoutVars>
      </dgm:prSet>
      <dgm:spPr/>
      <dgm:t>
        <a:bodyPr/>
        <a:lstStyle/>
        <a:p>
          <a:endParaRPr lang="es-CO"/>
        </a:p>
      </dgm:t>
    </dgm:pt>
    <dgm:pt modelId="{D78A5F0E-3305-4898-A9FD-B417291CA5E4}" type="pres">
      <dgm:prSet presAssocID="{A2D576F8-24E7-4C05-9FC0-B6F2EAF8754E}" presName="sp" presStyleCnt="0"/>
      <dgm:spPr/>
    </dgm:pt>
    <dgm:pt modelId="{D344F0D6-B81A-46DB-B53C-4B405ED9A1FE}" type="pres">
      <dgm:prSet presAssocID="{962B9980-6630-4959-A0EB-9EDF8E409B9A}" presName="composite" presStyleCnt="0"/>
      <dgm:spPr/>
    </dgm:pt>
    <dgm:pt modelId="{DBC071DE-85CD-48A9-9CA4-37C0C8401FAF}" type="pres">
      <dgm:prSet presAssocID="{962B9980-6630-4959-A0EB-9EDF8E409B9A}" presName="parentText" presStyleLbl="alignNode1" presStyleIdx="1" presStyleCnt="5">
        <dgm:presLayoutVars>
          <dgm:chMax val="1"/>
          <dgm:bulletEnabled val="1"/>
        </dgm:presLayoutVars>
      </dgm:prSet>
      <dgm:spPr/>
      <dgm:t>
        <a:bodyPr/>
        <a:lstStyle/>
        <a:p>
          <a:endParaRPr lang="es-CO"/>
        </a:p>
      </dgm:t>
    </dgm:pt>
    <dgm:pt modelId="{A25E90F5-94B2-44A9-9BCC-F760A34DAEFA}" type="pres">
      <dgm:prSet presAssocID="{962B9980-6630-4959-A0EB-9EDF8E409B9A}" presName="descendantText" presStyleLbl="alignAcc1" presStyleIdx="1" presStyleCnt="5">
        <dgm:presLayoutVars>
          <dgm:bulletEnabled val="1"/>
        </dgm:presLayoutVars>
      </dgm:prSet>
      <dgm:spPr/>
      <dgm:t>
        <a:bodyPr/>
        <a:lstStyle/>
        <a:p>
          <a:endParaRPr lang="es-CO"/>
        </a:p>
      </dgm:t>
    </dgm:pt>
    <dgm:pt modelId="{B2FE948E-8A6A-435E-AEF9-3AC6EDEBCB32}" type="pres">
      <dgm:prSet presAssocID="{FF20BF7C-4396-4C41-A674-65ECE93B0B56}" presName="sp" presStyleCnt="0"/>
      <dgm:spPr/>
    </dgm:pt>
    <dgm:pt modelId="{9495EFAA-D9D2-405C-98E8-80F8C0EF95F4}" type="pres">
      <dgm:prSet presAssocID="{873C071D-F9E3-41AC-96A9-980A07B586DF}" presName="composite" presStyleCnt="0"/>
      <dgm:spPr/>
    </dgm:pt>
    <dgm:pt modelId="{11325609-C4C2-4A6F-81AD-CAF78941AAB7}" type="pres">
      <dgm:prSet presAssocID="{873C071D-F9E3-41AC-96A9-980A07B586DF}" presName="parentText" presStyleLbl="alignNode1" presStyleIdx="2" presStyleCnt="5">
        <dgm:presLayoutVars>
          <dgm:chMax val="1"/>
          <dgm:bulletEnabled val="1"/>
        </dgm:presLayoutVars>
      </dgm:prSet>
      <dgm:spPr/>
      <dgm:t>
        <a:bodyPr/>
        <a:lstStyle/>
        <a:p>
          <a:endParaRPr lang="es-CO"/>
        </a:p>
      </dgm:t>
    </dgm:pt>
    <dgm:pt modelId="{4D57467E-F62B-4E3D-B238-8B8F86238224}" type="pres">
      <dgm:prSet presAssocID="{873C071D-F9E3-41AC-96A9-980A07B586DF}" presName="descendantText" presStyleLbl="alignAcc1" presStyleIdx="2" presStyleCnt="5">
        <dgm:presLayoutVars>
          <dgm:bulletEnabled val="1"/>
        </dgm:presLayoutVars>
      </dgm:prSet>
      <dgm:spPr/>
      <dgm:t>
        <a:bodyPr/>
        <a:lstStyle/>
        <a:p>
          <a:endParaRPr lang="es-CO"/>
        </a:p>
      </dgm:t>
    </dgm:pt>
    <dgm:pt modelId="{C8C3EB88-714F-40E1-A07B-C41A914D469F}" type="pres">
      <dgm:prSet presAssocID="{67D90018-51CF-4936-80D2-463C277F7188}" presName="sp" presStyleCnt="0"/>
      <dgm:spPr/>
    </dgm:pt>
    <dgm:pt modelId="{0B04D9A0-0919-4E99-9EB1-4BB2B0B7F0BF}" type="pres">
      <dgm:prSet presAssocID="{2450B27B-302C-41F6-99C6-D1450CE8CE4A}" presName="composite" presStyleCnt="0"/>
      <dgm:spPr/>
    </dgm:pt>
    <dgm:pt modelId="{F033328D-783D-401C-AECD-665AA19E7FED}" type="pres">
      <dgm:prSet presAssocID="{2450B27B-302C-41F6-99C6-D1450CE8CE4A}" presName="parentText" presStyleLbl="alignNode1" presStyleIdx="3" presStyleCnt="5">
        <dgm:presLayoutVars>
          <dgm:chMax val="1"/>
          <dgm:bulletEnabled val="1"/>
        </dgm:presLayoutVars>
      </dgm:prSet>
      <dgm:spPr/>
      <dgm:t>
        <a:bodyPr/>
        <a:lstStyle/>
        <a:p>
          <a:endParaRPr lang="es-CO"/>
        </a:p>
      </dgm:t>
    </dgm:pt>
    <dgm:pt modelId="{A4FB7693-3570-4D31-8DEC-24C59C03035F}" type="pres">
      <dgm:prSet presAssocID="{2450B27B-302C-41F6-99C6-D1450CE8CE4A}" presName="descendantText" presStyleLbl="alignAcc1" presStyleIdx="3" presStyleCnt="5">
        <dgm:presLayoutVars>
          <dgm:bulletEnabled val="1"/>
        </dgm:presLayoutVars>
      </dgm:prSet>
      <dgm:spPr/>
      <dgm:t>
        <a:bodyPr/>
        <a:lstStyle/>
        <a:p>
          <a:endParaRPr lang="es-CO"/>
        </a:p>
      </dgm:t>
    </dgm:pt>
    <dgm:pt modelId="{BC2C9D38-CBBC-4243-8606-9E4BA3CA853C}" type="pres">
      <dgm:prSet presAssocID="{CAABC3CF-2392-425F-95DD-AE2398B246FB}" presName="sp" presStyleCnt="0"/>
      <dgm:spPr/>
    </dgm:pt>
    <dgm:pt modelId="{3AFDA2B0-250E-4D90-BF4F-10674CDF92FE}" type="pres">
      <dgm:prSet presAssocID="{D09DFC7A-5251-4ADE-8807-08B97069DBAE}" presName="composite" presStyleCnt="0"/>
      <dgm:spPr/>
    </dgm:pt>
    <dgm:pt modelId="{B0424845-0480-4BB1-846A-884F9D603600}" type="pres">
      <dgm:prSet presAssocID="{D09DFC7A-5251-4ADE-8807-08B97069DBAE}" presName="parentText" presStyleLbl="alignNode1" presStyleIdx="4" presStyleCnt="5">
        <dgm:presLayoutVars>
          <dgm:chMax val="1"/>
          <dgm:bulletEnabled val="1"/>
        </dgm:presLayoutVars>
      </dgm:prSet>
      <dgm:spPr/>
      <dgm:t>
        <a:bodyPr/>
        <a:lstStyle/>
        <a:p>
          <a:endParaRPr lang="es-CO"/>
        </a:p>
      </dgm:t>
    </dgm:pt>
    <dgm:pt modelId="{36E81AC7-CCA6-4DD0-A0E3-2C85345D7FF4}" type="pres">
      <dgm:prSet presAssocID="{D09DFC7A-5251-4ADE-8807-08B97069DBAE}" presName="descendantText" presStyleLbl="alignAcc1" presStyleIdx="4" presStyleCnt="5">
        <dgm:presLayoutVars>
          <dgm:bulletEnabled val="1"/>
        </dgm:presLayoutVars>
      </dgm:prSet>
      <dgm:spPr/>
      <dgm:t>
        <a:bodyPr/>
        <a:lstStyle/>
        <a:p>
          <a:endParaRPr lang="es-CO"/>
        </a:p>
      </dgm:t>
    </dgm:pt>
  </dgm:ptLst>
  <dgm:cxnLst>
    <dgm:cxn modelId="{DD27087B-B3AB-4788-9512-ABC65B5018E2}" type="presOf" srcId="{2450B27B-302C-41F6-99C6-D1450CE8CE4A}" destId="{F033328D-783D-401C-AECD-665AA19E7FED}" srcOrd="0" destOrd="0" presId="urn:microsoft.com/office/officeart/2005/8/layout/chevron2"/>
    <dgm:cxn modelId="{9FB5F4DF-2611-450A-BABE-9FC7CA892566}" srcId="{4F36131C-BC5E-4CE0-B7BE-FE8F46A90E88}" destId="{7AAB3E04-F82C-4CE0-9999-2AD12AC34B04}" srcOrd="0" destOrd="0" parTransId="{B2C42EBF-BCAA-4D41-9B38-3469A9020EA2}" sibTransId="{A2D576F8-24E7-4C05-9FC0-B6F2EAF8754E}"/>
    <dgm:cxn modelId="{C06746ED-49C1-4020-B5CD-21036EED70C9}" srcId="{4F36131C-BC5E-4CE0-B7BE-FE8F46A90E88}" destId="{962B9980-6630-4959-A0EB-9EDF8E409B9A}" srcOrd="1" destOrd="0" parTransId="{78CC9613-A2C2-40D2-AEEB-FE25BFAA3B31}" sibTransId="{FF20BF7C-4396-4C41-A674-65ECE93B0B56}"/>
    <dgm:cxn modelId="{96CCF496-7F9D-4439-BC39-BFDDECA09EC6}" type="presOf" srcId="{962B9980-6630-4959-A0EB-9EDF8E409B9A}" destId="{DBC071DE-85CD-48A9-9CA4-37C0C8401FAF}" srcOrd="0" destOrd="0" presId="urn:microsoft.com/office/officeart/2005/8/layout/chevron2"/>
    <dgm:cxn modelId="{0049F44D-AA95-4F63-A132-89B998E8F6E3}" srcId="{D09DFC7A-5251-4ADE-8807-08B97069DBAE}" destId="{7A2E8904-AAD6-416E-A0D3-1ECC64D02781}" srcOrd="0" destOrd="0" parTransId="{862213FB-D001-4BD0-BA2A-F45964284A3F}" sibTransId="{1E18FC70-700E-4108-AA74-33E852BA0056}"/>
    <dgm:cxn modelId="{1A62F1DF-B1EE-4FD7-B18F-CB5B954BA065}" srcId="{7AAB3E04-F82C-4CE0-9999-2AD12AC34B04}" destId="{D518D217-2FE1-44E7-BBD4-E42A8106BA2A}" srcOrd="0" destOrd="0" parTransId="{527AC764-0F5F-4C92-A867-B72233B2589C}" sibTransId="{B1FFE8DF-07D1-44CD-96A8-5A7A75417A4A}"/>
    <dgm:cxn modelId="{C4CCCB6A-139A-46BF-9BCE-4C82AE408318}" type="presOf" srcId="{009D4199-2A2A-4532-99BC-71CD9627B42B}" destId="{A25E90F5-94B2-44A9-9BCC-F760A34DAEFA}" srcOrd="0" destOrd="0" presId="urn:microsoft.com/office/officeart/2005/8/layout/chevron2"/>
    <dgm:cxn modelId="{1BD1394E-1E0A-470A-8B1F-B35104A17895}" type="presOf" srcId="{1B59B548-C8CB-4EF4-AAFC-A8DE59604934}" destId="{A4FB7693-3570-4D31-8DEC-24C59C03035F}" srcOrd="0" destOrd="0" presId="urn:microsoft.com/office/officeart/2005/8/layout/chevron2"/>
    <dgm:cxn modelId="{5A5BC707-B6D5-4A5D-AF91-70404F3B7D15}" type="presOf" srcId="{D09DFC7A-5251-4ADE-8807-08B97069DBAE}" destId="{B0424845-0480-4BB1-846A-884F9D603600}" srcOrd="0" destOrd="0" presId="urn:microsoft.com/office/officeart/2005/8/layout/chevron2"/>
    <dgm:cxn modelId="{DF6711E6-86F4-40CC-9A30-A993F3496648}" srcId="{4F36131C-BC5E-4CE0-B7BE-FE8F46A90E88}" destId="{D09DFC7A-5251-4ADE-8807-08B97069DBAE}" srcOrd="4" destOrd="0" parTransId="{6A784898-2695-4DAA-A974-71BB83882817}" sibTransId="{2705DC50-800D-4824-BEBC-858F5A5A3F9C}"/>
    <dgm:cxn modelId="{D6558373-DEED-4013-83CB-9AA89005692D}" srcId="{4F36131C-BC5E-4CE0-B7BE-FE8F46A90E88}" destId="{2450B27B-302C-41F6-99C6-D1450CE8CE4A}" srcOrd="3" destOrd="0" parTransId="{28EC00F7-2A8A-448B-A9B6-057176743580}" sibTransId="{CAABC3CF-2392-425F-95DD-AE2398B246FB}"/>
    <dgm:cxn modelId="{DF4DE270-2A7F-4E54-95A7-0621D181DC35}" type="presOf" srcId="{7AAB3E04-F82C-4CE0-9999-2AD12AC34B04}" destId="{886D11A2-8A63-4C99-8E32-6121205C1A5F}" srcOrd="0" destOrd="0" presId="urn:microsoft.com/office/officeart/2005/8/layout/chevron2"/>
    <dgm:cxn modelId="{CDC377B9-86B0-4AE8-81D3-09BCE56A97AF}" srcId="{962B9980-6630-4959-A0EB-9EDF8E409B9A}" destId="{009D4199-2A2A-4532-99BC-71CD9627B42B}" srcOrd="0" destOrd="0" parTransId="{EAC772F2-7D84-4937-ABD2-3AB407341056}" sibTransId="{3A6400BC-C4F7-460C-8643-2C09A56924C3}"/>
    <dgm:cxn modelId="{A07615C3-D028-403A-8DFB-7FBD4F73B790}" type="presOf" srcId="{7A2E8904-AAD6-416E-A0D3-1ECC64D02781}" destId="{36E81AC7-CCA6-4DD0-A0E3-2C85345D7FF4}" srcOrd="0" destOrd="0" presId="urn:microsoft.com/office/officeart/2005/8/layout/chevron2"/>
    <dgm:cxn modelId="{A344187E-B750-4172-9B07-00D310EDB3A4}" type="presOf" srcId="{4F36131C-BC5E-4CE0-B7BE-FE8F46A90E88}" destId="{B2E58A13-A099-4C63-84D0-E0213B88672A}" srcOrd="0" destOrd="0" presId="urn:microsoft.com/office/officeart/2005/8/layout/chevron2"/>
    <dgm:cxn modelId="{4DB83541-0354-45E4-B3BD-729F6A274298}" srcId="{2450B27B-302C-41F6-99C6-D1450CE8CE4A}" destId="{1B59B548-C8CB-4EF4-AAFC-A8DE59604934}" srcOrd="0" destOrd="0" parTransId="{735B8EA9-17E5-4942-97FB-717984228105}" sibTransId="{D9F4387E-47B1-40C5-BB63-6F3736DD2840}"/>
    <dgm:cxn modelId="{9D8F0BE4-2E75-4D69-9CD8-87072CC269FD}" srcId="{4F36131C-BC5E-4CE0-B7BE-FE8F46A90E88}" destId="{873C071D-F9E3-41AC-96A9-980A07B586DF}" srcOrd="2" destOrd="0" parTransId="{9931BF81-1D7F-40D8-9DE0-823FE539219E}" sibTransId="{67D90018-51CF-4936-80D2-463C277F7188}"/>
    <dgm:cxn modelId="{6CBEAC8F-7F98-4C6B-B398-97048C942564}" srcId="{873C071D-F9E3-41AC-96A9-980A07B586DF}" destId="{C22E9677-FF49-4295-9229-39B2C38B9CC4}" srcOrd="0" destOrd="0" parTransId="{6E3609F2-6959-4CAE-9160-61B12175F2C1}" sibTransId="{08757382-FC99-4713-99D4-1172F3698AC7}"/>
    <dgm:cxn modelId="{42EF5CB6-B4CB-41AA-BFBE-0CFA402ACAF0}" type="presOf" srcId="{D518D217-2FE1-44E7-BBD4-E42A8106BA2A}" destId="{16298BEB-11CA-4051-B7DB-658A537C3E9A}" srcOrd="0" destOrd="0" presId="urn:microsoft.com/office/officeart/2005/8/layout/chevron2"/>
    <dgm:cxn modelId="{B5566361-0543-43AC-9B18-B2B2D57DB246}" type="presOf" srcId="{C22E9677-FF49-4295-9229-39B2C38B9CC4}" destId="{4D57467E-F62B-4E3D-B238-8B8F86238224}" srcOrd="0" destOrd="0" presId="urn:microsoft.com/office/officeart/2005/8/layout/chevron2"/>
    <dgm:cxn modelId="{0C75EC38-1AF2-42AF-B1E6-9E36C14E26C6}" type="presOf" srcId="{873C071D-F9E3-41AC-96A9-980A07B586DF}" destId="{11325609-C4C2-4A6F-81AD-CAF78941AAB7}" srcOrd="0" destOrd="0" presId="urn:microsoft.com/office/officeart/2005/8/layout/chevron2"/>
    <dgm:cxn modelId="{0D4486D2-E542-445B-BA98-F46E270DC042}" type="presParOf" srcId="{B2E58A13-A099-4C63-84D0-E0213B88672A}" destId="{E1617474-C684-42D4-8675-B5A27FD1A89F}" srcOrd="0" destOrd="0" presId="urn:microsoft.com/office/officeart/2005/8/layout/chevron2"/>
    <dgm:cxn modelId="{AAD6D19B-19C2-4551-9BF8-B9F723ACBE90}" type="presParOf" srcId="{E1617474-C684-42D4-8675-B5A27FD1A89F}" destId="{886D11A2-8A63-4C99-8E32-6121205C1A5F}" srcOrd="0" destOrd="0" presId="urn:microsoft.com/office/officeart/2005/8/layout/chevron2"/>
    <dgm:cxn modelId="{A73E128B-46E6-41DF-AC1C-11D017BE8244}" type="presParOf" srcId="{E1617474-C684-42D4-8675-B5A27FD1A89F}" destId="{16298BEB-11CA-4051-B7DB-658A537C3E9A}" srcOrd="1" destOrd="0" presId="urn:microsoft.com/office/officeart/2005/8/layout/chevron2"/>
    <dgm:cxn modelId="{D5515DD0-BD7D-4ECD-A1E4-2AD7B50DA342}" type="presParOf" srcId="{B2E58A13-A099-4C63-84D0-E0213B88672A}" destId="{D78A5F0E-3305-4898-A9FD-B417291CA5E4}" srcOrd="1" destOrd="0" presId="urn:microsoft.com/office/officeart/2005/8/layout/chevron2"/>
    <dgm:cxn modelId="{A0A1751B-8F8B-4340-B5B6-115E68B02D26}" type="presParOf" srcId="{B2E58A13-A099-4C63-84D0-E0213B88672A}" destId="{D344F0D6-B81A-46DB-B53C-4B405ED9A1FE}" srcOrd="2" destOrd="0" presId="urn:microsoft.com/office/officeart/2005/8/layout/chevron2"/>
    <dgm:cxn modelId="{9EA1CFFB-27F9-4953-8874-54BCEBE4894B}" type="presParOf" srcId="{D344F0D6-B81A-46DB-B53C-4B405ED9A1FE}" destId="{DBC071DE-85CD-48A9-9CA4-37C0C8401FAF}" srcOrd="0" destOrd="0" presId="urn:microsoft.com/office/officeart/2005/8/layout/chevron2"/>
    <dgm:cxn modelId="{F679A733-0E62-480D-9376-596D81E834DA}" type="presParOf" srcId="{D344F0D6-B81A-46DB-B53C-4B405ED9A1FE}" destId="{A25E90F5-94B2-44A9-9BCC-F760A34DAEFA}" srcOrd="1" destOrd="0" presId="urn:microsoft.com/office/officeart/2005/8/layout/chevron2"/>
    <dgm:cxn modelId="{8DE382AE-BFDF-4EE2-9E1A-1CA13B4C2F58}" type="presParOf" srcId="{B2E58A13-A099-4C63-84D0-E0213B88672A}" destId="{B2FE948E-8A6A-435E-AEF9-3AC6EDEBCB32}" srcOrd="3" destOrd="0" presId="urn:microsoft.com/office/officeart/2005/8/layout/chevron2"/>
    <dgm:cxn modelId="{B95FEAF8-CF5E-4B1B-8669-83BFB1C23906}" type="presParOf" srcId="{B2E58A13-A099-4C63-84D0-E0213B88672A}" destId="{9495EFAA-D9D2-405C-98E8-80F8C0EF95F4}" srcOrd="4" destOrd="0" presId="urn:microsoft.com/office/officeart/2005/8/layout/chevron2"/>
    <dgm:cxn modelId="{13149E8F-408C-42A2-9D92-DF2A074DC5F7}" type="presParOf" srcId="{9495EFAA-D9D2-405C-98E8-80F8C0EF95F4}" destId="{11325609-C4C2-4A6F-81AD-CAF78941AAB7}" srcOrd="0" destOrd="0" presId="urn:microsoft.com/office/officeart/2005/8/layout/chevron2"/>
    <dgm:cxn modelId="{574B8349-7855-4C9B-A221-905407BA6A34}" type="presParOf" srcId="{9495EFAA-D9D2-405C-98E8-80F8C0EF95F4}" destId="{4D57467E-F62B-4E3D-B238-8B8F86238224}" srcOrd="1" destOrd="0" presId="urn:microsoft.com/office/officeart/2005/8/layout/chevron2"/>
    <dgm:cxn modelId="{9D4E5175-F338-4FE7-BC63-EC884304E082}" type="presParOf" srcId="{B2E58A13-A099-4C63-84D0-E0213B88672A}" destId="{C8C3EB88-714F-40E1-A07B-C41A914D469F}" srcOrd="5" destOrd="0" presId="urn:microsoft.com/office/officeart/2005/8/layout/chevron2"/>
    <dgm:cxn modelId="{5BE22A02-5424-4D4C-8F39-C538B291AEDA}" type="presParOf" srcId="{B2E58A13-A099-4C63-84D0-E0213B88672A}" destId="{0B04D9A0-0919-4E99-9EB1-4BB2B0B7F0BF}" srcOrd="6" destOrd="0" presId="urn:microsoft.com/office/officeart/2005/8/layout/chevron2"/>
    <dgm:cxn modelId="{51FAF818-8EC4-4111-95AB-FD235EA978A6}" type="presParOf" srcId="{0B04D9A0-0919-4E99-9EB1-4BB2B0B7F0BF}" destId="{F033328D-783D-401C-AECD-665AA19E7FED}" srcOrd="0" destOrd="0" presId="urn:microsoft.com/office/officeart/2005/8/layout/chevron2"/>
    <dgm:cxn modelId="{53EB444F-19E4-488D-81AE-A97E10721ACA}" type="presParOf" srcId="{0B04D9A0-0919-4E99-9EB1-4BB2B0B7F0BF}" destId="{A4FB7693-3570-4D31-8DEC-24C59C03035F}" srcOrd="1" destOrd="0" presId="urn:microsoft.com/office/officeart/2005/8/layout/chevron2"/>
    <dgm:cxn modelId="{761DA0A2-0EC2-468F-9124-C63FA82C4A8B}" type="presParOf" srcId="{B2E58A13-A099-4C63-84D0-E0213B88672A}" destId="{BC2C9D38-CBBC-4243-8606-9E4BA3CA853C}" srcOrd="7" destOrd="0" presId="urn:microsoft.com/office/officeart/2005/8/layout/chevron2"/>
    <dgm:cxn modelId="{68F35DFF-39DE-41FE-BAD1-A49CBE0D8C01}" type="presParOf" srcId="{B2E58A13-A099-4C63-84D0-E0213B88672A}" destId="{3AFDA2B0-250E-4D90-BF4F-10674CDF92FE}" srcOrd="8" destOrd="0" presId="urn:microsoft.com/office/officeart/2005/8/layout/chevron2"/>
    <dgm:cxn modelId="{313DB104-945D-4E70-B7C2-165EBA821AE9}" type="presParOf" srcId="{3AFDA2B0-250E-4D90-BF4F-10674CDF92FE}" destId="{B0424845-0480-4BB1-846A-884F9D603600}" srcOrd="0" destOrd="0" presId="urn:microsoft.com/office/officeart/2005/8/layout/chevron2"/>
    <dgm:cxn modelId="{1014FAE5-C280-458D-843F-491702EE0ACF}" type="presParOf" srcId="{3AFDA2B0-250E-4D90-BF4F-10674CDF92FE}" destId="{36E81AC7-CCA6-4DD0-A0E3-2C85345D7F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42756-18C7-4059-9D4E-9F2944CFD391}">
      <dsp:nvSpPr>
        <dsp:cNvPr id="0" name=""/>
        <dsp:cNvSpPr/>
      </dsp:nvSpPr>
      <dsp:spPr>
        <a:xfrm>
          <a:off x="3569622" y="472"/>
          <a:ext cx="2143489" cy="9390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latin typeface="Work Sans" panose="00000500000000000000" pitchFamily="50" charset="0"/>
            </a:rPr>
            <a:t>1. FORMULACIÓN</a:t>
          </a:r>
        </a:p>
      </dsp:txBody>
      <dsp:txXfrm>
        <a:off x="3615464" y="46314"/>
        <a:ext cx="2051805" cy="847403"/>
      </dsp:txXfrm>
    </dsp:sp>
    <dsp:sp modelId="{766AE767-0FEF-4367-AD5C-5BB3144D3679}">
      <dsp:nvSpPr>
        <dsp:cNvPr id="0" name=""/>
        <dsp:cNvSpPr/>
      </dsp:nvSpPr>
      <dsp:spPr>
        <a:xfrm>
          <a:off x="3087712" y="470016"/>
          <a:ext cx="3107311" cy="3107311"/>
        </a:xfrm>
        <a:custGeom>
          <a:avLst/>
          <a:gdLst/>
          <a:ahLst/>
          <a:cxnLst/>
          <a:rect l="0" t="0" r="0" b="0"/>
          <a:pathLst>
            <a:path>
              <a:moveTo>
                <a:pt x="2731785" y="540810"/>
              </a:moveTo>
              <a:arcTo wR="1553655" hR="1553655" stAng="19158851" swAng="1043801"/>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3F3A674-ACF5-4964-BF32-C8E670A76FD0}">
      <dsp:nvSpPr>
        <dsp:cNvPr id="0" name=""/>
        <dsp:cNvSpPr/>
      </dsp:nvSpPr>
      <dsp:spPr>
        <a:xfrm>
          <a:off x="5134562" y="1554128"/>
          <a:ext cx="2120922" cy="9390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latin typeface="Work Sans" panose="00000500000000000000" pitchFamily="50" charset="0"/>
            </a:rPr>
            <a:t>2. APROBACIÓN</a:t>
          </a:r>
        </a:p>
      </dsp:txBody>
      <dsp:txXfrm>
        <a:off x="5180404" y="1599970"/>
        <a:ext cx="2029238" cy="847403"/>
      </dsp:txXfrm>
    </dsp:sp>
    <dsp:sp modelId="{D34CAA2C-3CF3-4D72-880D-1CCD49AAAF90}">
      <dsp:nvSpPr>
        <dsp:cNvPr id="0" name=""/>
        <dsp:cNvSpPr/>
      </dsp:nvSpPr>
      <dsp:spPr>
        <a:xfrm>
          <a:off x="2809788" y="192093"/>
          <a:ext cx="3107311" cy="3107311"/>
        </a:xfrm>
        <a:custGeom>
          <a:avLst/>
          <a:gdLst/>
          <a:ahLst/>
          <a:cxnLst/>
          <a:rect l="0" t="0" r="0" b="0"/>
          <a:pathLst>
            <a:path>
              <a:moveTo>
                <a:pt x="2823720" y="2448518"/>
              </a:moveTo>
              <a:arcTo wR="1553655" hR="1553655" stAng="2110066" swAng="1179868"/>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05DEB26-6719-42D9-9066-C21A68BD03EC}">
      <dsp:nvSpPr>
        <dsp:cNvPr id="0" name=""/>
        <dsp:cNvSpPr/>
      </dsp:nvSpPr>
      <dsp:spPr>
        <a:xfrm>
          <a:off x="3284335" y="3107783"/>
          <a:ext cx="2714064" cy="9390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latin typeface="Work Sans" panose="00000500000000000000" pitchFamily="50" charset="0"/>
            </a:rPr>
            <a:t>3. IMPLEMENTACIÓN</a:t>
          </a:r>
        </a:p>
      </dsp:txBody>
      <dsp:txXfrm>
        <a:off x="3330177" y="3153625"/>
        <a:ext cx="2622380" cy="847403"/>
      </dsp:txXfrm>
    </dsp:sp>
    <dsp:sp modelId="{E2EFBED4-4A0B-4D0E-82DD-8F6414CEA71D}">
      <dsp:nvSpPr>
        <dsp:cNvPr id="0" name=""/>
        <dsp:cNvSpPr/>
      </dsp:nvSpPr>
      <dsp:spPr>
        <a:xfrm>
          <a:off x="3365635" y="192093"/>
          <a:ext cx="3107311" cy="3107311"/>
        </a:xfrm>
        <a:custGeom>
          <a:avLst/>
          <a:gdLst/>
          <a:ahLst/>
          <a:cxnLst/>
          <a:rect l="0" t="0" r="0" b="0"/>
          <a:pathLst>
            <a:path>
              <a:moveTo>
                <a:pt x="658792" y="2823720"/>
              </a:moveTo>
              <a:arcTo wR="1553655" hR="1553655" stAng="7510066" swAng="1179868"/>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94B2692-5728-4E0A-AE3A-EBB0F85A0386}">
      <dsp:nvSpPr>
        <dsp:cNvPr id="0" name=""/>
        <dsp:cNvSpPr/>
      </dsp:nvSpPr>
      <dsp:spPr>
        <a:xfrm>
          <a:off x="1933486" y="1554128"/>
          <a:ext cx="2308450" cy="9390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latin typeface="Work Sans" panose="00000500000000000000" pitchFamily="50" charset="0"/>
            </a:rPr>
            <a:t>4. SEGUIMIENTO</a:t>
          </a:r>
        </a:p>
      </dsp:txBody>
      <dsp:txXfrm>
        <a:off x="1979328" y="1599970"/>
        <a:ext cx="2216766" cy="847403"/>
      </dsp:txXfrm>
    </dsp:sp>
    <dsp:sp modelId="{D05E46D1-BFA5-4828-B42C-BB29AD3F79E5}">
      <dsp:nvSpPr>
        <dsp:cNvPr id="0" name=""/>
        <dsp:cNvSpPr/>
      </dsp:nvSpPr>
      <dsp:spPr>
        <a:xfrm>
          <a:off x="3087712" y="470016"/>
          <a:ext cx="3107311" cy="3107311"/>
        </a:xfrm>
        <a:custGeom>
          <a:avLst/>
          <a:gdLst/>
          <a:ahLst/>
          <a:cxnLst/>
          <a:rect l="0" t="0" r="0" b="0"/>
          <a:pathLst>
            <a:path>
              <a:moveTo>
                <a:pt x="126589" y="939384"/>
              </a:moveTo>
              <a:arcTo wR="1553655" hR="1553655" stAng="12197348" swAng="1043801"/>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D946E-6B2B-3745-A79A-452459466C72}">
      <dsp:nvSpPr>
        <dsp:cNvPr id="0" name=""/>
        <dsp:cNvSpPr/>
      </dsp:nvSpPr>
      <dsp:spPr>
        <a:xfrm>
          <a:off x="-5501765" y="-842801"/>
          <a:ext cx="6554219" cy="6554219"/>
        </a:xfrm>
        <a:prstGeom prst="blockArc">
          <a:avLst>
            <a:gd name="adj1" fmla="val 18900000"/>
            <a:gd name="adj2" fmla="val 2700000"/>
            <a:gd name="adj3" fmla="val 330"/>
          </a:avLst>
        </a:prstGeom>
        <a:noFill/>
        <a:ln w="1905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1B743C-1597-9C4B-9F0D-F3FC6477C303}">
      <dsp:nvSpPr>
        <dsp:cNvPr id="0" name=""/>
        <dsp:cNvSpPr/>
      </dsp:nvSpPr>
      <dsp:spPr>
        <a:xfrm>
          <a:off x="341533" y="204929"/>
          <a:ext cx="9234615" cy="475254"/>
        </a:xfrm>
        <a:prstGeom prst="rect">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pPr>
          <a:r>
            <a:rPr lang="es-ES" sz="1200" kern="1200" dirty="0"/>
            <a:t>1. Priorizar como insumo la relación de las demandas en contra de la entidad </a:t>
          </a:r>
        </a:p>
      </dsp:txBody>
      <dsp:txXfrm>
        <a:off x="341533" y="204929"/>
        <a:ext cx="9234615" cy="475254"/>
      </dsp:txXfrm>
    </dsp:sp>
    <dsp:sp modelId="{91CFB47E-B853-544B-94C3-8398EC1DD852}">
      <dsp:nvSpPr>
        <dsp:cNvPr id="0" name=""/>
        <dsp:cNvSpPr/>
      </dsp:nvSpPr>
      <dsp:spPr>
        <a:xfrm>
          <a:off x="64996" y="166019"/>
          <a:ext cx="553074" cy="553074"/>
        </a:xfrm>
        <a:prstGeom prst="ellipse">
          <a:avLst/>
        </a:prstGeom>
        <a:solidFill>
          <a:schemeClr val="lt1">
            <a:hueOff val="0"/>
            <a:satOff val="0"/>
            <a:lumOff val="0"/>
            <a:alphaOff val="0"/>
          </a:schemeClr>
        </a:solidFill>
        <a:ln w="1905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9DA6B2-F15C-C541-9C54-B33440067EAD}">
      <dsp:nvSpPr>
        <dsp:cNvPr id="0" name=""/>
        <dsp:cNvSpPr/>
      </dsp:nvSpPr>
      <dsp:spPr>
        <a:xfrm>
          <a:off x="742220" y="879574"/>
          <a:ext cx="8833928" cy="454123"/>
        </a:xfrm>
        <a:prstGeom prst="rect">
          <a:avLst/>
        </a:prstGeom>
        <a:solidFill>
          <a:schemeClr val="accent1">
            <a:shade val="50000"/>
            <a:hueOff val="168471"/>
            <a:satOff val="-17708"/>
            <a:lumOff val="152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buFont typeface="+mj-lt"/>
            <a:buAutoNum type="arabicPeriod"/>
          </a:pPr>
          <a:r>
            <a:rPr lang="es-ES" sz="1200" kern="1200" dirty="0"/>
            <a:t>2. Seleccionar las causas de acuerdo con la parametrización del e-Kogui.</a:t>
          </a:r>
        </a:p>
      </dsp:txBody>
      <dsp:txXfrm>
        <a:off x="742220" y="879574"/>
        <a:ext cx="8833928" cy="454123"/>
      </dsp:txXfrm>
    </dsp:sp>
    <dsp:sp modelId="{ED136C4B-BCDA-8449-BB7C-02C328E3F68E}">
      <dsp:nvSpPr>
        <dsp:cNvPr id="0" name=""/>
        <dsp:cNvSpPr/>
      </dsp:nvSpPr>
      <dsp:spPr>
        <a:xfrm>
          <a:off x="465683" y="830099"/>
          <a:ext cx="553074" cy="553074"/>
        </a:xfrm>
        <a:prstGeom prst="ellipse">
          <a:avLst/>
        </a:prstGeom>
        <a:solidFill>
          <a:schemeClr val="lt1">
            <a:hueOff val="0"/>
            <a:satOff val="0"/>
            <a:lumOff val="0"/>
            <a:alphaOff val="0"/>
          </a:schemeClr>
        </a:solidFill>
        <a:ln w="19050" cap="flat" cmpd="sng" algn="ctr">
          <a:solidFill>
            <a:schemeClr val="accent1">
              <a:shade val="50000"/>
              <a:hueOff val="168471"/>
              <a:satOff val="-17708"/>
              <a:lumOff val="152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ECD1E1-C406-9D4D-A8C8-39EACA015150}">
      <dsp:nvSpPr>
        <dsp:cNvPr id="0" name=""/>
        <dsp:cNvSpPr/>
      </dsp:nvSpPr>
      <dsp:spPr>
        <a:xfrm>
          <a:off x="961795" y="1548998"/>
          <a:ext cx="8614353" cy="442459"/>
        </a:xfrm>
        <a:prstGeom prst="rect">
          <a:avLst/>
        </a:prstGeom>
        <a:solidFill>
          <a:schemeClr val="accent1">
            <a:shade val="50000"/>
            <a:hueOff val="336942"/>
            <a:satOff val="-35416"/>
            <a:lumOff val="305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buFont typeface="+mj-lt"/>
            <a:buAutoNum type="arabicPeriod"/>
          </a:pPr>
          <a:r>
            <a:rPr lang="es-ES" sz="1200" kern="1200" dirty="0"/>
            <a:t>3. Definir las </a:t>
          </a:r>
          <a:r>
            <a:rPr lang="es-ES" sz="1200" kern="1200" dirty="0" err="1"/>
            <a:t>subcausas</a:t>
          </a:r>
          <a:r>
            <a:rPr lang="es-ES" sz="1200" kern="1200" dirty="0"/>
            <a:t> de acuerdo con el hecho antijurídico específico que desea prevenir.</a:t>
          </a:r>
        </a:p>
      </dsp:txBody>
      <dsp:txXfrm>
        <a:off x="961795" y="1548998"/>
        <a:ext cx="8614353" cy="442459"/>
      </dsp:txXfrm>
    </dsp:sp>
    <dsp:sp modelId="{D6BDF13F-9E55-D949-9EEF-E4770395E42B}">
      <dsp:nvSpPr>
        <dsp:cNvPr id="0" name=""/>
        <dsp:cNvSpPr/>
      </dsp:nvSpPr>
      <dsp:spPr>
        <a:xfrm>
          <a:off x="685257" y="1493691"/>
          <a:ext cx="553074" cy="553074"/>
        </a:xfrm>
        <a:prstGeom prst="ellipse">
          <a:avLst/>
        </a:prstGeom>
        <a:solidFill>
          <a:schemeClr val="lt1">
            <a:hueOff val="0"/>
            <a:satOff val="0"/>
            <a:lumOff val="0"/>
            <a:alphaOff val="0"/>
          </a:schemeClr>
        </a:solidFill>
        <a:ln w="19050" cap="flat" cmpd="sng" algn="ctr">
          <a:solidFill>
            <a:schemeClr val="accent1">
              <a:shade val="50000"/>
              <a:hueOff val="336942"/>
              <a:satOff val="-35416"/>
              <a:lumOff val="305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0F06F7-F9A6-AE43-ACA3-D82D5CAD961B}">
      <dsp:nvSpPr>
        <dsp:cNvPr id="0" name=""/>
        <dsp:cNvSpPr/>
      </dsp:nvSpPr>
      <dsp:spPr>
        <a:xfrm>
          <a:off x="1031903" y="2090184"/>
          <a:ext cx="8544245" cy="688246"/>
        </a:xfrm>
        <a:prstGeom prst="rect">
          <a:avLst/>
        </a:prstGeom>
        <a:solidFill>
          <a:schemeClr val="accent1">
            <a:shade val="50000"/>
            <a:hueOff val="505413"/>
            <a:satOff val="-53124"/>
            <a:lumOff val="458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buFont typeface="+mj-lt"/>
            <a:buAutoNum type="arabicPeriod"/>
          </a:pPr>
          <a:r>
            <a:rPr lang="es-ES" sz="1200" kern="1200" dirty="0"/>
            <a:t>4. Elaborar un estudio integral que comprenda el análisis de la actividad litigiosa de la entidad (demandas y condenas) de los mínimo de 21 meses anteriores al mes de la formulación de la PPDA (hasta </a:t>
          </a:r>
          <a:r>
            <a:rPr lang="es-ES" sz="1200" kern="1200" dirty="0" err="1"/>
            <a:t>sep</a:t>
          </a:r>
          <a:r>
            <a:rPr lang="es-ES" sz="1200" kern="1200" dirty="0"/>
            <a:t> 2025).</a:t>
          </a:r>
        </a:p>
      </dsp:txBody>
      <dsp:txXfrm>
        <a:off x="1031903" y="2090184"/>
        <a:ext cx="8544245" cy="688246"/>
      </dsp:txXfrm>
    </dsp:sp>
    <dsp:sp modelId="{CABD2BCB-BF99-C044-830D-558124C1B11A}">
      <dsp:nvSpPr>
        <dsp:cNvPr id="0" name=""/>
        <dsp:cNvSpPr/>
      </dsp:nvSpPr>
      <dsp:spPr>
        <a:xfrm>
          <a:off x="755365" y="2157770"/>
          <a:ext cx="553074" cy="553074"/>
        </a:xfrm>
        <a:prstGeom prst="ellipse">
          <a:avLst/>
        </a:prstGeom>
        <a:solidFill>
          <a:schemeClr val="lt1">
            <a:hueOff val="0"/>
            <a:satOff val="0"/>
            <a:lumOff val="0"/>
            <a:alphaOff val="0"/>
          </a:schemeClr>
        </a:solidFill>
        <a:ln w="19050" cap="flat" cmpd="sng" algn="ctr">
          <a:solidFill>
            <a:schemeClr val="accent1">
              <a:shade val="50000"/>
              <a:hueOff val="505413"/>
              <a:satOff val="-53124"/>
              <a:lumOff val="458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CCA673-39CA-E44F-A383-0CA7FD60E975}">
      <dsp:nvSpPr>
        <dsp:cNvPr id="0" name=""/>
        <dsp:cNvSpPr/>
      </dsp:nvSpPr>
      <dsp:spPr>
        <a:xfrm>
          <a:off x="961795" y="2877157"/>
          <a:ext cx="8614353" cy="442459"/>
        </a:xfrm>
        <a:prstGeom prst="rect">
          <a:avLst/>
        </a:prstGeom>
        <a:solidFill>
          <a:schemeClr val="accent1">
            <a:shade val="50000"/>
            <a:hueOff val="505413"/>
            <a:satOff val="-53124"/>
            <a:lumOff val="458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pPr>
          <a:r>
            <a:rPr lang="es-ES" sz="1200" kern="1200" dirty="0"/>
            <a:t>5. Definir las causas o </a:t>
          </a:r>
          <a:r>
            <a:rPr lang="es-ES" sz="1200" kern="1200" dirty="0" err="1"/>
            <a:t>subcausas</a:t>
          </a:r>
          <a:r>
            <a:rPr lang="es-ES" sz="1200" kern="1200" dirty="0"/>
            <a:t> más relevantes y de interés de la entidad para definir la PPDA</a:t>
          </a:r>
        </a:p>
      </dsp:txBody>
      <dsp:txXfrm>
        <a:off x="961795" y="2877157"/>
        <a:ext cx="8614353" cy="442459"/>
      </dsp:txXfrm>
    </dsp:sp>
    <dsp:sp modelId="{A28A9B8D-A93C-DC48-B4FE-2BB4ED8FC996}">
      <dsp:nvSpPr>
        <dsp:cNvPr id="0" name=""/>
        <dsp:cNvSpPr/>
      </dsp:nvSpPr>
      <dsp:spPr>
        <a:xfrm>
          <a:off x="685257" y="2821849"/>
          <a:ext cx="553074" cy="553074"/>
        </a:xfrm>
        <a:prstGeom prst="ellipse">
          <a:avLst/>
        </a:prstGeom>
        <a:solidFill>
          <a:schemeClr val="lt1">
            <a:hueOff val="0"/>
            <a:satOff val="0"/>
            <a:lumOff val="0"/>
            <a:alphaOff val="0"/>
          </a:schemeClr>
        </a:solidFill>
        <a:ln w="19050" cap="flat" cmpd="sng" algn="ctr">
          <a:solidFill>
            <a:schemeClr val="accent1">
              <a:shade val="50000"/>
              <a:hueOff val="505413"/>
              <a:satOff val="-53124"/>
              <a:lumOff val="458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7BB6F3-1F4A-3B4F-8DD3-DED346EA7858}">
      <dsp:nvSpPr>
        <dsp:cNvPr id="0" name=""/>
        <dsp:cNvSpPr/>
      </dsp:nvSpPr>
      <dsp:spPr>
        <a:xfrm>
          <a:off x="742220" y="3540749"/>
          <a:ext cx="8833928" cy="442459"/>
        </a:xfrm>
        <a:prstGeom prst="rect">
          <a:avLst/>
        </a:prstGeom>
        <a:solidFill>
          <a:schemeClr val="accent1">
            <a:shade val="50000"/>
            <a:hueOff val="336942"/>
            <a:satOff val="-35416"/>
            <a:lumOff val="305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pPr>
          <a:r>
            <a:rPr lang="es-ES" sz="1200" kern="1200" dirty="0"/>
            <a:t>6. Establecer la PPDA y ejecutarla.</a:t>
          </a:r>
        </a:p>
      </dsp:txBody>
      <dsp:txXfrm>
        <a:off x="742220" y="3540749"/>
        <a:ext cx="8833928" cy="442459"/>
      </dsp:txXfrm>
    </dsp:sp>
    <dsp:sp modelId="{CF0C6035-D566-654F-B1A3-E1C056F54886}">
      <dsp:nvSpPr>
        <dsp:cNvPr id="0" name=""/>
        <dsp:cNvSpPr/>
      </dsp:nvSpPr>
      <dsp:spPr>
        <a:xfrm>
          <a:off x="465683" y="3485442"/>
          <a:ext cx="553074" cy="553074"/>
        </a:xfrm>
        <a:prstGeom prst="ellipse">
          <a:avLst/>
        </a:prstGeom>
        <a:solidFill>
          <a:schemeClr val="lt1">
            <a:hueOff val="0"/>
            <a:satOff val="0"/>
            <a:lumOff val="0"/>
            <a:alphaOff val="0"/>
          </a:schemeClr>
        </a:solidFill>
        <a:ln w="19050" cap="flat" cmpd="sng" algn="ctr">
          <a:solidFill>
            <a:schemeClr val="accent1">
              <a:shade val="50000"/>
              <a:hueOff val="336942"/>
              <a:satOff val="-35416"/>
              <a:lumOff val="305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A72980-5191-164D-B29F-D9E4A658A4F4}">
      <dsp:nvSpPr>
        <dsp:cNvPr id="0" name=""/>
        <dsp:cNvSpPr/>
      </dsp:nvSpPr>
      <dsp:spPr>
        <a:xfrm>
          <a:off x="341533" y="4099901"/>
          <a:ext cx="9234615" cy="652314"/>
        </a:xfrm>
        <a:prstGeom prst="rect">
          <a:avLst/>
        </a:prstGeom>
        <a:solidFill>
          <a:schemeClr val="accent1">
            <a:shade val="50000"/>
            <a:hueOff val="168471"/>
            <a:satOff val="-17708"/>
            <a:lumOff val="152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202" tIns="30480" rIns="30480" bIns="30480" numCol="1" spcCol="1270" anchor="ctr" anchorCtr="0">
          <a:noAutofit/>
        </a:bodyPr>
        <a:lstStyle/>
        <a:p>
          <a:pPr lvl="0" algn="l" defTabSz="533400">
            <a:lnSpc>
              <a:spcPct val="90000"/>
            </a:lnSpc>
            <a:spcBef>
              <a:spcPct val="0"/>
            </a:spcBef>
            <a:spcAft>
              <a:spcPct val="35000"/>
            </a:spcAft>
          </a:pPr>
          <a:r>
            <a:rPr lang="es-ES" sz="1200" kern="1200" dirty="0"/>
            <a:t>7. Proyectar indicadores para la medición y evaluación como por ejemplo: cumplimiento del 100% de X medida, # de capacitaciones, disminución de demandas.</a:t>
          </a:r>
        </a:p>
      </dsp:txBody>
      <dsp:txXfrm>
        <a:off x="341533" y="4099901"/>
        <a:ext cx="9234615" cy="652314"/>
      </dsp:txXfrm>
    </dsp:sp>
    <dsp:sp modelId="{36084E36-F7DE-0A4B-82F7-9B915CD19C28}">
      <dsp:nvSpPr>
        <dsp:cNvPr id="0" name=""/>
        <dsp:cNvSpPr/>
      </dsp:nvSpPr>
      <dsp:spPr>
        <a:xfrm>
          <a:off x="64996" y="4149521"/>
          <a:ext cx="553074" cy="553074"/>
        </a:xfrm>
        <a:prstGeom prst="ellipse">
          <a:avLst/>
        </a:prstGeom>
        <a:solidFill>
          <a:schemeClr val="lt1">
            <a:hueOff val="0"/>
            <a:satOff val="0"/>
            <a:lumOff val="0"/>
            <a:alphaOff val="0"/>
          </a:schemeClr>
        </a:solidFill>
        <a:ln w="19050" cap="flat" cmpd="sng" algn="ctr">
          <a:solidFill>
            <a:schemeClr val="accent1">
              <a:shade val="50000"/>
              <a:hueOff val="168471"/>
              <a:satOff val="-17708"/>
              <a:lumOff val="1528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27861-9CFB-4CBB-8690-C3815BF41FA2}">
      <dsp:nvSpPr>
        <dsp:cNvPr id="0" name=""/>
        <dsp:cNvSpPr/>
      </dsp:nvSpPr>
      <dsp:spPr>
        <a:xfrm>
          <a:off x="3326710" y="71569"/>
          <a:ext cx="3435313" cy="3435313"/>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s-ES" sz="1300" b="1" kern="1200" dirty="0"/>
            <a:t>Plazo de ejecución: 31 de diciembre de 2025.</a:t>
          </a:r>
          <a:endParaRPr lang="es-CO" sz="1300" kern="1200" dirty="0"/>
        </a:p>
      </dsp:txBody>
      <dsp:txXfrm>
        <a:off x="3784752" y="672748"/>
        <a:ext cx="2519229" cy="1545890"/>
      </dsp:txXfrm>
    </dsp:sp>
    <dsp:sp modelId="{263F2489-DF51-4229-A1A6-AA18D3E26A44}">
      <dsp:nvSpPr>
        <dsp:cNvPr id="0" name=""/>
        <dsp:cNvSpPr/>
      </dsp:nvSpPr>
      <dsp:spPr>
        <a:xfrm>
          <a:off x="4566285" y="2218639"/>
          <a:ext cx="3435313" cy="3435313"/>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s-ES" sz="1200" kern="1200" dirty="0"/>
            <a:t>Cada dos años, entre los meses de noviembre y diciembre, registrar en el software de prevención la PPDA aprobada por el Comité de Conciliación.</a:t>
          </a:r>
          <a:endParaRPr lang="es-CO" sz="1200" kern="1200" dirty="0"/>
        </a:p>
      </dsp:txBody>
      <dsp:txXfrm>
        <a:off x="5616919" y="3106095"/>
        <a:ext cx="2061187" cy="1889422"/>
      </dsp:txXfrm>
    </dsp:sp>
    <dsp:sp modelId="{506C82AC-0C21-4149-B8F3-3D1D2AC63163}">
      <dsp:nvSpPr>
        <dsp:cNvPr id="0" name=""/>
        <dsp:cNvSpPr/>
      </dsp:nvSpPr>
      <dsp:spPr>
        <a:xfrm>
          <a:off x="2087134" y="2218639"/>
          <a:ext cx="3435313" cy="3435313"/>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s-ES" sz="1200" kern="1200" dirty="0"/>
            <a:t>Aprobar la PPDA por el Comité de Conciliación. La aprobación debe constar en el acta de la sesión y la política forma parte integral del acta.</a:t>
          </a:r>
          <a:endParaRPr lang="es-CO" sz="1200" kern="1200" dirty="0"/>
        </a:p>
      </dsp:txBody>
      <dsp:txXfrm>
        <a:off x="2410626" y="3106095"/>
        <a:ext cx="2061187" cy="18894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D11A2-8A63-4C99-8E32-6121205C1A5F}">
      <dsp:nvSpPr>
        <dsp:cNvPr id="0" name=""/>
        <dsp:cNvSpPr/>
      </dsp:nvSpPr>
      <dsp:spPr>
        <a:xfrm rot="5400000">
          <a:off x="-171863" y="174092"/>
          <a:ext cx="1145759" cy="802031"/>
        </a:xfrm>
        <a:prstGeom prst="chevron">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ES" sz="2300" kern="1200" dirty="0"/>
            <a:t>1</a:t>
          </a:r>
          <a:endParaRPr lang="es-CO" sz="2300" kern="1200" dirty="0"/>
        </a:p>
      </dsp:txBody>
      <dsp:txXfrm rot="-5400000">
        <a:off x="2" y="403244"/>
        <a:ext cx="802031" cy="343728"/>
      </dsp:txXfrm>
    </dsp:sp>
    <dsp:sp modelId="{16298BEB-11CA-4051-B7DB-658A537C3E9A}">
      <dsp:nvSpPr>
        <dsp:cNvPr id="0" name=""/>
        <dsp:cNvSpPr/>
      </dsp:nvSpPr>
      <dsp:spPr>
        <a:xfrm rot="5400000">
          <a:off x="5323501" y="-4519241"/>
          <a:ext cx="744743" cy="9787684"/>
        </a:xfrm>
        <a:prstGeom prst="round2Same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Char char="••"/>
          </a:pPr>
          <a:r>
            <a:rPr lang="es-ES" sz="1700" kern="1200" dirty="0"/>
            <a:t>	Implementar y hacer seguimiento durante dos años calendario siguientes a la aprobación de la PPDA.</a:t>
          </a:r>
          <a:endParaRPr lang="es-CO" sz="1700" kern="1200" dirty="0"/>
        </a:p>
      </dsp:txBody>
      <dsp:txXfrm rot="-5400000">
        <a:off x="802031" y="38584"/>
        <a:ext cx="9751329" cy="672033"/>
      </dsp:txXfrm>
    </dsp:sp>
    <dsp:sp modelId="{DBC071DE-85CD-48A9-9CA4-37C0C8401FAF}">
      <dsp:nvSpPr>
        <dsp:cNvPr id="0" name=""/>
        <dsp:cNvSpPr/>
      </dsp:nvSpPr>
      <dsp:spPr>
        <a:xfrm rot="5400000">
          <a:off x="-171863" y="1203326"/>
          <a:ext cx="1145759" cy="802031"/>
        </a:xfrm>
        <a:prstGeom prst="chevron">
          <a:avLst/>
        </a:prstGeom>
        <a:solidFill>
          <a:schemeClr val="accent5">
            <a:hueOff val="-3038037"/>
            <a:satOff val="-207"/>
            <a:lumOff val="49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ES" sz="2300" kern="1200" dirty="0"/>
            <a:t>2</a:t>
          </a:r>
          <a:endParaRPr lang="es-CO" sz="2300" kern="1200" dirty="0"/>
        </a:p>
      </dsp:txBody>
      <dsp:txXfrm rot="-5400000">
        <a:off x="2" y="1432478"/>
        <a:ext cx="802031" cy="343728"/>
      </dsp:txXfrm>
    </dsp:sp>
    <dsp:sp modelId="{A25E90F5-94B2-44A9-9BCC-F760A34DAEFA}">
      <dsp:nvSpPr>
        <dsp:cNvPr id="0" name=""/>
        <dsp:cNvSpPr/>
      </dsp:nvSpPr>
      <dsp:spPr>
        <a:xfrm rot="5400000">
          <a:off x="5323501" y="-3490007"/>
          <a:ext cx="744743" cy="9787684"/>
        </a:xfrm>
        <a:prstGeom prst="round2SameRect">
          <a:avLst/>
        </a:prstGeom>
        <a:solidFill>
          <a:schemeClr val="lt1">
            <a:alpha val="90000"/>
            <a:hueOff val="0"/>
            <a:satOff val="0"/>
            <a:lumOff val="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Char char="••"/>
          </a:pPr>
          <a:r>
            <a:rPr lang="es-ES" sz="1700" kern="1200" dirty="0"/>
            <a:t>	Registrar en el software de prevención a más tardar el 28 de febrero de cada año, el informe anual de cumplimiento.</a:t>
          </a:r>
          <a:endParaRPr lang="es-CO" sz="1700" kern="1200" dirty="0"/>
        </a:p>
      </dsp:txBody>
      <dsp:txXfrm rot="-5400000">
        <a:off x="802031" y="1067818"/>
        <a:ext cx="9751329" cy="672033"/>
      </dsp:txXfrm>
    </dsp:sp>
    <dsp:sp modelId="{11325609-C4C2-4A6F-81AD-CAF78941AAB7}">
      <dsp:nvSpPr>
        <dsp:cNvPr id="0" name=""/>
        <dsp:cNvSpPr/>
      </dsp:nvSpPr>
      <dsp:spPr>
        <a:xfrm rot="5400000">
          <a:off x="-171863" y="2232560"/>
          <a:ext cx="1145759" cy="802031"/>
        </a:xfrm>
        <a:prstGeom prst="chevron">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ES" sz="2300" kern="1200" dirty="0"/>
            <a:t>3</a:t>
          </a:r>
          <a:endParaRPr lang="es-CO" sz="2300" kern="1200" dirty="0"/>
        </a:p>
      </dsp:txBody>
      <dsp:txXfrm rot="-5400000">
        <a:off x="2" y="2461712"/>
        <a:ext cx="802031" cy="343728"/>
      </dsp:txXfrm>
    </dsp:sp>
    <dsp:sp modelId="{4D57467E-F62B-4E3D-B238-8B8F86238224}">
      <dsp:nvSpPr>
        <dsp:cNvPr id="0" name=""/>
        <dsp:cNvSpPr/>
      </dsp:nvSpPr>
      <dsp:spPr>
        <a:xfrm rot="5400000">
          <a:off x="5323501" y="-2460774"/>
          <a:ext cx="744743" cy="9787684"/>
        </a:xfrm>
        <a:prstGeom prst="round2SameRect">
          <a:avLst/>
        </a:prstGeom>
        <a:solidFill>
          <a:schemeClr val="lt1">
            <a:alpha val="90000"/>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Char char="••"/>
          </a:pPr>
          <a:r>
            <a:rPr lang="es-ES" sz="1700" kern="1200" dirty="0"/>
            <a:t>	Incluir la PPDA dentro de sus Planes de Acción Institucional.</a:t>
          </a:r>
          <a:endParaRPr lang="es-CO" sz="1700" kern="1200" dirty="0"/>
        </a:p>
      </dsp:txBody>
      <dsp:txXfrm rot="-5400000">
        <a:off x="802031" y="2097051"/>
        <a:ext cx="9751329" cy="672033"/>
      </dsp:txXfrm>
    </dsp:sp>
    <dsp:sp modelId="{F033328D-783D-401C-AECD-665AA19E7FED}">
      <dsp:nvSpPr>
        <dsp:cNvPr id="0" name=""/>
        <dsp:cNvSpPr/>
      </dsp:nvSpPr>
      <dsp:spPr>
        <a:xfrm rot="5400000">
          <a:off x="-171863" y="3261793"/>
          <a:ext cx="1145759" cy="802031"/>
        </a:xfrm>
        <a:prstGeom prst="chevron">
          <a:avLst/>
        </a:prstGeom>
        <a:solidFill>
          <a:schemeClr val="accent5">
            <a:hueOff val="-9114112"/>
            <a:satOff val="-620"/>
            <a:lumOff val="1471"/>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ES" sz="2300" kern="1200" dirty="0"/>
            <a:t>4</a:t>
          </a:r>
          <a:endParaRPr lang="es-CO" sz="2300" kern="1200" dirty="0"/>
        </a:p>
      </dsp:txBody>
      <dsp:txXfrm rot="-5400000">
        <a:off x="2" y="3490945"/>
        <a:ext cx="802031" cy="343728"/>
      </dsp:txXfrm>
    </dsp:sp>
    <dsp:sp modelId="{A4FB7693-3570-4D31-8DEC-24C59C03035F}">
      <dsp:nvSpPr>
        <dsp:cNvPr id="0" name=""/>
        <dsp:cNvSpPr/>
      </dsp:nvSpPr>
      <dsp:spPr>
        <a:xfrm rot="5400000">
          <a:off x="5323501" y="-1431540"/>
          <a:ext cx="744743" cy="9787684"/>
        </a:xfrm>
        <a:prstGeom prst="round2SameRect">
          <a:avLst/>
        </a:prstGeom>
        <a:solidFill>
          <a:schemeClr val="lt1">
            <a:alpha val="90000"/>
            <a:hueOff val="0"/>
            <a:satOff val="0"/>
            <a:lumOff val="0"/>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Char char="••"/>
          </a:pPr>
          <a:r>
            <a:rPr lang="es-ES" sz="1700" kern="1200" dirty="0"/>
            <a:t>	Revisar los avances en el marco de su Comité Institucional de Gestión y Desempeño.</a:t>
          </a:r>
          <a:endParaRPr lang="es-CO" sz="1700" kern="1200" dirty="0"/>
        </a:p>
      </dsp:txBody>
      <dsp:txXfrm rot="-5400000">
        <a:off x="802031" y="3126285"/>
        <a:ext cx="9751329" cy="672033"/>
      </dsp:txXfrm>
    </dsp:sp>
    <dsp:sp modelId="{B0424845-0480-4BB1-846A-884F9D603600}">
      <dsp:nvSpPr>
        <dsp:cNvPr id="0" name=""/>
        <dsp:cNvSpPr/>
      </dsp:nvSpPr>
      <dsp:spPr>
        <a:xfrm rot="5400000">
          <a:off x="-171863" y="4291027"/>
          <a:ext cx="1145759" cy="802031"/>
        </a:xfrm>
        <a:prstGeom prst="chevron">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buFont typeface="+mj-lt"/>
            <a:buNone/>
          </a:pPr>
          <a:r>
            <a:rPr lang="es-ES" sz="2300" kern="1200" dirty="0"/>
            <a:t>5</a:t>
          </a:r>
          <a:endParaRPr lang="es-CO" sz="2300" kern="1200" dirty="0"/>
        </a:p>
      </dsp:txBody>
      <dsp:txXfrm rot="-5400000">
        <a:off x="2" y="4520179"/>
        <a:ext cx="802031" cy="343728"/>
      </dsp:txXfrm>
    </dsp:sp>
    <dsp:sp modelId="{36E81AC7-CCA6-4DD0-A0E3-2C85345D7FF4}">
      <dsp:nvSpPr>
        <dsp:cNvPr id="0" name=""/>
        <dsp:cNvSpPr/>
      </dsp:nvSpPr>
      <dsp:spPr>
        <a:xfrm rot="5400000">
          <a:off x="5323501" y="-402306"/>
          <a:ext cx="744743" cy="9787684"/>
        </a:xfrm>
        <a:prstGeom prst="round2Same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Char char="••"/>
          </a:pPr>
          <a:r>
            <a:rPr lang="es-ES" sz="1700" kern="1200" dirty="0"/>
            <a:t>	Incluir dentro de su Sistema de Gestión de Calidad el procedimiento para institucionalizar las diferentes etapas del ciclo de las PPDA.</a:t>
          </a:r>
          <a:endParaRPr lang="es-CO" sz="1700" kern="1200" dirty="0"/>
        </a:p>
      </dsp:txBody>
      <dsp:txXfrm rot="-5400000">
        <a:off x="802031" y="4155519"/>
        <a:ext cx="9751329" cy="672033"/>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CB412-4020-4945-9871-BD32F709C8ED}" type="datetimeFigureOut">
              <a:rPr lang="es-CO" smtClean="0"/>
              <a:t>1/06/2026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2CF8F3-D49E-4518-9487-942789EB2205}" type="slidenum">
              <a:rPr lang="es-CO" smtClean="0"/>
              <a:t>‹Nº›</a:t>
            </a:fld>
            <a:endParaRPr lang="es-CO"/>
          </a:p>
        </p:txBody>
      </p:sp>
    </p:spTree>
    <p:extLst>
      <p:ext uri="{BB962C8B-B14F-4D97-AF65-F5344CB8AC3E}">
        <p14:creationId xmlns:p14="http://schemas.microsoft.com/office/powerpoint/2010/main" val="394585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2AF2F0B-DEEA-893F-6521-3AD81E1CE37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xmlns="" id="{6EA68FAE-EA01-D9E1-AC6F-AB71315AF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xmlns="" id="{9E81C29F-E754-1C4D-1EE2-4CE2137C5B85}"/>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5" name="Marcador de pie de página 4">
            <a:extLst>
              <a:ext uri="{FF2B5EF4-FFF2-40B4-BE49-F238E27FC236}">
                <a16:creationId xmlns:a16="http://schemas.microsoft.com/office/drawing/2014/main" xmlns="" id="{671911A0-CD2C-A382-A8D7-67BF98F0CB7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5253788B-CD83-0E7D-C1A9-E5CA1DDB9B82}"/>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151800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BDBB169-EEBD-C67F-AA9A-CF5F6094A3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02AA6479-6CAD-1354-3423-A4CB2D831E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xmlns="" id="{48CE4E89-2B90-4E70-8995-186D53102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B40FDF2C-E11F-0BB9-7273-E97DB0DFB177}"/>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6" name="Marcador de pie de página 5">
            <a:extLst>
              <a:ext uri="{FF2B5EF4-FFF2-40B4-BE49-F238E27FC236}">
                <a16:creationId xmlns:a16="http://schemas.microsoft.com/office/drawing/2014/main" xmlns="" id="{F97A88E6-AE1F-16FF-4163-915E1C37F1C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CDFE8EDE-CC29-E18C-9C31-C16EC975053F}"/>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6407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645AA41-EB58-B53D-A90B-9315368C3D5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xmlns="" id="{84B7E0FD-ADD8-7FC1-4110-64BB9F68C9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xmlns="" id="{62AC98E8-E58C-23AE-E68E-E9EAFE396E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D6C6FACC-2F36-D821-E6AB-96E847728C58}"/>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6" name="Marcador de pie de página 5">
            <a:extLst>
              <a:ext uri="{FF2B5EF4-FFF2-40B4-BE49-F238E27FC236}">
                <a16:creationId xmlns:a16="http://schemas.microsoft.com/office/drawing/2014/main" xmlns="" id="{8CFE0685-8748-84AE-A0D1-2A40D4DC076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8598EEE4-F9B3-B380-31BB-518C03877E99}"/>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612073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5EB99F2-EBC8-9D24-34A8-E37D1471BD6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E2D65E5F-8F24-721D-10E7-587EBD4ABD8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85ACA4AC-AEFE-301F-9FD6-7D6D6C2E450C}"/>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5" name="Marcador de pie de página 4">
            <a:extLst>
              <a:ext uri="{FF2B5EF4-FFF2-40B4-BE49-F238E27FC236}">
                <a16:creationId xmlns:a16="http://schemas.microsoft.com/office/drawing/2014/main" xmlns="" id="{13C7AE7E-58FD-FDE3-B7F3-D58368C13A4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4FEEB238-E850-D5E8-03A2-9ABCA2E51C37}"/>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510725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1913E307-E6F2-D886-36DD-882B2564878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B308ECC4-4673-0A08-783B-F6C972A8C6B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2C6315EA-C59C-D2EB-66D3-908AA0CB2492}"/>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5" name="Marcador de pie de página 4">
            <a:extLst>
              <a:ext uri="{FF2B5EF4-FFF2-40B4-BE49-F238E27FC236}">
                <a16:creationId xmlns:a16="http://schemas.microsoft.com/office/drawing/2014/main" xmlns="" id="{86B77366-9ECC-05B6-72B8-79B8DABBC5C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D8027847-E3B1-537B-3C57-4719ADD79AD2}"/>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99887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xmlns="" id="{D0CB56D8-44C3-25D8-56D3-56AAF8394E53}"/>
              </a:ext>
            </a:extLst>
          </p:cNvPr>
          <p:cNvPicPr>
            <a:picLocks noChangeAspect="1"/>
          </p:cNvPicPr>
          <p:nvPr userDrawn="1"/>
        </p:nvPicPr>
        <p:blipFill>
          <a:blip r:embed="rId3">
            <a:extLst>
              <a:ext uri="{28A0092B-C50C-407E-A947-70E740481C1C}">
                <a14:useLocalDpi xmlns:a14="http://schemas.microsoft.com/office/drawing/2010/main" val="0"/>
              </a:ext>
            </a:extLst>
          </a:blip>
          <a:srcRect l="16646" t="21333" r="17543" b="22133"/>
          <a:stretch/>
        </p:blipFill>
        <p:spPr>
          <a:xfrm>
            <a:off x="3689970" y="1532798"/>
            <a:ext cx="4812060" cy="3792403"/>
          </a:xfrm>
          <a:prstGeom prst="rect">
            <a:avLst/>
          </a:prstGeom>
        </p:spPr>
      </p:pic>
      <p:sp>
        <p:nvSpPr>
          <p:cNvPr id="3" name="Rectángulo 2">
            <a:extLst>
              <a:ext uri="{FF2B5EF4-FFF2-40B4-BE49-F238E27FC236}">
                <a16:creationId xmlns:a16="http://schemas.microsoft.com/office/drawing/2014/main" xmlns="" id="{A67501FE-4CB5-8E30-A36B-E3D3A5311E0F}"/>
              </a:ext>
            </a:extLst>
          </p:cNvPr>
          <p:cNvSpPr/>
          <p:nvPr userDrawn="1"/>
        </p:nvSpPr>
        <p:spPr>
          <a:xfrm>
            <a:off x="0" y="6643868"/>
            <a:ext cx="12192000" cy="214132"/>
          </a:xfrm>
          <a:prstGeom prst="rect">
            <a:avLst/>
          </a:prstGeom>
          <a:solidFill>
            <a:srgbClr val="C39C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95095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ángulo 2">
            <a:extLst>
              <a:ext uri="{FF2B5EF4-FFF2-40B4-BE49-F238E27FC236}">
                <a16:creationId xmlns:a16="http://schemas.microsoft.com/office/drawing/2014/main" xmlns="" id="{A67501FE-4CB5-8E30-A36B-E3D3A5311E0F}"/>
              </a:ext>
            </a:extLst>
          </p:cNvPr>
          <p:cNvSpPr/>
          <p:nvPr userDrawn="1"/>
        </p:nvSpPr>
        <p:spPr>
          <a:xfrm>
            <a:off x="0" y="6643868"/>
            <a:ext cx="12192000" cy="214132"/>
          </a:xfrm>
          <a:prstGeom prst="rect">
            <a:avLst/>
          </a:prstGeom>
          <a:solidFill>
            <a:srgbClr val="C39C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xmlns="" id="{E0997B31-FD39-17A4-E2D5-8788FE61A2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53947" y="1086947"/>
            <a:ext cx="4684105" cy="4684105"/>
          </a:xfrm>
          <a:prstGeom prst="rect">
            <a:avLst/>
          </a:prstGeom>
        </p:spPr>
      </p:pic>
    </p:spTree>
    <p:extLst>
      <p:ext uri="{BB962C8B-B14F-4D97-AF65-F5344CB8AC3E}">
        <p14:creationId xmlns:p14="http://schemas.microsoft.com/office/powerpoint/2010/main" val="3621812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AF8F4253-A4CA-1B94-5B56-1DEC8F8658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xmlns="" id="{1DD30F4B-AFFB-B0B3-1757-A8AD606558DF}"/>
              </a:ext>
            </a:extLst>
          </p:cNvPr>
          <p:cNvSpPr>
            <a:spLocks noGrp="1"/>
          </p:cNvSpPr>
          <p:nvPr>
            <p:ph type="ctrTitle"/>
          </p:nvPr>
        </p:nvSpPr>
        <p:spPr>
          <a:xfrm>
            <a:off x="1524000" y="2186609"/>
            <a:ext cx="6135329" cy="1323354"/>
          </a:xfrm>
        </p:spPr>
        <p:txBody>
          <a:bodyPr>
            <a:normAutofit/>
          </a:bodyPr>
          <a:lstStyle/>
          <a:p>
            <a:pPr algn="l"/>
            <a:r>
              <a:rPr lang="es-CO" sz="4400">
                <a:solidFill>
                  <a:schemeClr val="bg1"/>
                </a:solidFill>
                <a:latin typeface="Verdana" panose="020B0604030504040204" pitchFamily="34" charset="0"/>
                <a:ea typeface="Verdana" panose="020B0604030504040204" pitchFamily="34" charset="0"/>
              </a:rPr>
              <a:t>TÍTULO</a:t>
            </a:r>
          </a:p>
        </p:txBody>
      </p:sp>
      <p:sp>
        <p:nvSpPr>
          <p:cNvPr id="10" name="Subtítulo 2">
            <a:extLst>
              <a:ext uri="{FF2B5EF4-FFF2-40B4-BE49-F238E27FC236}">
                <a16:creationId xmlns:a16="http://schemas.microsoft.com/office/drawing/2014/main" xmlns="" id="{7EF9C81A-36CE-555B-96D9-3D569DBC8FF6}"/>
              </a:ext>
            </a:extLst>
          </p:cNvPr>
          <p:cNvSpPr>
            <a:spLocks noGrp="1"/>
          </p:cNvSpPr>
          <p:nvPr>
            <p:ph type="subTitle" idx="1"/>
          </p:nvPr>
        </p:nvSpPr>
        <p:spPr>
          <a:xfrm>
            <a:off x="1523999" y="3602038"/>
            <a:ext cx="6135329" cy="1655762"/>
          </a:xfrm>
        </p:spPr>
        <p:txBody>
          <a:bodyPr/>
          <a:lstStyle/>
          <a:p>
            <a:pPr algn="l"/>
            <a:r>
              <a:rPr lang="es-CO">
                <a:solidFill>
                  <a:schemeClr val="bg1"/>
                </a:solidFill>
                <a:latin typeface="Verdana" panose="020B0604030504040204" pitchFamily="34" charset="0"/>
                <a:ea typeface="Verdana" panose="020B0604030504040204" pitchFamily="34" charset="0"/>
              </a:rPr>
              <a:t>Subtítulo</a:t>
            </a:r>
          </a:p>
        </p:txBody>
      </p:sp>
    </p:spTree>
    <p:extLst>
      <p:ext uri="{BB962C8B-B14F-4D97-AF65-F5344CB8AC3E}">
        <p14:creationId xmlns:p14="http://schemas.microsoft.com/office/powerpoint/2010/main" val="179506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ítulo 1">
            <a:extLst>
              <a:ext uri="{FF2B5EF4-FFF2-40B4-BE49-F238E27FC236}">
                <a16:creationId xmlns:a16="http://schemas.microsoft.com/office/drawing/2014/main" xmlns="" id="{A371F22F-9D29-24F1-B8C8-5B7BC4152370}"/>
              </a:ext>
            </a:extLst>
          </p:cNvPr>
          <p:cNvSpPr>
            <a:spLocks noGrp="1"/>
          </p:cNvSpPr>
          <p:nvPr>
            <p:ph type="title" idx="4294967295"/>
          </p:nvPr>
        </p:nvSpPr>
        <p:spPr>
          <a:xfrm>
            <a:off x="640080" y="598805"/>
            <a:ext cx="10515600" cy="1325563"/>
          </a:xfrm>
        </p:spPr>
        <p:txBody>
          <a:bodyPr/>
          <a:lstStyle/>
          <a:p>
            <a:r>
              <a:rPr lang="es-CO">
                <a:solidFill>
                  <a:srgbClr val="C39C41"/>
                </a:solidFill>
                <a:latin typeface="Verdana" panose="020B0604030504040204" pitchFamily="34" charset="0"/>
                <a:ea typeface="Verdana" panose="020B0604030504040204" pitchFamily="34" charset="0"/>
              </a:rPr>
              <a:t>Título</a:t>
            </a:r>
          </a:p>
        </p:txBody>
      </p:sp>
      <p:sp>
        <p:nvSpPr>
          <p:cNvPr id="6" name="Marcador de contenido 2">
            <a:extLst>
              <a:ext uri="{FF2B5EF4-FFF2-40B4-BE49-F238E27FC236}">
                <a16:creationId xmlns:a16="http://schemas.microsoft.com/office/drawing/2014/main" xmlns="" id="{40D7E418-F432-23BD-C76D-8E68E80575D9}"/>
              </a:ext>
            </a:extLst>
          </p:cNvPr>
          <p:cNvSpPr>
            <a:spLocks noGrp="1"/>
          </p:cNvSpPr>
          <p:nvPr>
            <p:ph idx="4294967295"/>
          </p:nvPr>
        </p:nvSpPr>
        <p:spPr>
          <a:xfrm>
            <a:off x="640080" y="2059305"/>
            <a:ext cx="10515600" cy="4351338"/>
          </a:xfrm>
        </p:spPr>
        <p:txBody>
          <a:bodyPr/>
          <a:lstStyle/>
          <a:p>
            <a:r>
              <a:rPr lang="es-CO">
                <a:solidFill>
                  <a:schemeClr val="tx1">
                    <a:lumMod val="75000"/>
                    <a:lumOff val="25000"/>
                  </a:schemeClr>
                </a:solidFill>
                <a:latin typeface="Verdana" panose="020B0604030504040204" pitchFamily="34" charset="0"/>
                <a:ea typeface="Verdana" panose="020B0604030504040204" pitchFamily="34" charset="0"/>
              </a:rPr>
              <a:t>Texto</a:t>
            </a:r>
          </a:p>
        </p:txBody>
      </p:sp>
      <p:pic>
        <p:nvPicPr>
          <p:cNvPr id="9" name="Imagen 8">
            <a:extLst>
              <a:ext uri="{FF2B5EF4-FFF2-40B4-BE49-F238E27FC236}">
                <a16:creationId xmlns:a16="http://schemas.microsoft.com/office/drawing/2014/main" xmlns="" id="{A88B82C1-294E-DF83-0DE5-3777F33B06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7899" r="3514"/>
          <a:stretch/>
        </p:blipFill>
        <p:spPr>
          <a:xfrm>
            <a:off x="10340825" y="-1"/>
            <a:ext cx="1851175" cy="1621163"/>
          </a:xfrm>
          <a:prstGeom prst="rect">
            <a:avLst/>
          </a:prstGeom>
        </p:spPr>
      </p:pic>
    </p:spTree>
    <p:extLst>
      <p:ext uri="{BB962C8B-B14F-4D97-AF65-F5344CB8AC3E}">
        <p14:creationId xmlns:p14="http://schemas.microsoft.com/office/powerpoint/2010/main" val="137890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DCC5ED9-C13B-CAA4-6B14-239C7AE5969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F0026FF8-8A30-DE3D-317B-728DE151D2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D2C617D7-FD5D-7BE6-E3CE-92DDDA6203FE}"/>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5" name="Marcador de pie de página 4">
            <a:extLst>
              <a:ext uri="{FF2B5EF4-FFF2-40B4-BE49-F238E27FC236}">
                <a16:creationId xmlns:a16="http://schemas.microsoft.com/office/drawing/2014/main" xmlns="" id="{D34ACC94-451E-CA75-C55A-8ABAC9C5219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02EB733F-ABD5-52E3-533E-F6EE706B33F5}"/>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36289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F09CDCC-D309-E743-EA78-B3C7B80BCF9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AEE09C6C-FF90-886C-BD93-372E19AE8E1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xmlns="" id="{1319D20C-F319-D18F-EFC2-83C3C434B16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xmlns="" id="{BAC3C04D-4879-B6C4-00A9-4EE61F89694F}"/>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6" name="Marcador de pie de página 5">
            <a:extLst>
              <a:ext uri="{FF2B5EF4-FFF2-40B4-BE49-F238E27FC236}">
                <a16:creationId xmlns:a16="http://schemas.microsoft.com/office/drawing/2014/main" xmlns="" id="{96B4384B-A6C7-2364-626A-040B1B20E9A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08D6D159-B0F1-AABF-41C5-E9D7F909A501}"/>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06204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9836970-E142-3C57-E21D-9F97F7C2603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B71890D4-1FA3-6773-5201-AE5F2C2884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41805A48-BB45-1BC8-E0C5-D7483C33114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xmlns="" id="{DA0159AD-49DE-45C2-80EC-0AC059E901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8FD6EA4E-C5A5-7CFE-85A2-9BE2735ABEB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xmlns="" id="{CE28B8AE-F9D5-A5B6-1CFE-F5F064BAB0E5}"/>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8" name="Marcador de pie de página 7">
            <a:extLst>
              <a:ext uri="{FF2B5EF4-FFF2-40B4-BE49-F238E27FC236}">
                <a16:creationId xmlns:a16="http://schemas.microsoft.com/office/drawing/2014/main" xmlns="" id="{B3D5E993-1943-236B-9C31-2309E99F30A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xmlns="" id="{9C65CD82-660D-FDFE-581B-E3CB74ABCFC4}"/>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3890558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11F0DBF-282B-7A9C-D15E-884AE55B167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xmlns="" id="{24629273-CFF0-B58A-3151-44A62436794A}"/>
              </a:ext>
            </a:extLst>
          </p:cNvPr>
          <p:cNvSpPr>
            <a:spLocks noGrp="1"/>
          </p:cNvSpPr>
          <p:nvPr>
            <p:ph type="dt" sz="half" idx="10"/>
          </p:nvPr>
        </p:nvSpPr>
        <p:spPr/>
        <p:txBody>
          <a:bodyPr/>
          <a:lstStyle/>
          <a:p>
            <a:fld id="{8E3BB661-C6FF-4C00-972E-C957BE9851C2}" type="datetimeFigureOut">
              <a:rPr lang="es-CO" smtClean="0"/>
              <a:t>1/06/2026</a:t>
            </a:fld>
            <a:endParaRPr lang="es-CO"/>
          </a:p>
        </p:txBody>
      </p:sp>
      <p:sp>
        <p:nvSpPr>
          <p:cNvPr id="4" name="Marcador de pie de página 3">
            <a:extLst>
              <a:ext uri="{FF2B5EF4-FFF2-40B4-BE49-F238E27FC236}">
                <a16:creationId xmlns:a16="http://schemas.microsoft.com/office/drawing/2014/main" xmlns="" id="{3CD58EBD-F9EC-A729-6127-50D33B8A826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xmlns="" id="{4D64AEEB-4AA0-5C37-369D-D2B7EABA3580}"/>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36134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358BBE97-550A-A1BD-6261-036D6033C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6E36286E-72D2-8404-1BC9-1022146D12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C4193537-6336-5069-BABB-FEB9B4771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3BB661-C6FF-4C00-972E-C957BE9851C2}" type="datetimeFigureOut">
              <a:rPr lang="es-CO" smtClean="0"/>
              <a:t>1/06/2026</a:t>
            </a:fld>
            <a:endParaRPr lang="es-CO"/>
          </a:p>
        </p:txBody>
      </p:sp>
      <p:sp>
        <p:nvSpPr>
          <p:cNvPr id="5" name="Marcador de pie de página 4">
            <a:extLst>
              <a:ext uri="{FF2B5EF4-FFF2-40B4-BE49-F238E27FC236}">
                <a16:creationId xmlns:a16="http://schemas.microsoft.com/office/drawing/2014/main" xmlns="" id="{80B8F099-844B-E891-FB42-43B6395167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xmlns="" id="{A56C7D65-AE1B-9A6B-FAA8-E95E104C2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1DB97E-D249-4796-898D-C1537E1B28BF}" type="slidenum">
              <a:rPr lang="es-CO" smtClean="0"/>
              <a:t>‹Nº›</a:t>
            </a:fld>
            <a:endParaRPr lang="es-CO"/>
          </a:p>
        </p:txBody>
      </p:sp>
    </p:spTree>
    <p:extLst>
      <p:ext uri="{BB962C8B-B14F-4D97-AF65-F5344CB8AC3E}">
        <p14:creationId xmlns:p14="http://schemas.microsoft.com/office/powerpoint/2010/main" val="87770528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5"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850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fontScale="90000"/>
          </a:bodyPr>
          <a:lstStyle/>
          <a:p>
            <a:pPr lvl="0" algn="ctr">
              <a:spcAft>
                <a:spcPts val="800"/>
              </a:spcAft>
            </a:pPr>
            <a:r>
              <a:rPr lang="es-ES" sz="2800" b="1">
                <a:solidFill>
                  <a:srgbClr val="C39C41"/>
                </a:solidFill>
                <a:latin typeface="Verdana" panose="020B0604030504040204" pitchFamily="34" charset="0"/>
                <a:ea typeface="Verdana" panose="020B0604030504040204" pitchFamily="34" charset="0"/>
              </a:rPr>
              <a:t>VI. IND. DE RESULTADOS</a:t>
            </a:r>
            <a:br>
              <a:rPr lang="es-ES" sz="2800" b="1">
                <a:solidFill>
                  <a:srgbClr val="C39C41"/>
                </a:solidFill>
                <a:latin typeface="Verdana" panose="020B0604030504040204" pitchFamily="34" charset="0"/>
                <a:ea typeface="Verdana" panose="020B0604030504040204" pitchFamily="34" charset="0"/>
              </a:rPr>
            </a:br>
            <a:r>
              <a:rPr lang="es-ES" sz="2800" b="1">
                <a:solidFill>
                  <a:srgbClr val="C39C41"/>
                </a:solidFill>
                <a:latin typeface="Verdana" panose="020B0604030504040204" pitchFamily="34" charset="0"/>
                <a:ea typeface="Verdana" panose="020B0604030504040204" pitchFamily="34" charset="0"/>
              </a:rPr>
              <a:t>PPDA 2026-2027</a:t>
            </a:r>
            <a:endParaRPr lang="es-CO" sz="2800" b="1" dirty="0">
              <a:solidFill>
                <a:srgbClr val="C39C4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xmlns="" id="{F1C9E10F-7441-ABFC-0ECF-3A628D682F5C}"/>
              </a:ext>
            </a:extLst>
          </p:cNvPr>
          <p:cNvPicPr>
            <a:picLocks noChangeAspect="1"/>
          </p:cNvPicPr>
          <p:nvPr/>
        </p:nvPicPr>
        <p:blipFill>
          <a:blip r:embed="rId2"/>
          <a:stretch>
            <a:fillRect/>
          </a:stretch>
        </p:blipFill>
        <p:spPr>
          <a:xfrm>
            <a:off x="342099" y="1169234"/>
            <a:ext cx="11541628" cy="5306517"/>
          </a:xfrm>
          <a:prstGeom prst="rect">
            <a:avLst/>
          </a:prstGeom>
        </p:spPr>
      </p:pic>
    </p:spTree>
    <p:extLst>
      <p:ext uri="{BB962C8B-B14F-4D97-AF65-F5344CB8AC3E}">
        <p14:creationId xmlns:p14="http://schemas.microsoft.com/office/powerpoint/2010/main" val="2763183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40CB084-D00D-4907-F602-EC3731D40104}"/>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xmlns="" id="{3C241798-5642-79E1-6BC7-7BB4BFD6B40D}"/>
              </a:ext>
            </a:extLst>
          </p:cNvPr>
          <p:cNvSpPr>
            <a:spLocks noGrp="1"/>
          </p:cNvSpPr>
          <p:nvPr>
            <p:ph type="ctrTitle"/>
          </p:nvPr>
        </p:nvSpPr>
        <p:spPr>
          <a:xfrm>
            <a:off x="449705" y="2218544"/>
            <a:ext cx="11142527" cy="2736913"/>
          </a:xfrm>
        </p:spPr>
        <p:txBody>
          <a:bodyPr>
            <a:normAutofit/>
          </a:bodyPr>
          <a:lstStyle/>
          <a:p>
            <a:pPr algn="l"/>
            <a:r>
              <a:rPr lang="es-CO" sz="4400" dirty="0">
                <a:solidFill>
                  <a:schemeClr val="bg1"/>
                </a:solidFill>
                <a:latin typeface="Verdana" panose="020B0604030504040204" pitchFamily="34" charset="0"/>
                <a:ea typeface="Verdana" panose="020B0604030504040204" pitchFamily="34" charset="0"/>
              </a:rPr>
              <a:t>POLITICA DE PREVENCIÓN DE DAÑO ANTIJURÍDICO (PPDA) </a:t>
            </a:r>
          </a:p>
        </p:txBody>
      </p:sp>
      <p:sp>
        <p:nvSpPr>
          <p:cNvPr id="13" name="CuadroTexto 12">
            <a:extLst>
              <a:ext uri="{FF2B5EF4-FFF2-40B4-BE49-F238E27FC236}">
                <a16:creationId xmlns:a16="http://schemas.microsoft.com/office/drawing/2014/main" xmlns="" id="{DCC5D733-3BAA-E233-F40D-24B6EB8ADB00}"/>
              </a:ext>
            </a:extLst>
          </p:cNvPr>
          <p:cNvSpPr txBox="1"/>
          <p:nvPr/>
        </p:nvSpPr>
        <p:spPr>
          <a:xfrm>
            <a:off x="7089058" y="4955458"/>
            <a:ext cx="4503174" cy="369332"/>
          </a:xfrm>
          <a:prstGeom prst="rect">
            <a:avLst/>
          </a:prstGeom>
          <a:noFill/>
        </p:spPr>
        <p:txBody>
          <a:bodyPr wrap="square" rtlCol="0">
            <a:spAutoFit/>
          </a:bodyPr>
          <a:lstStyle/>
          <a:p>
            <a:pPr algn="r"/>
            <a:r>
              <a:rPr lang="es-CO">
                <a:solidFill>
                  <a:schemeClr val="bg1"/>
                </a:solidFill>
                <a:latin typeface="Verdana" panose="020B0604030504040204" pitchFamily="34" charset="0"/>
                <a:ea typeface="Verdana" panose="020B0604030504040204" pitchFamily="34" charset="0"/>
              </a:rPr>
              <a:t>AGENCIA DE DESARROLLO RURAL</a:t>
            </a:r>
          </a:p>
        </p:txBody>
      </p:sp>
      <p:sp>
        <p:nvSpPr>
          <p:cNvPr id="15" name="CuadroTexto 14">
            <a:extLst>
              <a:ext uri="{FF2B5EF4-FFF2-40B4-BE49-F238E27FC236}">
                <a16:creationId xmlns:a16="http://schemas.microsoft.com/office/drawing/2014/main" xmlns="" id="{D2E1C53E-250B-6819-F888-AC5BD608ECAA}"/>
              </a:ext>
            </a:extLst>
          </p:cNvPr>
          <p:cNvSpPr txBox="1"/>
          <p:nvPr/>
        </p:nvSpPr>
        <p:spPr>
          <a:xfrm>
            <a:off x="7089058" y="5324790"/>
            <a:ext cx="4503174" cy="369332"/>
          </a:xfrm>
          <a:prstGeom prst="rect">
            <a:avLst/>
          </a:prstGeom>
          <a:noFill/>
        </p:spPr>
        <p:txBody>
          <a:bodyPr wrap="square" lIns="91440" tIns="45720" rIns="91440" bIns="45720" rtlCol="0" anchor="t">
            <a:spAutoFit/>
          </a:bodyPr>
          <a:lstStyle/>
          <a:p>
            <a:pPr algn="r"/>
            <a:r>
              <a:rPr lang="es-CO" b="1" dirty="0">
                <a:solidFill>
                  <a:schemeClr val="bg1"/>
                </a:solidFill>
                <a:latin typeface="Verdana"/>
                <a:ea typeface="Verdana"/>
              </a:rPr>
              <a:t>15 de diciembre de 2025</a:t>
            </a:r>
          </a:p>
        </p:txBody>
      </p:sp>
    </p:spTree>
    <p:extLst>
      <p:ext uri="{BB962C8B-B14F-4D97-AF65-F5344CB8AC3E}">
        <p14:creationId xmlns:p14="http://schemas.microsoft.com/office/powerpoint/2010/main" val="129143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A97927-9F51-D4D8-F30D-99DC7C1EE16A}"/>
              </a:ext>
            </a:extLst>
          </p:cNvPr>
          <p:cNvSpPr>
            <a:spLocks noGrp="1"/>
          </p:cNvSpPr>
          <p:nvPr>
            <p:ph type="title" idx="4294967295"/>
          </p:nvPr>
        </p:nvSpPr>
        <p:spPr>
          <a:xfrm>
            <a:off x="592313" y="-108452"/>
            <a:ext cx="10515600" cy="1325563"/>
          </a:xfrm>
        </p:spPr>
        <p:txBody>
          <a:bodyPr/>
          <a:lstStyle/>
          <a:p>
            <a:pPr algn="ctr"/>
            <a:r>
              <a:rPr lang="es-CO" b="1" dirty="0">
                <a:solidFill>
                  <a:srgbClr val="C39C41"/>
                </a:solidFill>
                <a:latin typeface="Verdana" panose="020B0604030504040204" pitchFamily="34" charset="0"/>
                <a:ea typeface="Verdana" panose="020B0604030504040204" pitchFamily="34" charset="0"/>
              </a:rPr>
              <a:t>ANTECEDENTES</a:t>
            </a:r>
          </a:p>
        </p:txBody>
      </p:sp>
      <p:sp>
        <p:nvSpPr>
          <p:cNvPr id="6" name="CuadroTexto 5"/>
          <p:cNvSpPr txBox="1"/>
          <p:nvPr/>
        </p:nvSpPr>
        <p:spPr>
          <a:xfrm>
            <a:off x="119922" y="779183"/>
            <a:ext cx="5096656" cy="6644127"/>
          </a:xfrm>
          <a:prstGeom prst="rect">
            <a:avLst/>
          </a:prstGeom>
          <a:noFill/>
        </p:spPr>
        <p:txBody>
          <a:bodyPr wrap="square" lIns="91440" tIns="45720" rIns="91440" bIns="45720" rtlCol="0" anchor="t">
            <a:spAutoFit/>
          </a:bodyPr>
          <a:lstStyle/>
          <a:p>
            <a:pPr lvl="0" algn="just">
              <a:buClr>
                <a:srgbClr val="000000"/>
              </a:buClr>
              <a:buSzPts val="1200"/>
            </a:pPr>
            <a:r>
              <a:rPr lang="es-CO" sz="1600" b="1" u="sng" dirty="0">
                <a:cs typeface="Calibri"/>
                <a:sym typeface="Calibri"/>
              </a:rPr>
              <a:t>PPDA 2026-2027</a:t>
            </a:r>
          </a:p>
          <a:p>
            <a:pPr lvl="0" algn="just">
              <a:buClr>
                <a:srgbClr val="000000"/>
              </a:buClr>
              <a:buSzPts val="1200"/>
            </a:pPr>
            <a:endParaRPr lang="es-CO" sz="1600" b="1" u="sng" dirty="0">
              <a:cs typeface="Calibri"/>
              <a:sym typeface="Calibri"/>
            </a:endParaRPr>
          </a:p>
          <a:p>
            <a:pPr marR="66040" algn="just">
              <a:lnSpc>
                <a:spcPct val="103000"/>
              </a:lnSpc>
            </a:pPr>
            <a:r>
              <a:rPr lang="es-CO" sz="1600" dirty="0">
                <a:ea typeface="Times New Roman" panose="02020603050405020304" pitchFamily="18" charset="0"/>
                <a:cs typeface="Times New Roman" panose="02020603050405020304" pitchFamily="18" charset="0"/>
              </a:rPr>
              <a:t>La Política de Prevención del Daño Antijurídico - PPDA de la Agencia de Desarrollo Rural -ADR-, es aplicable a todas las dependencias de la Entidad </a:t>
            </a:r>
            <a:r>
              <a:rPr lang="es-CO" sz="1600" dirty="0">
                <a:ea typeface="Arial MT"/>
                <a:cs typeface="Arial MT"/>
              </a:rPr>
              <a:t>por ser de carácter institucional,</a:t>
            </a:r>
            <a:r>
              <a:rPr lang="es-CO" sz="1600" dirty="0">
                <a:ea typeface="Times New Roman" panose="02020603050405020304" pitchFamily="18" charset="0"/>
                <a:cs typeface="Times New Roman" panose="02020603050405020304" pitchFamily="18" charset="0"/>
              </a:rPr>
              <a:t> por lo que el Comité de Conciliación analizará las deficiencias misionales que dan lugar a configurar el daño antijurídico como consecuencia del</a:t>
            </a:r>
            <a:r>
              <a:rPr lang="es-CO" sz="1600" dirty="0">
                <a:ea typeface="Arial MT"/>
                <a:cs typeface="Arial MT"/>
              </a:rPr>
              <a:t> ejercicio propio de su objeto y funciones y, tendrá como finalidad el mejoramiento del proceso involucrado y el fortalecimiento de las líneas de defensa de la entidad y la protección de sus intereses.</a:t>
            </a:r>
          </a:p>
          <a:p>
            <a:pPr marR="66040" algn="just">
              <a:lnSpc>
                <a:spcPct val="103000"/>
              </a:lnSpc>
            </a:pPr>
            <a:endParaRPr lang="es-CO" sz="1600" dirty="0">
              <a:ea typeface="Arial MT"/>
              <a:cs typeface="Arial MT"/>
            </a:endParaRPr>
          </a:p>
          <a:p>
            <a:pPr algn="just"/>
            <a:r>
              <a:rPr lang="es-CO" sz="1600" dirty="0">
                <a:ea typeface="Times New Roman" panose="02020603050405020304" pitchFamily="18" charset="0"/>
                <a:cs typeface="Times New Roman" panose="02020603050405020304" pitchFamily="18" charset="0"/>
              </a:rPr>
              <a:t>Con ella se busca promover el desarrollo de una cultura proactiva de la prevención del daño antijurídico al interior de la Agencia de Desarrollo Rural –ADR-, mediante la identificación y análisis de los hechos generadores de daño antijurídico que incluyen una completa indagación sobre las conductas desplegadas por servidores y colaboradores en ejercicio de sus funciones y obligaciones, que pueden generar reclamaciones en su contra</a:t>
            </a:r>
            <a:r>
              <a:rPr lang="es-CO" sz="1600" dirty="0"/>
              <a:t> </a:t>
            </a:r>
            <a:endParaRPr lang="es-CO" sz="1600" dirty="0">
              <a:ea typeface="Arial"/>
              <a:cs typeface="Arial"/>
              <a:sym typeface="Arial"/>
            </a:endParaRPr>
          </a:p>
          <a:p>
            <a:pPr marL="342900" indent="-342900" algn="just" fontAlgn="base">
              <a:buAutoNum type="arabicPeriod" startAt="2"/>
            </a:pPr>
            <a:endParaRPr lang="es-MX" sz="1400" dirty="0">
              <a:solidFill>
                <a:schemeClr val="tx2">
                  <a:lumMod val="90000"/>
                  <a:lumOff val="10000"/>
                </a:schemeClr>
              </a:solidFill>
              <a:cs typeface="Arial"/>
            </a:endParaRPr>
          </a:p>
          <a:p>
            <a:pPr marL="342900" indent="-342900" algn="just" fontAlgn="base">
              <a:buAutoNum type="arabicPeriod" startAt="2"/>
            </a:pPr>
            <a:endParaRPr lang="es-MX" sz="1400" dirty="0">
              <a:solidFill>
                <a:schemeClr val="tx2">
                  <a:lumMod val="90000"/>
                  <a:lumOff val="10000"/>
                </a:schemeClr>
              </a:solidFill>
              <a:cs typeface="Arial" panose="020B0604020202020204" pitchFamily="34" charset="0"/>
            </a:endParaRPr>
          </a:p>
          <a:p>
            <a:pPr algn="just"/>
            <a:endParaRPr lang="es-MX" sz="24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xmlns="" id="{41C89844-9B01-4075-4063-91125D70CABE}"/>
              </a:ext>
            </a:extLst>
          </p:cNvPr>
          <p:cNvSpPr txBox="1"/>
          <p:nvPr/>
        </p:nvSpPr>
        <p:spPr>
          <a:xfrm>
            <a:off x="5850113" y="897164"/>
            <a:ext cx="6093500" cy="2031325"/>
          </a:xfrm>
          <a:prstGeom prst="rect">
            <a:avLst/>
          </a:prstGeom>
          <a:noFill/>
        </p:spPr>
        <p:txBody>
          <a:bodyPr wrap="square">
            <a:spAutoFit/>
          </a:bodyPr>
          <a:lstStyle/>
          <a:p>
            <a:pPr lvl="0" algn="just">
              <a:buClr>
                <a:srgbClr val="000000"/>
              </a:buClr>
              <a:buSzPts val="1200"/>
            </a:pPr>
            <a:r>
              <a:rPr lang="es-CO" b="1" u="sng" dirty="0">
                <a:solidFill>
                  <a:srgbClr val="000000"/>
                </a:solidFill>
                <a:ea typeface="Calibri"/>
                <a:cs typeface="Calibri"/>
                <a:sym typeface="Calibri"/>
              </a:rPr>
              <a:t>Instrumentos normativos </a:t>
            </a:r>
            <a:endParaRPr lang="es-CO" dirty="0">
              <a:solidFill>
                <a:srgbClr val="000000"/>
              </a:solidFill>
              <a:ea typeface="Arial"/>
              <a:cs typeface="Arial"/>
              <a:sym typeface="Arial"/>
            </a:endParaRPr>
          </a:p>
          <a:p>
            <a:pPr lvl="0" algn="just">
              <a:buClr>
                <a:srgbClr val="000000"/>
              </a:buClr>
              <a:buSzPts val="1050"/>
            </a:pPr>
            <a:endParaRPr lang="es-CO" dirty="0">
              <a:solidFill>
                <a:srgbClr val="000000"/>
              </a:solidFill>
              <a:ea typeface="Calibri"/>
              <a:cs typeface="Calibri"/>
              <a:sym typeface="Calibri"/>
            </a:endParaRPr>
          </a:p>
          <a:p>
            <a:pPr algn="just">
              <a:buSzPts val="1200"/>
            </a:pPr>
            <a:r>
              <a:rPr lang="es-CO" dirty="0">
                <a:ea typeface="Times New Roman" panose="02020603050405020304" pitchFamily="18" charset="0"/>
              </a:rPr>
              <a:t>La Agencia de Desarrollo Rural, como entidad pública del orden nacional acogió la metodología establecida por la Agencia Nacional de Defensa Jurídica del Estado en las Circulare Externa Nos. 07 de 2025.  </a:t>
            </a:r>
            <a:endParaRPr lang="es-CO" dirty="0">
              <a:solidFill>
                <a:srgbClr val="000000"/>
              </a:solidFil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endParaRPr lang="es-CO" sz="1800" b="0" i="0" u="none" strike="noStrike" cap="none" dirty="0">
              <a:solidFill>
                <a:schemeClr val="tx1"/>
              </a:solidFill>
              <a:latin typeface="Arial"/>
              <a:ea typeface="Arial"/>
              <a:cs typeface="Arial"/>
              <a:sym typeface="Arial"/>
            </a:endParaRPr>
          </a:p>
        </p:txBody>
      </p:sp>
    </p:spTree>
    <p:extLst>
      <p:ext uri="{BB962C8B-B14F-4D97-AF65-F5344CB8AC3E}">
        <p14:creationId xmlns:p14="http://schemas.microsoft.com/office/powerpoint/2010/main" val="395297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FC25C27-2BB3-7080-9334-5DBAFD49E2E4}"/>
            </a:ext>
          </a:extLst>
        </p:cNvPr>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xmlns="" id="{097CAA7F-AC80-E176-F41D-28026746927B}"/>
              </a:ext>
            </a:extLst>
          </p:cNvPr>
          <p:cNvGraphicFramePr/>
          <p:nvPr>
            <p:extLst>
              <p:ext uri="{D42A27DB-BD31-4B8C-83A1-F6EECF244321}">
                <p14:modId xmlns:p14="http://schemas.microsoft.com/office/powerpoint/2010/main" val="3269072249"/>
              </p:ext>
            </p:extLst>
          </p:nvPr>
        </p:nvGraphicFramePr>
        <p:xfrm>
          <a:off x="1319133" y="2218544"/>
          <a:ext cx="9188971" cy="404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a:extLst>
              <a:ext uri="{FF2B5EF4-FFF2-40B4-BE49-F238E27FC236}">
                <a16:creationId xmlns:a16="http://schemas.microsoft.com/office/drawing/2014/main" xmlns="" id="{E01C6FD1-3442-236D-9C9E-A8E86F6EB8C5}"/>
              </a:ext>
            </a:extLst>
          </p:cNvPr>
          <p:cNvSpPr>
            <a:spLocks noGrp="1"/>
          </p:cNvSpPr>
          <p:nvPr>
            <p:ph type="title" idx="4294967295"/>
          </p:nvPr>
        </p:nvSpPr>
        <p:spPr>
          <a:xfrm>
            <a:off x="1208582" y="329783"/>
            <a:ext cx="9774836" cy="1325563"/>
          </a:xfrm>
        </p:spPr>
        <p:txBody>
          <a:bodyPr>
            <a:normAutofit/>
          </a:bodyPr>
          <a:lstStyle/>
          <a:p>
            <a:pPr algn="ctr"/>
            <a:r>
              <a:rPr lang="es-CO" sz="3200" b="1" dirty="0">
                <a:solidFill>
                  <a:srgbClr val="C39C41"/>
                </a:solidFill>
                <a:latin typeface="Verdana" panose="020B0604030504040204" pitchFamily="34" charset="0"/>
                <a:ea typeface="Verdana" panose="020B0604030504040204" pitchFamily="34" charset="0"/>
                <a:sym typeface="Arial"/>
              </a:rPr>
              <a:t>CICLO DE LA PREVENCIÓN DEL DAÑO ANTIJURÍDICO</a:t>
            </a:r>
            <a:endParaRPr lang="es-CO" sz="3200" b="1" dirty="0">
              <a:solidFill>
                <a:srgbClr val="C39C4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95380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xmlns="" id="{33624A19-6253-8FBD-9A60-489946681E99}"/>
              </a:ext>
            </a:extLst>
          </p:cNvPr>
          <p:cNvSpPr txBox="1"/>
          <p:nvPr/>
        </p:nvSpPr>
        <p:spPr>
          <a:xfrm>
            <a:off x="471253" y="654704"/>
            <a:ext cx="112494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3600" b="1" dirty="0">
                <a:solidFill>
                  <a:srgbClr val="C39C41"/>
                </a:solidFill>
                <a:latin typeface="Verdana"/>
                <a:ea typeface="Verdana"/>
                <a:cs typeface="+mj-cs"/>
              </a:rPr>
              <a:t>I. Formulación de las PPDA 2024-2025</a:t>
            </a:r>
            <a:endParaRPr lang="es-CO" sz="3600" b="1" dirty="0">
              <a:solidFill>
                <a:srgbClr val="C39C41"/>
              </a:solidFill>
              <a:latin typeface="Verdana"/>
              <a:ea typeface="Verdana"/>
              <a:cs typeface="+mj-cs"/>
            </a:endParaRPr>
          </a:p>
        </p:txBody>
      </p:sp>
      <p:graphicFrame>
        <p:nvGraphicFramePr>
          <p:cNvPr id="2" name="Diagrama 1">
            <a:extLst>
              <a:ext uri="{FF2B5EF4-FFF2-40B4-BE49-F238E27FC236}">
                <a16:creationId xmlns:a16="http://schemas.microsoft.com/office/drawing/2014/main" xmlns="" id="{2836D094-AAB1-D8BA-1B9B-4CC00CDC8EBE}"/>
              </a:ext>
            </a:extLst>
          </p:cNvPr>
          <p:cNvGraphicFramePr/>
          <p:nvPr>
            <p:extLst>
              <p:ext uri="{D42A27DB-BD31-4B8C-83A1-F6EECF244321}">
                <p14:modId xmlns:p14="http://schemas.microsoft.com/office/powerpoint/2010/main" val="499153337"/>
              </p:ext>
            </p:extLst>
          </p:nvPr>
        </p:nvGraphicFramePr>
        <p:xfrm>
          <a:off x="1106802" y="1499017"/>
          <a:ext cx="9641145" cy="4868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xmlns="" id="{B8727727-B46E-A69B-E26A-11B27460A102}"/>
              </a:ext>
            </a:extLst>
          </p:cNvPr>
          <p:cNvSpPr txBox="1"/>
          <p:nvPr/>
        </p:nvSpPr>
        <p:spPr>
          <a:xfrm>
            <a:off x="4082437" y="6427115"/>
            <a:ext cx="3689873" cy="276999"/>
          </a:xfrm>
          <a:prstGeom prst="rect">
            <a:avLst/>
          </a:prstGeom>
          <a:noFill/>
        </p:spPr>
        <p:txBody>
          <a:bodyPr wrap="square" rtlCol="0">
            <a:spAutoFit/>
          </a:bodyPr>
          <a:lstStyle/>
          <a:p>
            <a:pPr algn="ctr"/>
            <a:r>
              <a:rPr lang="es-ES" sz="1200" dirty="0">
                <a:effectLst/>
                <a:latin typeface="+mj-lt"/>
                <a:ea typeface="Times New Roman" panose="02020603050405020304" pitchFamily="18" charset="0"/>
              </a:rPr>
              <a:t>Plazo de ejecución: 26 de diciembre de 2023.</a:t>
            </a:r>
            <a:endParaRPr lang="es-CO" sz="1200" dirty="0">
              <a:effectLst/>
              <a:latin typeface="+mj-lt"/>
              <a:ea typeface="Times New Roman" panose="02020603050405020304" pitchFamily="18" charset="0"/>
            </a:endParaRPr>
          </a:p>
        </p:txBody>
      </p:sp>
    </p:spTree>
    <p:extLst>
      <p:ext uri="{BB962C8B-B14F-4D97-AF65-F5344CB8AC3E}">
        <p14:creationId xmlns:p14="http://schemas.microsoft.com/office/powerpoint/2010/main" val="400508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a:bodyPr>
          <a:lstStyle/>
          <a:p>
            <a:pPr lvl="0" algn="ctr">
              <a:spcAft>
                <a:spcPts val="800"/>
              </a:spcAft>
            </a:pPr>
            <a:r>
              <a:rPr lang="es-ES" sz="2800" b="1" dirty="0">
                <a:solidFill>
                  <a:srgbClr val="C39C41"/>
                </a:solidFill>
                <a:latin typeface="Verdana" panose="020B0604030504040204" pitchFamily="34" charset="0"/>
                <a:ea typeface="Verdana" panose="020B0604030504040204" pitchFamily="34" charset="0"/>
              </a:rPr>
              <a:t>II. Aprobación PPDA 2026-2027</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0" name="Diagrama 19">
            <a:extLst>
              <a:ext uri="{FF2B5EF4-FFF2-40B4-BE49-F238E27FC236}">
                <a16:creationId xmlns:a16="http://schemas.microsoft.com/office/drawing/2014/main" xmlns="" id="{86618D93-3A66-0D18-029F-90D9F500999C}"/>
              </a:ext>
            </a:extLst>
          </p:cNvPr>
          <p:cNvGraphicFramePr/>
          <p:nvPr>
            <p:extLst>
              <p:ext uri="{D42A27DB-BD31-4B8C-83A1-F6EECF244321}">
                <p14:modId xmlns:p14="http://schemas.microsoft.com/office/powerpoint/2010/main" val="1279779528"/>
              </p:ext>
            </p:extLst>
          </p:nvPr>
        </p:nvGraphicFramePr>
        <p:xfrm>
          <a:off x="1051632" y="915509"/>
          <a:ext cx="10088734" cy="5725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7612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9D64308-4BE4-5441-9682-9F2B4347B2D7}"/>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C8C74242-FA57-3665-A070-8CEB4E224E94}"/>
              </a:ext>
            </a:extLst>
          </p:cNvPr>
          <p:cNvSpPr>
            <a:spLocks noGrp="1"/>
          </p:cNvSpPr>
          <p:nvPr>
            <p:ph type="title" idx="4294967295"/>
          </p:nvPr>
        </p:nvSpPr>
        <p:spPr>
          <a:xfrm>
            <a:off x="897214" y="435500"/>
            <a:ext cx="10397571" cy="657136"/>
          </a:xfrm>
        </p:spPr>
        <p:txBody>
          <a:bodyPr>
            <a:noAutofit/>
          </a:bodyPr>
          <a:lstStyle/>
          <a:p>
            <a:pPr lvl="0" algn="ctr">
              <a:spcAft>
                <a:spcPts val="800"/>
              </a:spcAft>
            </a:pPr>
            <a:r>
              <a:rPr lang="es-ES" sz="2800" b="1" dirty="0">
                <a:solidFill>
                  <a:srgbClr val="C39C41"/>
                </a:solidFill>
                <a:latin typeface="Verdana" panose="020B0604030504040204" pitchFamily="34" charset="0"/>
                <a:ea typeface="Verdana" panose="020B0604030504040204" pitchFamily="34" charset="0"/>
              </a:rPr>
              <a:t>III - IV Implementación y seguimiento de las PPDA</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 name="Diagrama 1">
            <a:extLst>
              <a:ext uri="{FF2B5EF4-FFF2-40B4-BE49-F238E27FC236}">
                <a16:creationId xmlns:a16="http://schemas.microsoft.com/office/drawing/2014/main" xmlns="" id="{4D9C14B8-0190-F6D8-255C-A5BBF601A45E}"/>
              </a:ext>
            </a:extLst>
          </p:cNvPr>
          <p:cNvGraphicFramePr/>
          <p:nvPr>
            <p:extLst>
              <p:ext uri="{D42A27DB-BD31-4B8C-83A1-F6EECF244321}">
                <p14:modId xmlns:p14="http://schemas.microsoft.com/office/powerpoint/2010/main" val="3327216674"/>
              </p:ext>
            </p:extLst>
          </p:nvPr>
        </p:nvGraphicFramePr>
        <p:xfrm>
          <a:off x="982691" y="1395191"/>
          <a:ext cx="10589716" cy="526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5558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640079" y="176463"/>
            <a:ext cx="10515601" cy="802105"/>
          </a:xfrm>
        </p:spPr>
        <p:txBody>
          <a:bodyPr anchor="ctr">
            <a:normAutofit fontScale="90000"/>
          </a:bodyPr>
          <a:lstStyle/>
          <a:p>
            <a:pPr lvl="0">
              <a:spcAft>
                <a:spcPts val="800"/>
              </a:spcAft>
            </a:pPr>
            <a:r>
              <a:rPr lang="es-ES" b="1" dirty="0">
                <a:solidFill>
                  <a:srgbClr val="C39C41"/>
                </a:solidFill>
              </a:rPr>
              <a:t>IV. </a:t>
            </a:r>
            <a:r>
              <a:rPr lang="es-ES" b="1">
                <a:solidFill>
                  <a:srgbClr val="C39C41"/>
                </a:solidFill>
              </a:rPr>
              <a:t>PLAN </a:t>
            </a:r>
            <a:r>
              <a:rPr lang="es-ES" b="1" dirty="0">
                <a:solidFill>
                  <a:srgbClr val="C39C41"/>
                </a:solidFill>
              </a:rPr>
              <a:t>DE ACCIÓN PPDA 2026-2027</a:t>
            </a:r>
            <a:endParaRPr lang="es-CO" b="1" dirty="0">
              <a:solidFill>
                <a:srgbClr val="C39C41"/>
              </a:solidFill>
            </a:endParaRPr>
          </a:p>
        </p:txBody>
      </p:sp>
      <p:pic>
        <p:nvPicPr>
          <p:cNvPr id="3" name="Imagen 2">
            <a:extLst>
              <a:ext uri="{FF2B5EF4-FFF2-40B4-BE49-F238E27FC236}">
                <a16:creationId xmlns:a16="http://schemas.microsoft.com/office/drawing/2014/main" xmlns="" id="{06186BC1-93EF-B1C6-D6D4-30845F1443CD}"/>
              </a:ext>
            </a:extLst>
          </p:cNvPr>
          <p:cNvPicPr>
            <a:picLocks noChangeAspect="1"/>
          </p:cNvPicPr>
          <p:nvPr/>
        </p:nvPicPr>
        <p:blipFill>
          <a:blip r:embed="rId2"/>
          <a:srcRect b="1477"/>
          <a:stretch>
            <a:fillRect/>
          </a:stretch>
        </p:blipFill>
        <p:spPr>
          <a:xfrm>
            <a:off x="417095" y="869430"/>
            <a:ext cx="11341767" cy="5681272"/>
          </a:xfrm>
          <a:prstGeom prst="rect">
            <a:avLst/>
          </a:prstGeom>
          <a:noFill/>
        </p:spPr>
      </p:pic>
    </p:spTree>
    <p:extLst>
      <p:ext uri="{BB962C8B-B14F-4D97-AF65-F5344CB8AC3E}">
        <p14:creationId xmlns:p14="http://schemas.microsoft.com/office/powerpoint/2010/main" val="3353158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640080" y="598805"/>
            <a:ext cx="10515600" cy="1325563"/>
          </a:xfrm>
        </p:spPr>
        <p:txBody>
          <a:bodyPr anchor="ctr">
            <a:normAutofit/>
          </a:bodyPr>
          <a:lstStyle/>
          <a:p>
            <a:pPr lvl="0">
              <a:spcAft>
                <a:spcPts val="800"/>
              </a:spcAft>
            </a:pPr>
            <a:r>
              <a:rPr lang="es-ES" b="1" dirty="0">
                <a:solidFill>
                  <a:srgbClr val="C39C41"/>
                </a:solidFill>
              </a:rPr>
              <a:t>V. IND DE GESTIÓN PPDA 2026-2027</a:t>
            </a:r>
            <a:endParaRPr lang="es-CO" b="1" dirty="0">
              <a:solidFill>
                <a:srgbClr val="C39C41"/>
              </a:solidFill>
            </a:endParaRPr>
          </a:p>
        </p:txBody>
      </p:sp>
      <p:pic>
        <p:nvPicPr>
          <p:cNvPr id="3079" name="Imagen 3078">
            <a:extLst>
              <a:ext uri="{FF2B5EF4-FFF2-40B4-BE49-F238E27FC236}">
                <a16:creationId xmlns:a16="http://schemas.microsoft.com/office/drawing/2014/main" xmlns="" id="{DC232B83-383E-68FC-7AF4-41F44ADCDD89}"/>
              </a:ext>
            </a:extLst>
          </p:cNvPr>
          <p:cNvPicPr>
            <a:picLocks noChangeAspect="1"/>
          </p:cNvPicPr>
          <p:nvPr/>
        </p:nvPicPr>
        <p:blipFill>
          <a:blip r:embed="rId2"/>
          <a:stretch>
            <a:fillRect/>
          </a:stretch>
        </p:blipFill>
        <p:spPr>
          <a:xfrm>
            <a:off x="640079" y="1704298"/>
            <a:ext cx="11413837" cy="4833704"/>
          </a:xfrm>
          <a:prstGeom prst="rect">
            <a:avLst/>
          </a:prstGeom>
          <a:noFill/>
        </p:spPr>
      </p:pic>
    </p:spTree>
    <p:extLst>
      <p:ext uri="{BB962C8B-B14F-4D97-AF65-F5344CB8AC3E}">
        <p14:creationId xmlns:p14="http://schemas.microsoft.com/office/powerpoint/2010/main" val="33052431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463</Words>
  <Application>Microsoft Office PowerPoint</Application>
  <PresentationFormat>Panorámica</PresentationFormat>
  <Paragraphs>45</Paragraphs>
  <Slides>10</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vt:i4>
      </vt:variant>
    </vt:vector>
  </HeadingPairs>
  <TitlesOfParts>
    <vt:vector size="19" baseType="lpstr">
      <vt:lpstr>Aptos</vt:lpstr>
      <vt:lpstr>Aptos Display</vt:lpstr>
      <vt:lpstr>Arial</vt:lpstr>
      <vt:lpstr>Arial MT</vt:lpstr>
      <vt:lpstr>Calibri</vt:lpstr>
      <vt:lpstr>Times New Roman</vt:lpstr>
      <vt:lpstr>Verdana</vt:lpstr>
      <vt:lpstr>Work Sans</vt:lpstr>
      <vt:lpstr>Tema de Office</vt:lpstr>
      <vt:lpstr>Presentación de PowerPoint</vt:lpstr>
      <vt:lpstr>POLITICA DE PREVENCIÓN DE DAÑO ANTIJURÍDICO (PPDA) </vt:lpstr>
      <vt:lpstr>ANTECEDENTES</vt:lpstr>
      <vt:lpstr>CICLO DE LA PREVENCIÓN DEL DAÑO ANTIJURÍDICO</vt:lpstr>
      <vt:lpstr>Presentación de PowerPoint</vt:lpstr>
      <vt:lpstr>II. Aprobación PPDA 2026-2027</vt:lpstr>
      <vt:lpstr>III - IV Implementación y seguimiento de las PPDA</vt:lpstr>
      <vt:lpstr>IV. PLAN DE ACCIÓN PPDA 2026-2027</vt:lpstr>
      <vt:lpstr>V. IND DE GESTIÓN PPDA 2026-2027</vt:lpstr>
      <vt:lpstr>VI. IND. DE RESULTADOS PPDA 2026-2027</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Karen Alejandra Jaimes Jiménez</dc:creator>
  <cp:lastModifiedBy>Jackson Sadith Martinez Lozano</cp:lastModifiedBy>
  <cp:revision>26</cp:revision>
  <dcterms:created xsi:type="dcterms:W3CDTF">2025-04-02T22:03:48Z</dcterms:created>
  <dcterms:modified xsi:type="dcterms:W3CDTF">2026-06-01T20:27:33Z</dcterms:modified>
</cp:coreProperties>
</file>