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2" r:id="rId2"/>
    <p:sldId id="411" r:id="rId3"/>
    <p:sldId id="260" r:id="rId4"/>
    <p:sldId id="405" r:id="rId5"/>
    <p:sldId id="406" r:id="rId6"/>
    <p:sldId id="407" r:id="rId7"/>
    <p:sldId id="408" r:id="rId8"/>
    <p:sldId id="410" r:id="rId9"/>
  </p:sldIdLst>
  <p:sldSz cx="9271000" cy="5219700"/>
  <p:notesSz cx="6858000" cy="9144000"/>
  <p:embeddedFontLst>
    <p:embeddedFont>
      <p:font typeface="Aptos Black" panose="020B0604020202020204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751"/>
    <a:srgbClr val="707070"/>
    <a:srgbClr val="EBAF04"/>
    <a:srgbClr val="29ABE2"/>
    <a:srgbClr val="A2C40E"/>
    <a:srgbClr val="F8EEE2"/>
    <a:srgbClr val="F7921E"/>
    <a:srgbClr val="A1C40E"/>
    <a:srgbClr val="C9A24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4" autoAdjust="0"/>
    <p:restoredTop sz="94972" autoAdjust="0"/>
  </p:normalViewPr>
  <p:slideViewPr>
    <p:cSldViewPr snapToGrid="0">
      <p:cViewPr varScale="1">
        <p:scale>
          <a:sx n="143" d="100"/>
          <a:sy n="143" d="100"/>
        </p:scale>
        <p:origin x="9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Gustavo Suárez Cruz" userId="05f1400d-cae3-47c7-9546-333526be3def" providerId="ADAL" clId="{7A0990B8-493C-4FF1-B616-EFA44119A172}"/>
    <pc:docChg chg="undo custSel addSld delSld modSld modMainMaster">
      <pc:chgData name="Carlos Gustavo Suárez Cruz" userId="05f1400d-cae3-47c7-9546-333526be3def" providerId="ADAL" clId="{7A0990B8-493C-4FF1-B616-EFA44119A172}" dt="2025-07-23T17:50:30.847" v="179" actId="1036"/>
      <pc:docMkLst>
        <pc:docMk/>
      </pc:docMkLst>
      <pc:sldChg chg="add del">
        <pc:chgData name="Carlos Gustavo Suárez Cruz" userId="05f1400d-cae3-47c7-9546-333526be3def" providerId="ADAL" clId="{7A0990B8-493C-4FF1-B616-EFA44119A172}" dt="2025-07-23T17:47:11.977" v="89" actId="47"/>
        <pc:sldMkLst>
          <pc:docMk/>
          <pc:sldMk cId="2519850288" sldId="256"/>
        </pc:sldMkLst>
      </pc:sldChg>
      <pc:sldChg chg="addSp delSp modSp mod">
        <pc:chgData name="Carlos Gustavo Suárez Cruz" userId="05f1400d-cae3-47c7-9546-333526be3def" providerId="ADAL" clId="{7A0990B8-493C-4FF1-B616-EFA44119A172}" dt="2025-07-23T17:48:29.951" v="103"/>
        <pc:sldMkLst>
          <pc:docMk/>
          <pc:sldMk cId="0" sldId="260"/>
        </pc:sldMkLst>
        <pc:grpChg chg="add mod">
          <ac:chgData name="Carlos Gustavo Suárez Cruz" userId="05f1400d-cae3-47c7-9546-333526be3def" providerId="ADAL" clId="{7A0990B8-493C-4FF1-B616-EFA44119A172}" dt="2025-07-23T17:48:29.951" v="103"/>
          <ac:grpSpMkLst>
            <pc:docMk/>
            <pc:sldMk cId="0" sldId="260"/>
            <ac:grpSpMk id="2" creationId="{141A548F-793C-F8A2-8B08-CC208C97206B}"/>
          </ac:grpSpMkLst>
        </pc:grpChg>
        <pc:picChg chg="mod">
          <ac:chgData name="Carlos Gustavo Suárez Cruz" userId="05f1400d-cae3-47c7-9546-333526be3def" providerId="ADAL" clId="{7A0990B8-493C-4FF1-B616-EFA44119A172}" dt="2025-07-23T17:48:29.951" v="103"/>
          <ac:picMkLst>
            <pc:docMk/>
            <pc:sldMk cId="0" sldId="260"/>
            <ac:picMk id="3" creationId="{6F773B5E-96ED-CF50-E128-0D1B43D71569}"/>
          </ac:picMkLst>
        </pc:picChg>
        <pc:picChg chg="del">
          <ac:chgData name="Carlos Gustavo Suárez Cruz" userId="05f1400d-cae3-47c7-9546-333526be3def" providerId="ADAL" clId="{7A0990B8-493C-4FF1-B616-EFA44119A172}" dt="2025-07-23T17:39:44.312" v="31" actId="478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29.951" v="103"/>
          <ac:picMkLst>
            <pc:docMk/>
            <pc:sldMk cId="0" sldId="260"/>
            <ac:picMk id="5" creationId="{C714E218-B779-95BB-37EC-8325CE19A796}"/>
          </ac:picMkLst>
        </pc:picChg>
        <pc:picChg chg="del">
          <ac:chgData name="Carlos Gustavo Suárez Cruz" userId="05f1400d-cae3-47c7-9546-333526be3def" providerId="ADAL" clId="{7A0990B8-493C-4FF1-B616-EFA44119A172}" dt="2025-07-23T17:48:28.758" v="102" actId="478"/>
          <ac:picMkLst>
            <pc:docMk/>
            <pc:sldMk cId="0" sldId="260"/>
            <ac:picMk id="24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2:42.791" v="44" actId="12788"/>
        <pc:sldMkLst>
          <pc:docMk/>
          <pc:sldMk cId="0" sldId="262"/>
        </pc:sldMkLst>
        <pc:grpChg chg="del">
          <ac:chgData name="Carlos Gustavo Suárez Cruz" userId="05f1400d-cae3-47c7-9546-333526be3def" providerId="ADAL" clId="{7A0990B8-493C-4FF1-B616-EFA44119A172}" dt="2025-07-23T17:33:59.823" v="3" actId="478"/>
          <ac:grpSpMkLst>
            <pc:docMk/>
            <pc:sldMk cId="0" sldId="262"/>
            <ac:grpSpMk id="16" creationId="{6818D44F-04FB-AEB4-F7DF-419303947DC8}"/>
          </ac:grpSpMkLst>
        </pc:grpChg>
        <pc:picChg chg="del">
          <ac:chgData name="Carlos Gustavo Suárez Cruz" userId="05f1400d-cae3-47c7-9546-333526be3def" providerId="ADAL" clId="{7A0990B8-493C-4FF1-B616-EFA44119A172}" dt="2025-07-23T17:33:56.713" v="2" actId="478"/>
          <ac:picMkLst>
            <pc:docMk/>
            <pc:sldMk cId="0" sldId="262"/>
            <ac:picMk id="2" creationId="{00000000-0000-0000-0000-000000000000}"/>
          </ac:picMkLst>
        </pc:picChg>
        <pc:picChg chg="add mod">
          <ac:chgData name="Carlos Gustavo Suárez Cruz" userId="05f1400d-cae3-47c7-9546-333526be3def" providerId="ADAL" clId="{7A0990B8-493C-4FF1-B616-EFA44119A172}" dt="2025-07-23T17:42:42.791" v="44" actId="12788"/>
          <ac:picMkLst>
            <pc:docMk/>
            <pc:sldMk cId="0" sldId="262"/>
            <ac:picMk id="3" creationId="{5E4C76F7-524B-EA44-3DCD-0779CE8610CC}"/>
          </ac:picMkLst>
        </pc:picChg>
        <pc:picChg chg="del">
          <ac:chgData name="Carlos Gustavo Suárez Cruz" userId="05f1400d-cae3-47c7-9546-333526be3def" providerId="ADAL" clId="{7A0990B8-493C-4FF1-B616-EFA44119A172}" dt="2025-07-23T17:33:54.469" v="1" actId="478"/>
          <ac:picMkLst>
            <pc:docMk/>
            <pc:sldMk cId="0" sldId="262"/>
            <ac:picMk id="10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39:36.929" v="29" actId="478"/>
          <ac:picMkLst>
            <pc:docMk/>
            <pc:sldMk cId="0" sldId="262"/>
            <ac:picMk id="18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34.910" v="105"/>
        <pc:sldMkLst>
          <pc:docMk/>
          <pc:sldMk cId="3091931729" sldId="405"/>
        </pc:sldMkLst>
        <pc:grpChg chg="add mod">
          <ac:chgData name="Carlos Gustavo Suárez Cruz" userId="05f1400d-cae3-47c7-9546-333526be3def" providerId="ADAL" clId="{7A0990B8-493C-4FF1-B616-EFA44119A172}" dt="2025-07-23T17:48:34.910" v="105"/>
          <ac:grpSpMkLst>
            <pc:docMk/>
            <pc:sldMk cId="3091931729" sldId="405"/>
            <ac:grpSpMk id="2" creationId="{CE458DBF-2977-D409-A701-8B4D1B2EF42E}"/>
          </ac:grpSpMkLst>
        </pc:grpChg>
        <pc:picChg chg="del">
          <ac:chgData name="Carlos Gustavo Suárez Cruz" userId="05f1400d-cae3-47c7-9546-333526be3def" providerId="ADAL" clId="{7A0990B8-493C-4FF1-B616-EFA44119A172}" dt="2025-07-23T17:39:46.880" v="32" actId="478"/>
          <ac:picMkLst>
            <pc:docMk/>
            <pc:sldMk cId="3091931729" sldId="405"/>
            <ac:picMk id="3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34.910" v="105"/>
          <ac:picMkLst>
            <pc:docMk/>
            <pc:sldMk cId="3091931729" sldId="405"/>
            <ac:picMk id="6" creationId="{1418767D-A107-9ABC-63ED-1B501DC3B28F}"/>
          </ac:picMkLst>
        </pc:picChg>
        <pc:picChg chg="mod">
          <ac:chgData name="Carlos Gustavo Suárez Cruz" userId="05f1400d-cae3-47c7-9546-333526be3def" providerId="ADAL" clId="{7A0990B8-493C-4FF1-B616-EFA44119A172}" dt="2025-07-23T17:48:34.910" v="105"/>
          <ac:picMkLst>
            <pc:docMk/>
            <pc:sldMk cId="3091931729" sldId="405"/>
            <ac:picMk id="8" creationId="{6B7C6352-CC5B-DBED-3034-74A344DA54C7}"/>
          </ac:picMkLst>
        </pc:picChg>
        <pc:picChg chg="del">
          <ac:chgData name="Carlos Gustavo Suárez Cruz" userId="05f1400d-cae3-47c7-9546-333526be3def" providerId="ADAL" clId="{7A0990B8-493C-4FF1-B616-EFA44119A172}" dt="2025-07-23T17:48:33.768" v="104" actId="478"/>
          <ac:picMkLst>
            <pc:docMk/>
            <pc:sldMk cId="3091931729" sldId="405"/>
            <ac:picMk id="18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39.522" v="107"/>
        <pc:sldMkLst>
          <pc:docMk/>
          <pc:sldMk cId="1725497777" sldId="406"/>
        </pc:sldMkLst>
        <pc:grpChg chg="add mod">
          <ac:chgData name="Carlos Gustavo Suárez Cruz" userId="05f1400d-cae3-47c7-9546-333526be3def" providerId="ADAL" clId="{7A0990B8-493C-4FF1-B616-EFA44119A172}" dt="2025-07-23T17:48:39.522" v="107"/>
          <ac:grpSpMkLst>
            <pc:docMk/>
            <pc:sldMk cId="1725497777" sldId="406"/>
            <ac:grpSpMk id="2" creationId="{53864D69-B516-7775-5F9D-1CBCA11F72E5}"/>
          </ac:grpSpMkLst>
        </pc:grpChg>
        <pc:picChg chg="del">
          <ac:chgData name="Carlos Gustavo Suárez Cruz" userId="05f1400d-cae3-47c7-9546-333526be3def" providerId="ADAL" clId="{7A0990B8-493C-4FF1-B616-EFA44119A172}" dt="2025-07-23T17:39:49.193" v="33" actId="478"/>
          <ac:picMkLst>
            <pc:docMk/>
            <pc:sldMk cId="1725497777" sldId="406"/>
            <ac:picMk id="3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39.522" v="107"/>
          <ac:picMkLst>
            <pc:docMk/>
            <pc:sldMk cId="1725497777" sldId="406"/>
            <ac:picMk id="4" creationId="{FEEB9512-0E8F-FADA-DFA7-B2A83A659C67}"/>
          </ac:picMkLst>
        </pc:picChg>
        <pc:picChg chg="mod">
          <ac:chgData name="Carlos Gustavo Suárez Cruz" userId="05f1400d-cae3-47c7-9546-333526be3def" providerId="ADAL" clId="{7A0990B8-493C-4FF1-B616-EFA44119A172}" dt="2025-07-23T17:48:39.522" v="107"/>
          <ac:picMkLst>
            <pc:docMk/>
            <pc:sldMk cId="1725497777" sldId="406"/>
            <ac:picMk id="5" creationId="{8FBBC165-9BF9-C2E8-BDF7-91AB6DCA2941}"/>
          </ac:picMkLst>
        </pc:picChg>
        <pc:picChg chg="del">
          <ac:chgData name="Carlos Gustavo Suárez Cruz" userId="05f1400d-cae3-47c7-9546-333526be3def" providerId="ADAL" clId="{7A0990B8-493C-4FF1-B616-EFA44119A172}" dt="2025-07-23T17:48:38.285" v="106" actId="478"/>
          <ac:picMkLst>
            <pc:docMk/>
            <pc:sldMk cId="1725497777" sldId="406"/>
            <ac:picMk id="20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44.476" v="109"/>
        <pc:sldMkLst>
          <pc:docMk/>
          <pc:sldMk cId="3417548789" sldId="407"/>
        </pc:sldMkLst>
        <pc:grpChg chg="add mod">
          <ac:chgData name="Carlos Gustavo Suárez Cruz" userId="05f1400d-cae3-47c7-9546-333526be3def" providerId="ADAL" clId="{7A0990B8-493C-4FF1-B616-EFA44119A172}" dt="2025-07-23T17:48:44.476" v="109"/>
          <ac:grpSpMkLst>
            <pc:docMk/>
            <pc:sldMk cId="3417548789" sldId="407"/>
            <ac:grpSpMk id="10" creationId="{DDA7EAF8-1339-5575-4708-C80E72D6A2BE}"/>
          </ac:grpSpMkLst>
        </pc:grpChg>
        <pc:picChg chg="mod">
          <ac:chgData name="Carlos Gustavo Suárez Cruz" userId="05f1400d-cae3-47c7-9546-333526be3def" providerId="ADAL" clId="{7A0990B8-493C-4FF1-B616-EFA44119A172}" dt="2025-07-23T17:48:44.476" v="109"/>
          <ac:picMkLst>
            <pc:docMk/>
            <pc:sldMk cId="3417548789" sldId="407"/>
            <ac:picMk id="12" creationId="{0D104409-F920-F2C6-C770-567E305BAA26}"/>
          </ac:picMkLst>
        </pc:picChg>
        <pc:picChg chg="mod">
          <ac:chgData name="Carlos Gustavo Suárez Cruz" userId="05f1400d-cae3-47c7-9546-333526be3def" providerId="ADAL" clId="{7A0990B8-493C-4FF1-B616-EFA44119A172}" dt="2025-07-23T17:48:44.476" v="109"/>
          <ac:picMkLst>
            <pc:docMk/>
            <pc:sldMk cId="3417548789" sldId="407"/>
            <ac:picMk id="13" creationId="{193897B8-DEBA-9451-AF64-C5DAF217A96D}"/>
          </ac:picMkLst>
        </pc:picChg>
        <pc:picChg chg="del">
          <ac:chgData name="Carlos Gustavo Suárez Cruz" userId="05f1400d-cae3-47c7-9546-333526be3def" providerId="ADAL" clId="{7A0990B8-493C-4FF1-B616-EFA44119A172}" dt="2025-07-23T17:39:51.443" v="34" actId="478"/>
          <ac:picMkLst>
            <pc:docMk/>
            <pc:sldMk cId="3417548789" sldId="407"/>
            <ac:picMk id="15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48:43.258" v="108" actId="478"/>
          <ac:picMkLst>
            <pc:docMk/>
            <pc:sldMk cId="3417548789" sldId="407"/>
            <ac:picMk id="31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49.173" v="111"/>
        <pc:sldMkLst>
          <pc:docMk/>
          <pc:sldMk cId="874322232" sldId="408"/>
        </pc:sldMkLst>
        <pc:grpChg chg="add mod">
          <ac:chgData name="Carlos Gustavo Suárez Cruz" userId="05f1400d-cae3-47c7-9546-333526be3def" providerId="ADAL" clId="{7A0990B8-493C-4FF1-B616-EFA44119A172}" dt="2025-07-23T17:48:49.173" v="111"/>
          <ac:grpSpMkLst>
            <pc:docMk/>
            <pc:sldMk cId="874322232" sldId="408"/>
            <ac:grpSpMk id="2" creationId="{2A894069-1F10-9972-4CF3-22AC09BB3DF2}"/>
          </ac:grpSpMkLst>
        </pc:grpChg>
        <pc:picChg chg="del">
          <ac:chgData name="Carlos Gustavo Suárez Cruz" userId="05f1400d-cae3-47c7-9546-333526be3def" providerId="ADAL" clId="{7A0990B8-493C-4FF1-B616-EFA44119A172}" dt="2025-07-23T17:39:53.493" v="35" actId="478"/>
          <ac:picMkLst>
            <pc:docMk/>
            <pc:sldMk cId="874322232" sldId="408"/>
            <ac:picMk id="7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49.173" v="111"/>
          <ac:picMkLst>
            <pc:docMk/>
            <pc:sldMk cId="874322232" sldId="408"/>
            <ac:picMk id="8" creationId="{A4626CB6-BDE3-4B91-C5E5-2026C4516814}"/>
          </ac:picMkLst>
        </pc:picChg>
        <pc:picChg chg="mod">
          <ac:chgData name="Carlos Gustavo Suárez Cruz" userId="05f1400d-cae3-47c7-9546-333526be3def" providerId="ADAL" clId="{7A0990B8-493C-4FF1-B616-EFA44119A172}" dt="2025-07-23T17:48:49.173" v="111"/>
          <ac:picMkLst>
            <pc:docMk/>
            <pc:sldMk cId="874322232" sldId="408"/>
            <ac:picMk id="10" creationId="{D1969006-8B1A-7804-C358-4D92BB3A717B}"/>
          </ac:picMkLst>
        </pc:picChg>
        <pc:picChg chg="del">
          <ac:chgData name="Carlos Gustavo Suárez Cruz" userId="05f1400d-cae3-47c7-9546-333526be3def" providerId="ADAL" clId="{7A0990B8-493C-4FF1-B616-EFA44119A172}" dt="2025-07-23T17:48:48.083" v="110" actId="478"/>
          <ac:picMkLst>
            <pc:docMk/>
            <pc:sldMk cId="874322232" sldId="408"/>
            <ac:picMk id="11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50:30.847" v="179" actId="1036"/>
        <pc:sldMkLst>
          <pc:docMk/>
          <pc:sldMk cId="2732888389" sldId="410"/>
        </pc:sldMkLst>
        <pc:spChg chg="add mod">
          <ac:chgData name="Carlos Gustavo Suárez Cruz" userId="05f1400d-cae3-47c7-9546-333526be3def" providerId="ADAL" clId="{7A0990B8-493C-4FF1-B616-EFA44119A172}" dt="2025-07-23T17:50:30.847" v="179" actId="1036"/>
          <ac:spMkLst>
            <pc:docMk/>
            <pc:sldMk cId="2732888389" sldId="410"/>
            <ac:spMk id="7" creationId="{2F3C19F6-4B24-9149-7B46-FF89AA1265B8}"/>
          </ac:spMkLst>
        </pc:spChg>
        <pc:spChg chg="add mod">
          <ac:chgData name="Carlos Gustavo Suárez Cruz" userId="05f1400d-cae3-47c7-9546-333526be3def" providerId="ADAL" clId="{7A0990B8-493C-4FF1-B616-EFA44119A172}" dt="2025-07-23T17:50:30.847" v="179" actId="1036"/>
          <ac:spMkLst>
            <pc:docMk/>
            <pc:sldMk cId="2732888389" sldId="410"/>
            <ac:spMk id="11" creationId="{DCCFC86F-1146-4B1B-F18C-660C84BBEBC6}"/>
          </ac:spMkLst>
        </pc:spChg>
        <pc:grpChg chg="add mod">
          <ac:chgData name="Carlos Gustavo Suárez Cruz" userId="05f1400d-cae3-47c7-9546-333526be3def" providerId="ADAL" clId="{7A0990B8-493C-4FF1-B616-EFA44119A172}" dt="2025-07-23T17:49:02.669" v="114"/>
          <ac:grpSpMkLst>
            <pc:docMk/>
            <pc:sldMk cId="2732888389" sldId="410"/>
            <ac:grpSpMk id="2" creationId="{C1736E75-BAE4-0B1D-41DD-4D1172477CAC}"/>
          </ac:grpSpMkLst>
        </pc:grpChg>
        <pc:picChg chg="del">
          <ac:chgData name="Carlos Gustavo Suárez Cruz" userId="05f1400d-cae3-47c7-9546-333526be3def" providerId="ADAL" clId="{7A0990B8-493C-4FF1-B616-EFA44119A172}" dt="2025-07-23T17:49:00.243" v="113" actId="478"/>
          <ac:picMkLst>
            <pc:docMk/>
            <pc:sldMk cId="2732888389" sldId="410"/>
            <ac:picMk id="3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48:58.452" v="112" actId="478"/>
          <ac:picMkLst>
            <pc:docMk/>
            <pc:sldMk cId="2732888389" sldId="410"/>
            <ac:picMk id="4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9:02.669" v="114"/>
          <ac:picMkLst>
            <pc:docMk/>
            <pc:sldMk cId="2732888389" sldId="410"/>
            <ac:picMk id="5" creationId="{952481ED-12BF-00E6-AF07-F8A79ED1A30A}"/>
          </ac:picMkLst>
        </pc:picChg>
        <pc:picChg chg="mod">
          <ac:chgData name="Carlos Gustavo Suárez Cruz" userId="05f1400d-cae3-47c7-9546-333526be3def" providerId="ADAL" clId="{7A0990B8-493C-4FF1-B616-EFA44119A172}" dt="2025-07-23T17:49:02.669" v="114"/>
          <ac:picMkLst>
            <pc:docMk/>
            <pc:sldMk cId="2732888389" sldId="410"/>
            <ac:picMk id="6" creationId="{0BE5C917-42E2-4299-8A86-74BD80301347}"/>
          </ac:picMkLst>
        </pc:picChg>
        <pc:picChg chg="del">
          <ac:chgData name="Carlos Gustavo Suárez Cruz" userId="05f1400d-cae3-47c7-9546-333526be3def" providerId="ADAL" clId="{7A0990B8-493C-4FF1-B616-EFA44119A172}" dt="2025-07-23T17:39:55.590" v="36" actId="478"/>
          <ac:picMkLst>
            <pc:docMk/>
            <pc:sldMk cId="2732888389" sldId="410"/>
            <ac:picMk id="8" creationId="{00000000-0000-0000-0000-000000000000}"/>
          </ac:picMkLst>
        </pc:picChg>
        <pc:picChg chg="add mod">
          <ac:chgData name="Carlos Gustavo Suárez Cruz" userId="05f1400d-cae3-47c7-9546-333526be3def" providerId="ADAL" clId="{7A0990B8-493C-4FF1-B616-EFA44119A172}" dt="2025-07-23T17:50:30.847" v="179" actId="1036"/>
          <ac:picMkLst>
            <pc:docMk/>
            <pc:sldMk cId="2732888389" sldId="410"/>
            <ac:picMk id="9" creationId="{A8977D66-56D5-4214-ABDD-0842154D7BA5}"/>
          </ac:picMkLst>
        </pc:picChg>
        <pc:picChg chg="add del mod">
          <ac:chgData name="Carlos Gustavo Suárez Cruz" userId="05f1400d-cae3-47c7-9546-333526be3def" providerId="ADAL" clId="{7A0990B8-493C-4FF1-B616-EFA44119A172}" dt="2025-07-23T17:50:19.850" v="116" actId="478"/>
          <ac:picMkLst>
            <pc:docMk/>
            <pc:sldMk cId="2732888389" sldId="410"/>
            <ac:picMk id="10" creationId="{A868B2B7-736A-0661-F0D7-1573BF11B8C6}"/>
          </ac:picMkLst>
        </pc:picChg>
      </pc:sldChg>
      <pc:sldChg chg="addSp delSp modSp add mod">
        <pc:chgData name="Carlos Gustavo Suárez Cruz" userId="05f1400d-cae3-47c7-9546-333526be3def" providerId="ADAL" clId="{7A0990B8-493C-4FF1-B616-EFA44119A172}" dt="2025-07-23T17:48:20.954" v="101" actId="12788"/>
        <pc:sldMkLst>
          <pc:docMk/>
          <pc:sldMk cId="2504495092" sldId="411"/>
        </pc:sldMkLst>
        <pc:spChg chg="mod">
          <ac:chgData name="Carlos Gustavo Suárez Cruz" userId="05f1400d-cae3-47c7-9546-333526be3def" providerId="ADAL" clId="{7A0990B8-493C-4FF1-B616-EFA44119A172}" dt="2025-07-23T17:47:47.054" v="93"/>
          <ac:spMkLst>
            <pc:docMk/>
            <pc:sldMk cId="2504495092" sldId="411"/>
            <ac:spMk id="8" creationId="{169EECFF-A58A-3777-6993-A9906357D2DF}"/>
          </ac:spMkLst>
        </pc:spChg>
        <pc:spChg chg="mod">
          <ac:chgData name="Carlos Gustavo Suárez Cruz" userId="05f1400d-cae3-47c7-9546-333526be3def" providerId="ADAL" clId="{7A0990B8-493C-4FF1-B616-EFA44119A172}" dt="2025-07-23T17:47:47.054" v="93"/>
          <ac:spMkLst>
            <pc:docMk/>
            <pc:sldMk cId="2504495092" sldId="411"/>
            <ac:spMk id="12" creationId="{32754E64-BF98-72B1-F007-A58430EA49F9}"/>
          </ac:spMkLst>
        </pc:spChg>
        <pc:grpChg chg="add mod">
          <ac:chgData name="Carlos Gustavo Suárez Cruz" userId="05f1400d-cae3-47c7-9546-333526be3def" providerId="ADAL" clId="{7A0990B8-493C-4FF1-B616-EFA44119A172}" dt="2025-07-23T17:47:47.054" v="93"/>
          <ac:grpSpMkLst>
            <pc:docMk/>
            <pc:sldMk cId="2504495092" sldId="411"/>
            <ac:grpSpMk id="4" creationId="{23624741-8C42-CA27-1067-15C1CDFE25DE}"/>
          </ac:grpSpMkLst>
        </pc:grpChg>
        <pc:grpChg chg="del">
          <ac:chgData name="Carlos Gustavo Suárez Cruz" userId="05f1400d-cae3-47c7-9546-333526be3def" providerId="ADAL" clId="{7A0990B8-493C-4FF1-B616-EFA44119A172}" dt="2025-07-23T17:47:23.592" v="91" actId="478"/>
          <ac:grpSpMkLst>
            <pc:docMk/>
            <pc:sldMk cId="2504495092" sldId="411"/>
            <ac:grpSpMk id="16" creationId="{E08D0C46-732B-E614-EC4B-A9F94D898C32}"/>
          </ac:grpSpMkLst>
        </pc:grpChg>
        <pc:grpChg chg="add mod">
          <ac:chgData name="Carlos Gustavo Suárez Cruz" userId="05f1400d-cae3-47c7-9546-333526be3def" providerId="ADAL" clId="{7A0990B8-493C-4FF1-B616-EFA44119A172}" dt="2025-07-23T17:48:20.954" v="101" actId="12788"/>
          <ac:grpSpMkLst>
            <pc:docMk/>
            <pc:sldMk cId="2504495092" sldId="411"/>
            <ac:grpSpMk id="19" creationId="{98248DDB-3AC7-5FA2-B335-08D2D5BB5EC8}"/>
          </ac:grpSpMkLst>
        </pc:grpChg>
        <pc:picChg chg="del">
          <ac:chgData name="Carlos Gustavo Suárez Cruz" userId="05f1400d-cae3-47c7-9546-333526be3def" providerId="ADAL" clId="{7A0990B8-493C-4FF1-B616-EFA44119A172}" dt="2025-07-23T17:47:24.742" v="92" actId="478"/>
          <ac:picMkLst>
            <pc:docMk/>
            <pc:sldMk cId="2504495092" sldId="411"/>
            <ac:picMk id="2" creationId="{85AA6C0C-457D-64A2-6D92-86519DCD43F1}"/>
          </ac:picMkLst>
        </pc:picChg>
        <pc:picChg chg="add mod">
          <ac:chgData name="Carlos Gustavo Suárez Cruz" userId="05f1400d-cae3-47c7-9546-333526be3def" providerId="ADAL" clId="{7A0990B8-493C-4FF1-B616-EFA44119A172}" dt="2025-07-23T17:48:17.593" v="100" actId="164"/>
          <ac:picMkLst>
            <pc:docMk/>
            <pc:sldMk cId="2504495092" sldId="411"/>
            <ac:picMk id="3" creationId="{F762780B-62DE-B5FC-FC32-36512217DC7E}"/>
          </ac:picMkLst>
        </pc:picChg>
        <pc:picChg chg="mod">
          <ac:chgData name="Carlos Gustavo Suárez Cruz" userId="05f1400d-cae3-47c7-9546-333526be3def" providerId="ADAL" clId="{7A0990B8-493C-4FF1-B616-EFA44119A172}" dt="2025-07-23T17:47:47.054" v="93"/>
          <ac:picMkLst>
            <pc:docMk/>
            <pc:sldMk cId="2504495092" sldId="411"/>
            <ac:picMk id="5" creationId="{2C51FBCF-9BCB-B7A6-0676-437C5AFB5C96}"/>
          </ac:picMkLst>
        </pc:picChg>
        <pc:picChg chg="del">
          <ac:chgData name="Carlos Gustavo Suárez Cruz" userId="05f1400d-cae3-47c7-9546-333526be3def" providerId="ADAL" clId="{7A0990B8-493C-4FF1-B616-EFA44119A172}" dt="2025-07-23T17:47:22.505" v="90" actId="478"/>
          <ac:picMkLst>
            <pc:docMk/>
            <pc:sldMk cId="2504495092" sldId="411"/>
            <ac:picMk id="10" creationId="{25FA372F-03AA-3B0F-FE0F-84439CB1F6E3}"/>
          </ac:picMkLst>
        </pc:picChg>
        <pc:picChg chg="add mod">
          <ac:chgData name="Carlos Gustavo Suárez Cruz" userId="05f1400d-cae3-47c7-9546-333526be3def" providerId="ADAL" clId="{7A0990B8-493C-4FF1-B616-EFA44119A172}" dt="2025-07-23T17:48:17.593" v="100" actId="164"/>
          <ac:picMkLst>
            <pc:docMk/>
            <pc:sldMk cId="2504495092" sldId="411"/>
            <ac:picMk id="17" creationId="{CEC79612-3ECF-C4A4-B3C7-1AD5920D9B31}"/>
          </ac:picMkLst>
        </pc:picChg>
        <pc:picChg chg="del">
          <ac:chgData name="Carlos Gustavo Suárez Cruz" userId="05f1400d-cae3-47c7-9546-333526be3def" providerId="ADAL" clId="{7A0990B8-493C-4FF1-B616-EFA44119A172}" dt="2025-07-23T17:39:41.951" v="30" actId="478"/>
          <ac:picMkLst>
            <pc:docMk/>
            <pc:sldMk cId="2504495092" sldId="411"/>
            <ac:picMk id="18" creationId="{34188D8F-9358-DD01-0C4E-6D86B511554E}"/>
          </ac:picMkLst>
        </pc:picChg>
        <pc:cxnChg chg="mod">
          <ac:chgData name="Carlos Gustavo Suárez Cruz" userId="05f1400d-cae3-47c7-9546-333526be3def" providerId="ADAL" clId="{7A0990B8-493C-4FF1-B616-EFA44119A172}" dt="2025-07-23T17:47:47.054" v="93"/>
          <ac:cxnSpMkLst>
            <pc:docMk/>
            <pc:sldMk cId="2504495092" sldId="411"/>
            <ac:cxnSpMk id="6" creationId="{577BD598-E46A-12E6-D0B9-C0FA8E5CF663}"/>
          </ac:cxnSpMkLst>
        </pc:cxnChg>
        <pc:cxnChg chg="mod">
          <ac:chgData name="Carlos Gustavo Suárez Cruz" userId="05f1400d-cae3-47c7-9546-333526be3def" providerId="ADAL" clId="{7A0990B8-493C-4FF1-B616-EFA44119A172}" dt="2025-07-23T17:47:47.054" v="93"/>
          <ac:cxnSpMkLst>
            <pc:docMk/>
            <pc:sldMk cId="2504495092" sldId="411"/>
            <ac:cxnSpMk id="7" creationId="{3D51D6C6-5628-03B5-189E-9F496F983E16}"/>
          </ac:cxnSpMkLst>
        </pc:cxnChg>
      </pc:sldChg>
      <pc:sldMasterChg chg="addSldLayout delSldLayout modSldLayout">
        <pc:chgData name="Carlos Gustavo Suárez Cruz" userId="05f1400d-cae3-47c7-9546-333526be3def" providerId="ADAL" clId="{7A0990B8-493C-4FF1-B616-EFA44119A172}" dt="2025-07-23T17:47:11.977" v="89" actId="47"/>
        <pc:sldMasterMkLst>
          <pc:docMk/>
          <pc:sldMasterMk cId="0" sldId="2147483648"/>
        </pc:sldMasterMkLst>
        <pc:sldLayoutChg chg="addSp delSp modSp mod">
          <pc:chgData name="Carlos Gustavo Suárez Cruz" userId="05f1400d-cae3-47c7-9546-333526be3def" providerId="ADAL" clId="{7A0990B8-493C-4FF1-B616-EFA44119A172}" dt="2025-07-23T17:44:52.279" v="80" actId="12788"/>
          <pc:sldLayoutMkLst>
            <pc:docMk/>
            <pc:sldMasterMk cId="0" sldId="2147483648"/>
            <pc:sldLayoutMk cId="0" sldId="2147483773"/>
          </pc:sldLayoutMkLst>
          <pc:spChg chg="del">
            <ac:chgData name="Carlos Gustavo Suárez Cruz" userId="05f1400d-cae3-47c7-9546-333526be3def" providerId="ADAL" clId="{7A0990B8-493C-4FF1-B616-EFA44119A172}" dt="2025-07-23T17:34:21.115" v="6" actId="478"/>
            <ac:spMkLst>
              <pc:docMk/>
              <pc:sldMasterMk cId="0" sldId="2147483648"/>
              <pc:sldLayoutMk cId="0" sldId="2147483773"/>
              <ac:spMk id="4" creationId="{BCA77232-06A7-BA89-737D-8C27E530649C}"/>
            </ac:spMkLst>
          </pc:spChg>
          <pc:spChg chg="add mod">
            <ac:chgData name="Carlos Gustavo Suárez Cruz" userId="05f1400d-cae3-47c7-9546-333526be3def" providerId="ADAL" clId="{7A0990B8-493C-4FF1-B616-EFA44119A172}" dt="2025-07-23T17:43:29.900" v="47"/>
            <ac:spMkLst>
              <pc:docMk/>
              <pc:sldMasterMk cId="0" sldId="2147483648"/>
              <pc:sldLayoutMk cId="0" sldId="2147483773"/>
              <ac:spMk id="5" creationId="{AB6560FB-4D4B-C741-EC0E-60AF6F3453B4}"/>
            </ac:spMkLst>
          </pc:spChg>
          <pc:spChg chg="add mod">
            <ac:chgData name="Carlos Gustavo Suárez Cruz" userId="05f1400d-cae3-47c7-9546-333526be3def" providerId="ADAL" clId="{7A0990B8-493C-4FF1-B616-EFA44119A172}" dt="2025-07-23T17:44:52.279" v="80" actId="12788"/>
            <ac:spMkLst>
              <pc:docMk/>
              <pc:sldMasterMk cId="0" sldId="2147483648"/>
              <pc:sldLayoutMk cId="0" sldId="2147483773"/>
              <ac:spMk id="6" creationId="{AB836C21-6C05-13E1-61F7-B491417CE661}"/>
            </ac:spMkLst>
          </pc:spChg>
          <pc:picChg chg="add mod">
            <ac:chgData name="Carlos Gustavo Suárez Cruz" userId="05f1400d-cae3-47c7-9546-333526be3def" providerId="ADAL" clId="{7A0990B8-493C-4FF1-B616-EFA44119A172}" dt="2025-07-23T17:38:47.654" v="21" actId="553"/>
            <ac:picMkLst>
              <pc:docMk/>
              <pc:sldMasterMk cId="0" sldId="2147483648"/>
              <pc:sldLayoutMk cId="0" sldId="2147483773"/>
              <ac:picMk id="3" creationId="{1879A637-CB3F-DC5D-23C2-2795C2C006F5}"/>
            </ac:picMkLst>
          </pc:picChg>
          <pc:picChg chg="del">
            <ac:chgData name="Carlos Gustavo Suárez Cruz" userId="05f1400d-cae3-47c7-9546-333526be3def" providerId="ADAL" clId="{7A0990B8-493C-4FF1-B616-EFA44119A172}" dt="2025-07-23T17:34:21.115" v="6" actId="478"/>
            <ac:picMkLst>
              <pc:docMk/>
              <pc:sldMasterMk cId="0" sldId="2147483648"/>
              <pc:sldLayoutMk cId="0" sldId="2147483773"/>
              <ac:picMk id="7" creationId="{0B757851-3C30-06F7-3624-D4E15BF7FC05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3.915" v="81"/>
          <pc:sldLayoutMkLst>
            <pc:docMk/>
            <pc:sldMasterMk cId="0" sldId="2147483648"/>
            <pc:sldLayoutMk cId="3000109626" sldId="2147483777"/>
          </pc:sldLayoutMkLst>
          <pc:spChg chg="add mod">
            <ac:chgData name="Carlos Gustavo Suárez Cruz" userId="05f1400d-cae3-47c7-9546-333526be3def" providerId="ADAL" clId="{7A0990B8-493C-4FF1-B616-EFA44119A172}" dt="2025-07-23T17:45:03.915" v="81"/>
            <ac:spMkLst>
              <pc:docMk/>
              <pc:sldMasterMk cId="0" sldId="2147483648"/>
              <pc:sldLayoutMk cId="3000109626" sldId="2147483777"/>
              <ac:spMk id="5" creationId="{C7D07E75-4F05-CC7B-6BDD-0E665B208175}"/>
            </ac:spMkLst>
          </pc:spChg>
          <pc:spChg chg="add mod">
            <ac:chgData name="Carlos Gustavo Suárez Cruz" userId="05f1400d-cae3-47c7-9546-333526be3def" providerId="ADAL" clId="{7A0990B8-493C-4FF1-B616-EFA44119A172}" dt="2025-07-23T17:45:03.915" v="81"/>
            <ac:spMkLst>
              <pc:docMk/>
              <pc:sldMasterMk cId="0" sldId="2147483648"/>
              <pc:sldLayoutMk cId="3000109626" sldId="2147483777"/>
              <ac:spMk id="7" creationId="{B12DF218-FB99-9153-4973-68DF5B05880B}"/>
            </ac:spMkLst>
          </pc:spChg>
          <pc:spChg chg="del">
            <ac:chgData name="Carlos Gustavo Suárez Cruz" userId="05f1400d-cae3-47c7-9546-333526be3def" providerId="ADAL" clId="{7A0990B8-493C-4FF1-B616-EFA44119A172}" dt="2025-07-23T17:34:27.236" v="7" actId="478"/>
            <ac:spMkLst>
              <pc:docMk/>
              <pc:sldMasterMk cId="0" sldId="2147483648"/>
              <pc:sldLayoutMk cId="3000109626" sldId="2147483777"/>
              <ac:spMk id="8" creationId="{392BAFF2-DE04-0580-59AE-A479BEC2E914}"/>
            </ac:spMkLst>
          </pc:spChg>
          <pc:picChg chg="add mod ord">
            <ac:chgData name="Carlos Gustavo Suárez Cruz" userId="05f1400d-cae3-47c7-9546-333526be3def" providerId="ADAL" clId="{7A0990B8-493C-4FF1-B616-EFA44119A172}" dt="2025-07-23T17:39:02.239" v="23" actId="166"/>
            <ac:picMkLst>
              <pc:docMk/>
              <pc:sldMasterMk cId="0" sldId="2147483648"/>
              <pc:sldLayoutMk cId="3000109626" sldId="2147483777"/>
              <ac:picMk id="2" creationId="{1D3D37E5-BFC3-FC0B-88AF-7D21F2F08BA1}"/>
            </ac:picMkLst>
          </pc:picChg>
          <pc:picChg chg="del">
            <ac:chgData name="Carlos Gustavo Suárez Cruz" userId="05f1400d-cae3-47c7-9546-333526be3def" providerId="ADAL" clId="{7A0990B8-493C-4FF1-B616-EFA44119A172}" dt="2025-07-23T17:34:27.236" v="7" actId="478"/>
            <ac:picMkLst>
              <pc:docMk/>
              <pc:sldMasterMk cId="0" sldId="2147483648"/>
              <pc:sldLayoutMk cId="3000109626" sldId="2147483777"/>
              <ac:picMk id="3" creationId="{0A54CAAF-9244-0C38-DE67-29CCF0BCB26D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9.401" v="86"/>
          <pc:sldLayoutMkLst>
            <pc:docMk/>
            <pc:sldMasterMk cId="0" sldId="2147483648"/>
            <pc:sldLayoutMk cId="4178055096" sldId="2147483780"/>
          </pc:sldLayoutMkLst>
          <pc:spChg chg="add mod">
            <ac:chgData name="Carlos Gustavo Suárez Cruz" userId="05f1400d-cae3-47c7-9546-333526be3def" providerId="ADAL" clId="{7A0990B8-493C-4FF1-B616-EFA44119A172}" dt="2025-07-23T17:45:19.401" v="86"/>
            <ac:spMkLst>
              <pc:docMk/>
              <pc:sldMasterMk cId="0" sldId="2147483648"/>
              <pc:sldLayoutMk cId="4178055096" sldId="2147483780"/>
              <ac:spMk id="3" creationId="{77ABFAA2-3CB9-F30A-5413-51E708E57D30}"/>
            </ac:spMkLst>
          </pc:spChg>
          <pc:spChg chg="add mod">
            <ac:chgData name="Carlos Gustavo Suárez Cruz" userId="05f1400d-cae3-47c7-9546-333526be3def" providerId="ADAL" clId="{7A0990B8-493C-4FF1-B616-EFA44119A172}" dt="2025-07-23T17:45:19.401" v="86"/>
            <ac:spMkLst>
              <pc:docMk/>
              <pc:sldMasterMk cId="0" sldId="2147483648"/>
              <pc:sldLayoutMk cId="4178055096" sldId="2147483780"/>
              <ac:spMk id="4" creationId="{0B687C6A-8A8C-ACB1-C6AF-470D8E4E9A85}"/>
            </ac:spMkLst>
          </pc:spChg>
          <pc:spChg chg="del">
            <ac:chgData name="Carlos Gustavo Suárez Cruz" userId="05f1400d-cae3-47c7-9546-333526be3def" providerId="ADAL" clId="{7A0990B8-493C-4FF1-B616-EFA44119A172}" dt="2025-07-23T17:34:58.162" v="13" actId="478"/>
            <ac:spMkLst>
              <pc:docMk/>
              <pc:sldMasterMk cId="0" sldId="2147483648"/>
              <pc:sldLayoutMk cId="4178055096" sldId="2147483780"/>
              <ac:spMk id="7" creationId="{D366E111-1B74-1529-AA35-0D9756D8A567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7.085" v="28"/>
            <ac:picMkLst>
              <pc:docMk/>
              <pc:sldMasterMk cId="0" sldId="2147483648"/>
              <pc:sldLayoutMk cId="4178055096" sldId="2147483780"/>
              <ac:picMk id="2" creationId="{C4F110AB-8586-2000-909B-570C72A17121}"/>
            </ac:picMkLst>
          </pc:picChg>
          <pc:picChg chg="del">
            <ac:chgData name="Carlos Gustavo Suárez Cruz" userId="05f1400d-cae3-47c7-9546-333526be3def" providerId="ADAL" clId="{7A0990B8-493C-4FF1-B616-EFA44119A172}" dt="2025-07-23T17:34:58.162" v="13" actId="478"/>
            <ac:picMkLst>
              <pc:docMk/>
              <pc:sldMasterMk cId="0" sldId="2147483648"/>
              <pc:sldLayoutMk cId="4178055096" sldId="2147483780"/>
              <ac:picMk id="6" creationId="{49CEDB60-817A-DD5C-D034-E16E61EBACE0}"/>
            </ac:picMkLst>
          </pc:picChg>
          <pc:picChg chg="del">
            <ac:chgData name="Carlos Gustavo Suárez Cruz" userId="05f1400d-cae3-47c7-9546-333526be3def" providerId="ADAL" clId="{7A0990B8-493C-4FF1-B616-EFA44119A172}" dt="2025-07-23T17:35:00.222" v="14" actId="478"/>
            <ac:picMkLst>
              <pc:docMk/>
              <pc:sldMasterMk cId="0" sldId="2147483648"/>
              <pc:sldLayoutMk cId="4178055096" sldId="2147483780"/>
              <ac:picMk id="8" creationId="{72BA5957-415F-2C87-B0A2-121269385856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9.499" v="83"/>
          <pc:sldLayoutMkLst>
            <pc:docMk/>
            <pc:sldMasterMk cId="0" sldId="2147483648"/>
            <pc:sldLayoutMk cId="500815896" sldId="2147483785"/>
          </pc:sldLayoutMkLst>
          <pc:spChg chg="del">
            <ac:chgData name="Carlos Gustavo Suárez Cruz" userId="05f1400d-cae3-47c7-9546-333526be3def" providerId="ADAL" clId="{7A0990B8-493C-4FF1-B616-EFA44119A172}" dt="2025-07-23T17:34:40.224" v="9" actId="478"/>
            <ac:spMkLst>
              <pc:docMk/>
              <pc:sldMasterMk cId="0" sldId="2147483648"/>
              <pc:sldLayoutMk cId="500815896" sldId="2147483785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09.499" v="83"/>
            <ac:spMkLst>
              <pc:docMk/>
              <pc:sldMasterMk cId="0" sldId="2147483648"/>
              <pc:sldLayoutMk cId="500815896" sldId="2147483785"/>
              <ac:spMk id="6" creationId="{159D8FBA-30A8-96C2-A033-7B6D6BAFFA82}"/>
            </ac:spMkLst>
          </pc:spChg>
          <pc:spChg chg="add mod">
            <ac:chgData name="Carlos Gustavo Suárez Cruz" userId="05f1400d-cae3-47c7-9546-333526be3def" providerId="ADAL" clId="{7A0990B8-493C-4FF1-B616-EFA44119A172}" dt="2025-07-23T17:45:09.499" v="83"/>
            <ac:spMkLst>
              <pc:docMk/>
              <pc:sldMasterMk cId="0" sldId="2147483648"/>
              <pc:sldLayoutMk cId="500815896" sldId="2147483785"/>
              <ac:spMk id="8" creationId="{2649EB54-599E-BDE9-E08C-18D5E5F524FA}"/>
            </ac:spMkLst>
          </pc:spChg>
          <pc:picChg chg="del">
            <ac:chgData name="Carlos Gustavo Suárez Cruz" userId="05f1400d-cae3-47c7-9546-333526be3def" providerId="ADAL" clId="{7A0990B8-493C-4FF1-B616-EFA44119A172}" dt="2025-07-23T17:34:42.839" v="10" actId="478"/>
            <ac:picMkLst>
              <pc:docMk/>
              <pc:sldMasterMk cId="0" sldId="2147483648"/>
              <pc:sldLayoutMk cId="500815896" sldId="2147483785"/>
              <ac:picMk id="2" creationId="{EECD9D6D-6A52-36D9-8E80-7AF639E4806F}"/>
            </ac:picMkLst>
          </pc:picChg>
          <pc:picChg chg="add mod">
            <ac:chgData name="Carlos Gustavo Suárez Cruz" userId="05f1400d-cae3-47c7-9546-333526be3def" providerId="ADAL" clId="{7A0990B8-493C-4FF1-B616-EFA44119A172}" dt="2025-07-23T17:39:08.500" v="25"/>
            <ac:picMkLst>
              <pc:docMk/>
              <pc:sldMasterMk cId="0" sldId="2147483648"/>
              <pc:sldLayoutMk cId="500815896" sldId="2147483785"/>
              <ac:picMk id="3" creationId="{7923422E-BCFE-9C84-7B5B-DDF30BC209FE}"/>
            </ac:picMkLst>
          </pc:picChg>
          <pc:picChg chg="del">
            <ac:chgData name="Carlos Gustavo Suárez Cruz" userId="05f1400d-cae3-47c7-9546-333526be3def" providerId="ADAL" clId="{7A0990B8-493C-4FF1-B616-EFA44119A172}" dt="2025-07-23T17:34:40.224" v="9" actId="478"/>
            <ac:picMkLst>
              <pc:docMk/>
              <pc:sldMasterMk cId="0" sldId="2147483648"/>
              <pc:sldLayoutMk cId="500815896" sldId="2147483785"/>
              <ac:picMk id="5" creationId="{584720F1-651E-EEBA-940B-DA8AC88E5844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6.990" v="82"/>
          <pc:sldLayoutMkLst>
            <pc:docMk/>
            <pc:sldMasterMk cId="0" sldId="2147483648"/>
            <pc:sldLayoutMk cId="1236939237" sldId="2147483786"/>
          </pc:sldLayoutMkLst>
          <pc:spChg chg="add mod">
            <ac:chgData name="Carlos Gustavo Suárez Cruz" userId="05f1400d-cae3-47c7-9546-333526be3def" providerId="ADAL" clId="{7A0990B8-493C-4FF1-B616-EFA44119A172}" dt="2025-07-23T17:45:06.990" v="82"/>
            <ac:spMkLst>
              <pc:docMk/>
              <pc:sldMasterMk cId="0" sldId="2147483648"/>
              <pc:sldLayoutMk cId="1236939237" sldId="2147483786"/>
              <ac:spMk id="5" creationId="{80BABF1D-224A-264C-92D5-0386579EE863}"/>
            </ac:spMkLst>
          </pc:spChg>
          <pc:spChg chg="add mod">
            <ac:chgData name="Carlos Gustavo Suárez Cruz" userId="05f1400d-cae3-47c7-9546-333526be3def" providerId="ADAL" clId="{7A0990B8-493C-4FF1-B616-EFA44119A172}" dt="2025-07-23T17:45:06.990" v="82"/>
            <ac:spMkLst>
              <pc:docMk/>
              <pc:sldMasterMk cId="0" sldId="2147483648"/>
              <pc:sldLayoutMk cId="1236939237" sldId="2147483786"/>
              <ac:spMk id="6" creationId="{9661C603-F403-EE72-85C8-4E55D9B0CE87}"/>
            </ac:spMkLst>
          </pc:spChg>
          <pc:spChg chg="del">
            <ac:chgData name="Carlos Gustavo Suárez Cruz" userId="05f1400d-cae3-47c7-9546-333526be3def" providerId="ADAL" clId="{7A0990B8-493C-4FF1-B616-EFA44119A172}" dt="2025-07-23T17:34:33.810" v="8" actId="478"/>
            <ac:spMkLst>
              <pc:docMk/>
              <pc:sldMasterMk cId="0" sldId="2147483648"/>
              <pc:sldLayoutMk cId="1236939237" sldId="2147483786"/>
              <ac:spMk id="8" creationId="{392BAFF2-DE04-0580-59AE-A479BEC2E914}"/>
            </ac:spMkLst>
          </pc:spChg>
          <pc:picChg chg="add mod">
            <ac:chgData name="Carlos Gustavo Suárez Cruz" userId="05f1400d-cae3-47c7-9546-333526be3def" providerId="ADAL" clId="{7A0990B8-493C-4FF1-B616-EFA44119A172}" dt="2025-07-23T17:39:05.586" v="24"/>
            <ac:picMkLst>
              <pc:docMk/>
              <pc:sldMasterMk cId="0" sldId="2147483648"/>
              <pc:sldLayoutMk cId="1236939237" sldId="2147483786"/>
              <ac:picMk id="2" creationId="{936CE0D6-5186-BF83-9F4F-2A0E618B1EEC}"/>
            </ac:picMkLst>
          </pc:picChg>
          <pc:picChg chg="del">
            <ac:chgData name="Carlos Gustavo Suárez Cruz" userId="05f1400d-cae3-47c7-9546-333526be3def" providerId="ADAL" clId="{7A0990B8-493C-4FF1-B616-EFA44119A172}" dt="2025-07-23T17:34:33.810" v="8" actId="478"/>
            <ac:picMkLst>
              <pc:docMk/>
              <pc:sldMasterMk cId="0" sldId="2147483648"/>
              <pc:sldLayoutMk cId="1236939237" sldId="2147483786"/>
              <ac:picMk id="3" creationId="{36F5D138-F658-960F-A0C6-13B1D021B7A1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2.268" v="84"/>
          <pc:sldLayoutMkLst>
            <pc:docMk/>
            <pc:sldMasterMk cId="0" sldId="2147483648"/>
            <pc:sldLayoutMk cId="1742973646" sldId="2147483788"/>
          </pc:sldLayoutMkLst>
          <pc:spChg chg="del">
            <ac:chgData name="Carlos Gustavo Suárez Cruz" userId="05f1400d-cae3-47c7-9546-333526be3def" providerId="ADAL" clId="{7A0990B8-493C-4FF1-B616-EFA44119A172}" dt="2025-07-23T17:34:13.018" v="5" actId="478"/>
            <ac:spMkLst>
              <pc:docMk/>
              <pc:sldMasterMk cId="0" sldId="2147483648"/>
              <pc:sldLayoutMk cId="1742973646" sldId="2147483788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2.268" v="84"/>
            <ac:spMkLst>
              <pc:docMk/>
              <pc:sldMasterMk cId="0" sldId="2147483648"/>
              <pc:sldLayoutMk cId="1742973646" sldId="2147483788"/>
              <ac:spMk id="6" creationId="{4FFDD8ED-DFB7-DC5F-7B14-282F06E0110C}"/>
            </ac:spMkLst>
          </pc:spChg>
          <pc:spChg chg="add mod">
            <ac:chgData name="Carlos Gustavo Suárez Cruz" userId="05f1400d-cae3-47c7-9546-333526be3def" providerId="ADAL" clId="{7A0990B8-493C-4FF1-B616-EFA44119A172}" dt="2025-07-23T17:45:12.268" v="84"/>
            <ac:spMkLst>
              <pc:docMk/>
              <pc:sldMasterMk cId="0" sldId="2147483648"/>
              <pc:sldLayoutMk cId="1742973646" sldId="2147483788"/>
              <ac:spMk id="8" creationId="{34E12F77-943E-5A19-BF5C-708228790307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1.368" v="26"/>
            <ac:picMkLst>
              <pc:docMk/>
              <pc:sldMasterMk cId="0" sldId="2147483648"/>
              <pc:sldLayoutMk cId="1742973646" sldId="2147483788"/>
              <ac:picMk id="2" creationId="{E948A5B4-2B79-0C33-3E4D-BFD324814F5B}"/>
            </ac:picMkLst>
          </pc:picChg>
          <pc:picChg chg="del">
            <ac:chgData name="Carlos Gustavo Suárez Cruz" userId="05f1400d-cae3-47c7-9546-333526be3def" providerId="ADAL" clId="{7A0990B8-493C-4FF1-B616-EFA44119A172}" dt="2025-07-23T17:34:07.814" v="4" actId="478"/>
            <ac:picMkLst>
              <pc:docMk/>
              <pc:sldMasterMk cId="0" sldId="2147483648"/>
              <pc:sldLayoutMk cId="1742973646" sldId="2147483788"/>
              <ac:picMk id="3" creationId="{C2A9FF76-314C-52A4-6C07-F0AD9FAC34B4}"/>
            </ac:picMkLst>
          </pc:picChg>
          <pc:picChg chg="del">
            <ac:chgData name="Carlos Gustavo Suárez Cruz" userId="05f1400d-cae3-47c7-9546-333526be3def" providerId="ADAL" clId="{7A0990B8-493C-4FF1-B616-EFA44119A172}" dt="2025-07-23T17:34:13.018" v="5" actId="478"/>
            <ac:picMkLst>
              <pc:docMk/>
              <pc:sldMasterMk cId="0" sldId="2147483648"/>
              <pc:sldLayoutMk cId="1742973646" sldId="2147483788"/>
              <ac:picMk id="5" creationId="{584720F1-651E-EEBA-940B-DA8AC88E5844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7.384" v="85"/>
          <pc:sldLayoutMkLst>
            <pc:docMk/>
            <pc:sldMasterMk cId="0" sldId="2147483648"/>
            <pc:sldLayoutMk cId="3677948392" sldId="2147483789"/>
          </pc:sldLayoutMkLst>
          <pc:spChg chg="del">
            <ac:chgData name="Carlos Gustavo Suárez Cruz" userId="05f1400d-cae3-47c7-9546-333526be3def" providerId="ADAL" clId="{7A0990B8-493C-4FF1-B616-EFA44119A172}" dt="2025-07-23T17:34:53.117" v="12" actId="478"/>
            <ac:spMkLst>
              <pc:docMk/>
              <pc:sldMasterMk cId="0" sldId="2147483648"/>
              <pc:sldLayoutMk cId="3677948392" sldId="2147483789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7.384" v="85"/>
            <ac:spMkLst>
              <pc:docMk/>
              <pc:sldMasterMk cId="0" sldId="2147483648"/>
              <pc:sldLayoutMk cId="3677948392" sldId="2147483789"/>
              <ac:spMk id="6" creationId="{36D41CC9-1199-6288-13EE-2DC74A362F3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7.384" v="85"/>
            <ac:spMkLst>
              <pc:docMk/>
              <pc:sldMasterMk cId="0" sldId="2147483648"/>
              <pc:sldLayoutMk cId="3677948392" sldId="2147483789"/>
              <ac:spMk id="8" creationId="{48DBA828-53CE-B0F5-B391-C56F60909FCB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4.560" v="27"/>
            <ac:picMkLst>
              <pc:docMk/>
              <pc:sldMasterMk cId="0" sldId="2147483648"/>
              <pc:sldLayoutMk cId="3677948392" sldId="2147483789"/>
              <ac:picMk id="2" creationId="{8AD2C443-7692-5EF2-2020-AEB3B7B3E707}"/>
            </ac:picMkLst>
          </pc:picChg>
          <pc:picChg chg="del">
            <ac:chgData name="Carlos Gustavo Suárez Cruz" userId="05f1400d-cae3-47c7-9546-333526be3def" providerId="ADAL" clId="{7A0990B8-493C-4FF1-B616-EFA44119A172}" dt="2025-07-23T17:34:49.373" v="11" actId="478"/>
            <ac:picMkLst>
              <pc:docMk/>
              <pc:sldMasterMk cId="0" sldId="2147483648"/>
              <pc:sldLayoutMk cId="3677948392" sldId="2147483789"/>
              <ac:picMk id="3" creationId="{16F4BE46-00C8-7F3B-33D4-397E87879489}"/>
            </ac:picMkLst>
          </pc:picChg>
          <pc:picChg chg="del">
            <ac:chgData name="Carlos Gustavo Suárez Cruz" userId="05f1400d-cae3-47c7-9546-333526be3def" providerId="ADAL" clId="{7A0990B8-493C-4FF1-B616-EFA44119A172}" dt="2025-07-23T17:34:53.117" v="12" actId="478"/>
            <ac:picMkLst>
              <pc:docMk/>
              <pc:sldMasterMk cId="0" sldId="2147483648"/>
              <pc:sldLayoutMk cId="3677948392" sldId="2147483789"/>
              <ac:picMk id="5" creationId="{584720F1-651E-EEBA-940B-DA8AC88E5844}"/>
            </ac:picMkLst>
          </pc:picChg>
        </pc:sldLayoutChg>
        <pc:sldLayoutChg chg="addSp delSp modSp add del mod">
          <pc:chgData name="Carlos Gustavo Suárez Cruz" userId="05f1400d-cae3-47c7-9546-333526be3def" providerId="ADAL" clId="{7A0990B8-493C-4FF1-B616-EFA44119A172}" dt="2025-07-23T17:47:11.977" v="89" actId="47"/>
          <pc:sldLayoutMkLst>
            <pc:docMk/>
            <pc:sldMasterMk cId="0" sldId="2147483648"/>
            <pc:sldLayoutMk cId="889620551" sldId="2147483790"/>
          </pc:sldLayoutMkLst>
          <pc:spChg chg="del">
            <ac:chgData name="Carlos Gustavo Suárez Cruz" userId="05f1400d-cae3-47c7-9546-333526be3def" providerId="ADAL" clId="{7A0990B8-493C-4FF1-B616-EFA44119A172}" dt="2025-07-23T17:45:29.492" v="87" actId="478"/>
            <ac:spMkLst>
              <pc:docMk/>
              <pc:sldMasterMk cId="0" sldId="2147483648"/>
              <pc:sldLayoutMk cId="889620551" sldId="2147483790"/>
              <ac:spMk id="3" creationId="{A67501FE-4CB5-8E30-A36B-E3D3A5311E0F}"/>
            </ac:spMkLst>
          </pc:spChg>
          <pc:spChg chg="add mod">
            <ac:chgData name="Carlos Gustavo Suárez Cruz" userId="05f1400d-cae3-47c7-9546-333526be3def" providerId="ADAL" clId="{7A0990B8-493C-4FF1-B616-EFA44119A172}" dt="2025-07-23T17:45:30.614" v="88"/>
            <ac:spMkLst>
              <pc:docMk/>
              <pc:sldMasterMk cId="0" sldId="2147483648"/>
              <pc:sldLayoutMk cId="889620551" sldId="2147483790"/>
              <ac:spMk id="4" creationId="{ABB45514-80C2-2AF0-9195-081958CADC8A}"/>
            </ac:spMkLst>
          </pc:spChg>
          <pc:spChg chg="add mod">
            <ac:chgData name="Carlos Gustavo Suárez Cruz" userId="05f1400d-cae3-47c7-9546-333526be3def" providerId="ADAL" clId="{7A0990B8-493C-4FF1-B616-EFA44119A172}" dt="2025-07-23T17:45:30.614" v="88"/>
            <ac:spMkLst>
              <pc:docMk/>
              <pc:sldMasterMk cId="0" sldId="2147483648"/>
              <pc:sldLayoutMk cId="889620551" sldId="2147483790"/>
              <ac:spMk id="5" creationId="{2D393B5D-0D56-5262-AF2A-F31AFBB7FD1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4" name="Shape 12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641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903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B145664-F3AE-E7B9-2BBA-715BA34E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="" xmlns:a16="http://schemas.microsoft.com/office/drawing/2014/main" id="{4342E574-45EB-7FCA-3C28-06FDF9B9C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="" xmlns:a16="http://schemas.microsoft.com/office/drawing/2014/main" id="{962E70AC-11B7-F34A-A00A-48304DFC8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212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529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868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586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983" y="4698188"/>
            <a:ext cx="2163234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81"/>
            <a:ext cx="9270999" cy="5214937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8AD2C443-7692-5EF2-2020-AEB3B7B3E7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6D41CC9-1199-6288-13EE-2DC74A362F35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8DBA828-53CE-B0F5-B391-C56F60909FCB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9483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C690A23-B588-A327-5AC9-E65AA8E8B20C}"/>
              </a:ext>
            </a:extLst>
          </p:cNvPr>
          <p:cNvSpPr/>
          <p:nvPr userDrawn="1"/>
        </p:nvSpPr>
        <p:spPr>
          <a:xfrm>
            <a:off x="0" y="-1"/>
            <a:ext cx="9271000" cy="5216400"/>
          </a:xfrm>
          <a:prstGeom prst="rect">
            <a:avLst/>
          </a:prstGeom>
          <a:solidFill>
            <a:srgbClr val="F8EEE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C4F110AB-8586-2000-909B-570C72A17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77ABFAA2-3CB9-F30A-5413-51E708E57D30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B687C6A-8A8C-ACB1-C6AF-470D8E4E9A85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0550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637927" y="277901"/>
            <a:ext cx="8003085" cy="1008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637927" y="1389502"/>
            <a:ext cx="8003085" cy="331185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1008" y="4873882"/>
            <a:ext cx="220004" cy="2059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875" y="854243"/>
            <a:ext cx="6953250" cy="1817229"/>
          </a:xfrm>
          <a:prstGeom prst="rect">
            <a:avLst/>
          </a:prstGeom>
        </p:spPr>
        <p:txBody>
          <a:bodyPr anchor="b"/>
          <a:lstStyle>
            <a:lvl1pPr algn="ctr">
              <a:defRPr sz="4562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875" y="2741551"/>
            <a:ext cx="6953250" cy="126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25">
                <a:latin typeface="Verdana" panose="020B0604030504040204" pitchFamily="34" charset="0"/>
              </a:defRPr>
            </a:lvl1pPr>
            <a:lvl2pPr marL="347655" indent="0" algn="ctr">
              <a:buNone/>
              <a:defRPr sz="1521"/>
            </a:lvl2pPr>
            <a:lvl3pPr marL="695310" indent="0" algn="ctr">
              <a:buNone/>
              <a:defRPr sz="1369"/>
            </a:lvl3pPr>
            <a:lvl4pPr marL="1042965" indent="0" algn="ctr">
              <a:buNone/>
              <a:defRPr sz="1217"/>
            </a:lvl4pPr>
            <a:lvl5pPr marL="1390620" indent="0" algn="ctr">
              <a:buNone/>
              <a:defRPr sz="1217"/>
            </a:lvl5pPr>
            <a:lvl6pPr marL="1738274" indent="0" algn="ctr">
              <a:buNone/>
              <a:defRPr sz="1217"/>
            </a:lvl6pPr>
            <a:lvl7pPr marL="2085929" indent="0" algn="ctr">
              <a:buNone/>
              <a:defRPr sz="1217"/>
            </a:lvl7pPr>
            <a:lvl8pPr marL="2433584" indent="0" algn="ctr">
              <a:buNone/>
              <a:defRPr sz="1217"/>
            </a:lvl8pPr>
            <a:lvl9pPr marL="2781239" indent="0" algn="ctr">
              <a:buNone/>
              <a:defRPr sz="1217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6A6FAC-9192-436B-870E-80DDE60983C7}" type="datetimeFigureOut">
              <a:rPr lang="es-CO" smtClean="0"/>
              <a:pPr/>
              <a:t>25/02/2026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3803" y="4861424"/>
            <a:ext cx="347209" cy="230832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623543"/>
            <a:ext cx="9271000" cy="3972614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 dirty="0"/>
          </a:p>
        </p:txBody>
      </p:sp>
    </p:spTree>
    <p:extLst>
      <p:ext uri="{BB962C8B-B14F-4D97-AF65-F5344CB8AC3E}">
        <p14:creationId xmlns:p14="http://schemas.microsoft.com/office/powerpoint/2010/main" val="27483859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1879A637-CB3F-DC5D-23C2-2795C2C00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B6560FB-4D4B-C741-EC0E-60AF6F3453B4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B836C21-6C05-13E1-61F7-B491417CE661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6" name="Imagen 5" descr="Grupo de personas posando por un foto&#10;&#10;Descripción generada automáticamente">
            <a:extLst>
              <a:ext uri="{FF2B5EF4-FFF2-40B4-BE49-F238E27FC236}">
                <a16:creationId xmlns="" xmlns:a16="http://schemas.microsoft.com/office/drawing/2014/main" id="{417A6FC5-EF65-EAFC-7F0E-449678C3A1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0" y="625170"/>
            <a:ext cx="3729802" cy="4318122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1D3D37E5-BFC3-FC0B-88AF-7D21F2F08B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7D07E75-4F05-CC7B-6BDD-0E665B208175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12DF218-FB99-9153-4973-68DF5B05880B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1096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936CE0D6-5186-BF83-9F4F-2A0E618B1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0BABF1D-224A-264C-92D5-0386579EE863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661C603-F403-EE72-85C8-4E55D9B0CE87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93923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7923422E-BCFE-9C84-7B5B-DDF30BC209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159D8FBA-30A8-96C2-A033-7B6D6BAFFA82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2649EB54-599E-BDE9-E08C-18D5E5F524FA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8158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E948A5B4-2B79-0C33-3E4D-BFD324814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4FFDD8ED-DFB7-DC5F-7B14-282F06E0110C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34E12F77-943E-5A19-BF5C-708228790307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9736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765" r:id="rId3"/>
    <p:sldLayoutId id="2147483787" r:id="rId4"/>
    <p:sldLayoutId id="2147483773" r:id="rId5"/>
    <p:sldLayoutId id="2147483777" r:id="rId6"/>
    <p:sldLayoutId id="2147483786" r:id="rId7"/>
    <p:sldLayoutId id="2147483785" r:id="rId8"/>
    <p:sldLayoutId id="2147483788" r:id="rId9"/>
    <p:sldLayoutId id="2147483789" r:id="rId10"/>
    <p:sldLayoutId id="2147483780" r:id="rId11"/>
  </p:sldLayoutIdLst>
  <p:transition spd="med"/>
  <p:txStyles>
    <p:titleStyle>
      <a:lvl1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3987" marR="0" indent="-173987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50959" marR="0" indent="-202984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39531" marR="0" indent="-243581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24980" marR="0" indent="-281055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729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02093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68905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71688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648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0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4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24.svg"/><Relationship Id="rId4" Type="http://schemas.openxmlformats.org/officeDocument/2006/relationships/image" Target="../media/image16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svg"/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40.sv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sv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E4C76F7-524B-EA44-3DCD-0779CE861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527" y="1297650"/>
            <a:ext cx="3639946" cy="2624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CAA7487-143A-6AF0-4BB8-F19E8256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23624741-8C42-CA27-1067-15C1CDFE25DE}"/>
              </a:ext>
            </a:extLst>
          </p:cNvPr>
          <p:cNvGrpSpPr/>
          <p:nvPr/>
        </p:nvGrpSpPr>
        <p:grpSpPr>
          <a:xfrm>
            <a:off x="1742764" y="1182538"/>
            <a:ext cx="5704552" cy="2806073"/>
            <a:chOff x="1783224" y="1176581"/>
            <a:chExt cx="5704552" cy="2806073"/>
          </a:xfrm>
        </p:grpSpPr>
        <p:pic>
          <p:nvPicPr>
            <p:cNvPr id="5" name="Gráfico 4">
              <a:extLst>
                <a:ext uri="{FF2B5EF4-FFF2-40B4-BE49-F238E27FC236}">
                  <a16:creationId xmlns="" xmlns:a16="http://schemas.microsoft.com/office/drawing/2014/main" id="{2C51FBCF-9BCB-B7A6-0676-437C5AFB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3224" y="1176581"/>
              <a:ext cx="5704552" cy="2011463"/>
            </a:xfrm>
            <a:prstGeom prst="rect">
              <a:avLst/>
            </a:prstGeom>
          </p:spPr>
        </p:pic>
        <p:cxnSp>
          <p:nvCxnSpPr>
            <p:cNvPr id="6" name="Conector recto 5">
              <a:extLst>
                <a:ext uri="{FF2B5EF4-FFF2-40B4-BE49-F238E27FC236}">
                  <a16:creationId xmlns="" xmlns:a16="http://schemas.microsoft.com/office/drawing/2014/main" id="{577BD598-E46A-12E6-D0B9-C0FA8E5CF663}"/>
                </a:ext>
              </a:extLst>
            </p:cNvPr>
            <p:cNvCxnSpPr/>
            <p:nvPr/>
          </p:nvCxnSpPr>
          <p:spPr>
            <a:xfrm>
              <a:off x="2757322" y="2909134"/>
              <a:ext cx="0" cy="688447"/>
            </a:xfrm>
            <a:prstGeom prst="line">
              <a:avLst/>
            </a:prstGeom>
            <a:noFill/>
            <a:ln w="28575" cap="flat">
              <a:solidFill>
                <a:srgbClr val="F8875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Conector recto 6">
              <a:extLst>
                <a:ext uri="{FF2B5EF4-FFF2-40B4-BE49-F238E27FC236}">
                  <a16:creationId xmlns="" xmlns:a16="http://schemas.microsoft.com/office/drawing/2014/main" id="{3D51D6C6-5628-03B5-189E-9F496F983E16}"/>
                </a:ext>
              </a:extLst>
            </p:cNvPr>
            <p:cNvCxnSpPr/>
            <p:nvPr/>
          </p:nvCxnSpPr>
          <p:spPr>
            <a:xfrm>
              <a:off x="2757322" y="3597581"/>
              <a:ext cx="267612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Elipse 7">
              <a:extLst>
                <a:ext uri="{FF2B5EF4-FFF2-40B4-BE49-F238E27FC236}">
                  <a16:creationId xmlns="" xmlns:a16="http://schemas.microsoft.com/office/drawing/2014/main" id="{169EECFF-A58A-3777-6993-A9906357D2DF}"/>
                </a:ext>
              </a:extLst>
            </p:cNvPr>
            <p:cNvSpPr/>
            <p:nvPr/>
          </p:nvSpPr>
          <p:spPr>
            <a:xfrm>
              <a:off x="2695537" y="3535797"/>
              <a:ext cx="123568" cy="12356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32754E64-BF98-72B1-F007-A58430EA49F9}"/>
                </a:ext>
              </a:extLst>
            </p:cNvPr>
            <p:cNvSpPr txBox="1"/>
            <p:nvPr/>
          </p:nvSpPr>
          <p:spPr>
            <a:xfrm>
              <a:off x="5433441" y="3151659"/>
              <a:ext cx="1515799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4800" b="0" i="0" u="none" strike="noStrike" cap="none" spc="0" normalizeH="0" baseline="0" dirty="0" smtClean="0">
                  <a:ln>
                    <a:noFill/>
                  </a:ln>
                  <a:solidFill>
                    <a:srgbClr val="F88751"/>
                  </a:solidFill>
                  <a:effectLst/>
                  <a:uFillTx/>
                  <a:latin typeface="Aptos Black" panose="020B0004020202020204" pitchFamily="34" charset="0"/>
                  <a:sym typeface="Calibri"/>
                </a:rPr>
                <a:t>2026</a:t>
              </a:r>
              <a:endParaRPr kumimoji="0" lang="es-CO" sz="4800" b="0" i="0" u="none" strike="noStrike" cap="none" spc="0" normalizeH="0" baseline="0" dirty="0">
                <a:ln>
                  <a:noFill/>
                </a:ln>
                <a:solidFill>
                  <a:srgbClr val="F88751"/>
                </a:solidFill>
                <a:effectLst/>
                <a:uFillTx/>
                <a:latin typeface="Aptos Black" panose="020B0004020202020204" pitchFamily="34" charset="0"/>
                <a:sym typeface="Calibri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98248DDB-3AC7-5FA2-B335-08D2D5BB5EC8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3" name="Gráfico 2">
              <a:extLst>
                <a:ext uri="{FF2B5EF4-FFF2-40B4-BE49-F238E27FC236}">
                  <a16:creationId xmlns="" xmlns:a16="http://schemas.microsoft.com/office/drawing/2014/main" id="{F762780B-62DE-B5FC-FC32-36512217D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="" xmlns:a16="http://schemas.microsoft.com/office/drawing/2014/main" id="{CEC79612-3ECF-C4A4-B3C7-1AD5920D9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4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: esquinas redondeadas 38">
            <a:extLst>
              <a:ext uri="{FF2B5EF4-FFF2-40B4-BE49-F238E27FC236}">
                <a16:creationId xmlns="" xmlns:a16="http://schemas.microsoft.com/office/drawing/2014/main" id="{88D7CAAD-FD26-492B-2BF6-333A1D5FC228}"/>
              </a:ext>
            </a:extLst>
          </p:cNvPr>
          <p:cNvSpPr/>
          <p:nvPr/>
        </p:nvSpPr>
        <p:spPr>
          <a:xfrm>
            <a:off x="5061136" y="3657666"/>
            <a:ext cx="4083407" cy="827208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="" xmlns:a16="http://schemas.microsoft.com/office/drawing/2014/main" id="{755CAB6A-C643-7944-A41E-38C491386EE9}"/>
              </a:ext>
            </a:extLst>
          </p:cNvPr>
          <p:cNvSpPr/>
          <p:nvPr/>
        </p:nvSpPr>
        <p:spPr>
          <a:xfrm>
            <a:off x="4895120" y="1968689"/>
            <a:ext cx="4176000" cy="126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="" xmlns:a16="http://schemas.microsoft.com/office/drawing/2014/main" id="{32401ED9-AA29-9E4A-4861-472D7EBFF5DE}"/>
              </a:ext>
            </a:extLst>
          </p:cNvPr>
          <p:cNvSpPr/>
          <p:nvPr/>
        </p:nvSpPr>
        <p:spPr>
          <a:xfrm>
            <a:off x="776710" y="4202336"/>
            <a:ext cx="3343386" cy="46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="" xmlns:a16="http://schemas.microsoft.com/office/drawing/2014/main" id="{A143BAA4-6134-63EA-EC12-FBF88057B4CA}"/>
              </a:ext>
            </a:extLst>
          </p:cNvPr>
          <p:cNvSpPr/>
          <p:nvPr/>
        </p:nvSpPr>
        <p:spPr>
          <a:xfrm>
            <a:off x="776710" y="3356913"/>
            <a:ext cx="3343386" cy="72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="" xmlns:a16="http://schemas.microsoft.com/office/drawing/2014/main" id="{BD4321D3-C2A9-6E5D-F061-586BF0A4E6AE}"/>
              </a:ext>
            </a:extLst>
          </p:cNvPr>
          <p:cNvSpPr/>
          <p:nvPr/>
        </p:nvSpPr>
        <p:spPr>
          <a:xfrm>
            <a:off x="776710" y="2186038"/>
            <a:ext cx="3343386" cy="1044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2037702F-1495-7B68-2073-1B8672DF4BE4}"/>
              </a:ext>
            </a:extLst>
          </p:cNvPr>
          <p:cNvGrpSpPr/>
          <p:nvPr/>
        </p:nvGrpSpPr>
        <p:grpSpPr>
          <a:xfrm>
            <a:off x="1945955" y="812298"/>
            <a:ext cx="5970823" cy="755215"/>
            <a:chOff x="1938245" y="1532521"/>
            <a:chExt cx="5379088" cy="755215"/>
          </a:xfrm>
        </p:grpSpPr>
        <p:pic>
          <p:nvPicPr>
            <p:cNvPr id="6" name="Gráfico 5">
              <a:extLst>
                <a:ext uri="{FF2B5EF4-FFF2-40B4-BE49-F238E27FC236}">
                  <a16:creationId xmlns="" xmlns:a16="http://schemas.microsoft.com/office/drawing/2014/main" id="{2D38696C-B360-5083-52FD-61BC322E8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38245" y="1532521"/>
              <a:ext cx="755215" cy="755215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CDC795B7-07A6-8893-9527-37CD33F2FD55}"/>
                </a:ext>
              </a:extLst>
            </p:cNvPr>
            <p:cNvSpPr txBox="1"/>
            <p:nvPr/>
          </p:nvSpPr>
          <p:spPr>
            <a:xfrm>
              <a:off x="2670580" y="1552049"/>
              <a:ext cx="4646753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USUARIOS Y CIUDADANOS</a:t>
              </a:r>
            </a:p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ASESORÍAS </a:t>
              </a:r>
              <a:r>
                <a:rPr lang="es-CO" sz="2600" dirty="0" smtClean="0">
                  <a:solidFill>
                    <a:srgbClr val="707070"/>
                  </a:solidFill>
                  <a:latin typeface="Aptos Black" panose="020B0004020202020204" pitchFamily="34" charset="0"/>
                </a:rPr>
                <a:t>ENERO 2026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88959888-DC92-E05A-FF75-96BC6E852C9A}"/>
              </a:ext>
            </a:extLst>
          </p:cNvPr>
          <p:cNvSpPr txBox="1"/>
          <p:nvPr/>
        </p:nvSpPr>
        <p:spPr>
          <a:xfrm>
            <a:off x="1830025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En </a:t>
            </a:r>
            <a:r>
              <a:rPr lang="es-CO" sz="1600" b="1" dirty="0" smtClean="0">
                <a:solidFill>
                  <a:srgbClr val="EBAF04"/>
                </a:solidFill>
                <a:latin typeface="Aptos" panose="020B0004020202020204" pitchFamily="34" charset="0"/>
              </a:rPr>
              <a:t>ENERO </a:t>
            </a:r>
            <a:r>
              <a:rPr lang="es-CO" sz="1600" b="1" dirty="0">
                <a:solidFill>
                  <a:srgbClr val="EBAF04"/>
                </a:solidFill>
                <a:latin typeface="Aptos" panose="020B0004020202020204" pitchFamily="34" charset="0"/>
              </a:rPr>
              <a:t>del </a:t>
            </a:r>
            <a:r>
              <a:rPr lang="es-CO" sz="1600" b="1" dirty="0" smtClean="0">
                <a:solidFill>
                  <a:srgbClr val="EBAF04"/>
                </a:solidFill>
                <a:latin typeface="Aptos" panose="020B0004020202020204" pitchFamily="34" charset="0"/>
              </a:rPr>
              <a:t>2026 </a:t>
            </a:r>
            <a:r>
              <a:rPr lang="es-CO" sz="1600" dirty="0">
                <a:solidFill>
                  <a:schemeClr val="tx1"/>
                </a:solidFill>
                <a:latin typeface="Aptos" panose="020B0004020202020204" pitchFamily="34" charset="0"/>
              </a:rPr>
              <a:t>atendimos</a:t>
            </a:r>
            <a:r>
              <a:rPr lang="es-CO" sz="1600" b="1" dirty="0">
                <a:solidFill>
                  <a:srgbClr val="29ABE2"/>
                </a:solidFill>
                <a:latin typeface="Aptos" panose="020B0004020202020204"/>
              </a:rPr>
              <a:t>  </a:t>
            </a:r>
            <a:r>
              <a:rPr lang="es-CO" sz="1600" b="1" dirty="0">
                <a:solidFill>
                  <a:srgbClr val="29ABE2"/>
                </a:solidFill>
                <a:latin typeface="Aptos" panose="020B0004020202020204"/>
              </a:rPr>
              <a:t>1.312</a:t>
            </a:r>
            <a:r>
              <a:rPr lang="es-CO" sz="1600" b="1" dirty="0" smtClean="0">
                <a:solidFill>
                  <a:srgbClr val="FF0000"/>
                </a:solidFill>
                <a:latin typeface="Aptos" panose="020B0004020202020204"/>
              </a:rPr>
              <a:t> </a:t>
            </a:r>
            <a:r>
              <a:rPr lang="es-CO" sz="1600" b="1" dirty="0" smtClean="0">
                <a:solidFill>
                  <a:srgbClr val="29ABE2"/>
                </a:solidFill>
                <a:latin typeface="Aptos" panose="020B0004020202020204"/>
              </a:rPr>
              <a:t>requerimientos.</a:t>
            </a:r>
            <a:endParaRPr lang="es-CO" sz="1600" b="1" dirty="0">
              <a:solidFill>
                <a:srgbClr val="707070"/>
              </a:solidFill>
              <a:latin typeface="Aptos" panose="020B000402020202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FF44D868-DFA3-2E5A-6182-7546068B2023}"/>
              </a:ext>
            </a:extLst>
          </p:cNvPr>
          <p:cNvSpPr txBox="1"/>
          <p:nvPr/>
        </p:nvSpPr>
        <p:spPr>
          <a:xfrm>
            <a:off x="1034746" y="2329372"/>
            <a:ext cx="3296606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1.030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chemeClr val="tx1"/>
                </a:solidFill>
                <a:latin typeface="Aptos" panose="020B0004020202020204" pitchFamily="34" charset="0"/>
              </a:rPr>
              <a:t>Peticiones, Quejas, Reclamos, Sugerencias y Denuncias - PQRSD y Comunicaciones.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72 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Asesorías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por el canal presencial. 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27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Atenciones telefónicas.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52D49FE-B876-3582-BE07-8355BFED6459}"/>
              </a:ext>
            </a:extLst>
          </p:cNvPr>
          <p:cNvSpPr txBox="1"/>
          <p:nvPr/>
        </p:nvSpPr>
        <p:spPr>
          <a:xfrm>
            <a:off x="5107739" y="2324102"/>
            <a:ext cx="3823079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139</a:t>
            </a: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ES" sz="1600" dirty="0" smtClean="0">
                <a:solidFill>
                  <a:schemeClr val="tx1"/>
                </a:solidFill>
                <a:latin typeface="Aptos" panose="020B0004020202020204" pitchFamily="34" charset="0"/>
              </a:rPr>
              <a:t>Asesorías </a:t>
            </a: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 Primer Nivel.</a:t>
            </a:r>
          </a:p>
          <a:p>
            <a:pPr>
              <a:lnSpc>
                <a:spcPts val="1600"/>
              </a:lnSpc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Estas atenciones son clasificadas como peticiones incompletas, remisiones por competencia.</a:t>
            </a: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 </a:t>
            </a: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44</a:t>
            </a: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Asesorías WhatsApp </a:t>
            </a: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y chat</a:t>
            </a: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 lvl="0"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="" xmlns:a16="http://schemas.microsoft.com/office/drawing/2014/main" id="{33A9159B-FB2E-7DAD-A4F8-EE33F2E7C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817" y="2110223"/>
            <a:ext cx="540000" cy="540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="" xmlns:a16="http://schemas.microsoft.com/office/drawing/2014/main" id="{C504BA39-623C-EE99-934E-F477ADA6E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817" y="3379769"/>
            <a:ext cx="540000" cy="54000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="" xmlns:a16="http://schemas.microsoft.com/office/drawing/2014/main" id="{F6AB439B-28DF-49F9-33B9-4ABCD9B035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1817" y="4155813"/>
            <a:ext cx="540000" cy="5400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="" xmlns:a16="http://schemas.microsoft.com/office/drawing/2014/main" id="{89473FDA-9680-FCCA-33DD-46774ACC06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21137" y="1972969"/>
            <a:ext cx="540000" cy="540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="" xmlns:a16="http://schemas.microsoft.com/office/drawing/2014/main" id="{712D8E14-9B13-D0DC-E8B7-DBFE1FAD2D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67739" y="3777980"/>
            <a:ext cx="540000" cy="540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141A548F-793C-F8A2-8B08-CC208C97206B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3" name="Gráfico 2">
              <a:extLst>
                <a:ext uri="{FF2B5EF4-FFF2-40B4-BE49-F238E27FC236}">
                  <a16:creationId xmlns="" xmlns:a16="http://schemas.microsoft.com/office/drawing/2014/main" id="{6F773B5E-96ED-CF50-E128-0D1B43D71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C714E218-B779-95BB-37EC-8325CE19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E54B6A8-1C2D-3073-064F-297AD686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CA0A5293-1F1C-94AA-2B90-DB44A053B16C}"/>
              </a:ext>
            </a:extLst>
          </p:cNvPr>
          <p:cNvSpPr txBox="1"/>
          <p:nvPr/>
        </p:nvSpPr>
        <p:spPr>
          <a:xfrm>
            <a:off x="1813477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Las temáticas más consultadas por los ciudadanos fueron: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1C2394B2-A304-0DCA-B2C6-AFA4374C1752}"/>
              </a:ext>
            </a:extLst>
          </p:cNvPr>
          <p:cNvGrpSpPr/>
          <p:nvPr/>
        </p:nvGrpSpPr>
        <p:grpSpPr>
          <a:xfrm>
            <a:off x="2220313" y="2238361"/>
            <a:ext cx="5948787" cy="2588755"/>
            <a:chOff x="506709" y="2056303"/>
            <a:chExt cx="4870245" cy="2588755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="" xmlns:a16="http://schemas.microsoft.com/office/drawing/2014/main" id="{C5517C25-BD1F-7413-5313-81D881625D96}"/>
                </a:ext>
              </a:extLst>
            </p:cNvPr>
            <p:cNvSpPr/>
            <p:nvPr/>
          </p:nvSpPr>
          <p:spPr>
            <a:xfrm>
              <a:off x="815278" y="3991609"/>
              <a:ext cx="4561675" cy="653449"/>
            </a:xfrm>
            <a:prstGeom prst="roundRect">
              <a:avLst>
                <a:gd name="adj" fmla="val 15233"/>
              </a:avLst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="" xmlns:a16="http://schemas.microsoft.com/office/drawing/2014/main" id="{8F681854-84B8-A098-8731-4ACB46B5699E}"/>
                </a:ext>
              </a:extLst>
            </p:cNvPr>
            <p:cNvSpPr/>
            <p:nvPr/>
          </p:nvSpPr>
          <p:spPr>
            <a:xfrm>
              <a:off x="776709" y="2809297"/>
              <a:ext cx="4600245" cy="1068864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="" xmlns:a16="http://schemas.microsoft.com/office/drawing/2014/main" id="{2DCE4FD1-671B-2D04-12D8-34BFDE576254}"/>
                </a:ext>
              </a:extLst>
            </p:cNvPr>
            <p:cNvSpPr/>
            <p:nvPr/>
          </p:nvSpPr>
          <p:spPr>
            <a:xfrm>
              <a:off x="776709" y="2056303"/>
              <a:ext cx="4600244" cy="684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3CD4865A-A88A-DE2B-A30B-ABF7F6B75CA8}"/>
                </a:ext>
              </a:extLst>
            </p:cNvPr>
            <p:cNvSpPr txBox="1"/>
            <p:nvPr/>
          </p:nvSpPr>
          <p:spPr>
            <a:xfrm>
              <a:off x="1046709" y="2284487"/>
              <a:ext cx="4079089" cy="2349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49%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Estructuración y Cofinanciación de Proyectos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45%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Otros trámites (Comercialización, Distritos de Riego, Asociatividad, Trámites Administrativos y Asistencia Técnica, PBX).</a:t>
              </a: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 6%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Oferta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Misional.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22" name="Gráfico 21">
              <a:extLst>
                <a:ext uri="{FF2B5EF4-FFF2-40B4-BE49-F238E27FC236}">
                  <a16:creationId xmlns="" xmlns:a16="http://schemas.microsoft.com/office/drawing/2014/main" id="{DA48BA6E-71C5-3D07-7FF6-C73D62E0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6709" y="2156412"/>
              <a:ext cx="540000" cy="540000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="" xmlns:a16="http://schemas.microsoft.com/office/drawing/2014/main" id="{7FF7C9CC-F020-0901-05DB-573C13656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6709" y="2946031"/>
              <a:ext cx="540000" cy="540000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="" xmlns:a16="http://schemas.microsoft.com/office/drawing/2014/main" id="{5B37865B-01BB-CC28-258D-64235DC98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6709" y="3991610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3DC4138A-9388-6441-7F19-C6D359F0E5CF}"/>
              </a:ext>
            </a:extLst>
          </p:cNvPr>
          <p:cNvGrpSpPr/>
          <p:nvPr/>
        </p:nvGrpSpPr>
        <p:grpSpPr>
          <a:xfrm>
            <a:off x="2597216" y="786324"/>
            <a:ext cx="4076568" cy="756000"/>
            <a:chOff x="1964120" y="786324"/>
            <a:chExt cx="4076568" cy="756000"/>
          </a:xfrm>
        </p:grpSpPr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74C404D9-D230-A0F0-370F-562CE2D56D13}"/>
                </a:ext>
              </a:extLst>
            </p:cNvPr>
            <p:cNvSpPr txBox="1"/>
            <p:nvPr/>
          </p:nvSpPr>
          <p:spPr>
            <a:xfrm>
              <a:off x="2678291" y="977759"/>
              <a:ext cx="3362397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DATOS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RELEVANTES</a:t>
              </a:r>
            </a:p>
          </p:txBody>
        </p:sp>
        <p:pic>
          <p:nvPicPr>
            <p:cNvPr id="4" name="Gráfico 3">
              <a:extLst>
                <a:ext uri="{FF2B5EF4-FFF2-40B4-BE49-F238E27FC236}">
                  <a16:creationId xmlns="" xmlns:a16="http://schemas.microsoft.com/office/drawing/2014/main" id="{C658DD57-70D0-8173-6782-C742F85D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64120" y="786324"/>
              <a:ext cx="756000" cy="756000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CE458DBF-2977-D409-A701-8B4D1B2EF42E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6" name="Gráfico 5">
              <a:extLst>
                <a:ext uri="{FF2B5EF4-FFF2-40B4-BE49-F238E27FC236}">
                  <a16:creationId xmlns="" xmlns:a16="http://schemas.microsoft.com/office/drawing/2014/main" id="{1418767D-A107-9ABC-63ED-1B501DC3B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6B7C6352-CC5B-DBED-3034-74A344DA5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9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E38B740-2A79-2747-3374-9C9BCCDE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B13C9DCE-7992-B58F-ED1D-445D83D6A2FE}"/>
              </a:ext>
            </a:extLst>
          </p:cNvPr>
          <p:cNvSpPr txBox="1"/>
          <p:nvPr/>
        </p:nvSpPr>
        <p:spPr>
          <a:xfrm>
            <a:off x="1706330" y="1106991"/>
            <a:ext cx="597481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Los grupos de interés que solicitaron asesorías son los siguientes:</a:t>
            </a:r>
          </a:p>
          <a:p>
            <a:pPr algn="ctr"/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64A67D70-4140-8B41-3D89-053AB6DBD00E}"/>
              </a:ext>
            </a:extLst>
          </p:cNvPr>
          <p:cNvGrpSpPr/>
          <p:nvPr/>
        </p:nvGrpSpPr>
        <p:grpSpPr>
          <a:xfrm>
            <a:off x="3192942" y="377534"/>
            <a:ext cx="2885116" cy="756000"/>
            <a:chOff x="3192942" y="787270"/>
            <a:chExt cx="2885116" cy="756000"/>
          </a:xfrm>
        </p:grpSpPr>
        <p:pic>
          <p:nvPicPr>
            <p:cNvPr id="12" name="Gráfico 11">
              <a:extLst>
                <a:ext uri="{FF2B5EF4-FFF2-40B4-BE49-F238E27FC236}">
                  <a16:creationId xmlns="" xmlns:a16="http://schemas.microsoft.com/office/drawing/2014/main" id="{FCFCD120-B473-8B8C-4BDA-D207486B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2942" y="787270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3C76AE25-77CA-98A1-2263-DEEF8C7E5965}"/>
                </a:ext>
              </a:extLst>
            </p:cNvPr>
            <p:cNvSpPr txBox="1"/>
            <p:nvPr/>
          </p:nvSpPr>
          <p:spPr>
            <a:xfrm>
              <a:off x="3948942" y="949822"/>
              <a:ext cx="2129116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POBLACIÓN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CD967FFE-5BFD-D12F-8738-A3B27BE7CD7D}"/>
              </a:ext>
            </a:extLst>
          </p:cNvPr>
          <p:cNvGrpSpPr/>
          <p:nvPr/>
        </p:nvGrpSpPr>
        <p:grpSpPr>
          <a:xfrm>
            <a:off x="1319149" y="1743670"/>
            <a:ext cx="5984516" cy="4032329"/>
            <a:chOff x="1939314" y="1718794"/>
            <a:chExt cx="5984516" cy="3681826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="" xmlns:a16="http://schemas.microsoft.com/office/drawing/2014/main" id="{3E734384-1C21-56E0-777A-0EEFB8E62699}"/>
                </a:ext>
              </a:extLst>
            </p:cNvPr>
            <p:cNvSpPr/>
            <p:nvPr/>
          </p:nvSpPr>
          <p:spPr>
            <a:xfrm>
              <a:off x="2405603" y="1718794"/>
              <a:ext cx="5476108" cy="564795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="" xmlns:a16="http://schemas.microsoft.com/office/drawing/2014/main" id="{58B672D8-A081-058D-F6E6-475904384545}"/>
                </a:ext>
              </a:extLst>
            </p:cNvPr>
            <p:cNvSpPr/>
            <p:nvPr/>
          </p:nvSpPr>
          <p:spPr>
            <a:xfrm>
              <a:off x="2425069" y="4038645"/>
              <a:ext cx="5498761" cy="58724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="" xmlns:a16="http://schemas.microsoft.com/office/drawing/2014/main" id="{80DB0768-E4E0-77BF-9DC3-99CA5A715EF6}"/>
                </a:ext>
              </a:extLst>
            </p:cNvPr>
            <p:cNvSpPr/>
            <p:nvPr/>
          </p:nvSpPr>
          <p:spPr>
            <a:xfrm>
              <a:off x="2454209" y="3305047"/>
              <a:ext cx="5469621" cy="609968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="" xmlns:a16="http://schemas.microsoft.com/office/drawing/2014/main" id="{0586C8F4-AA06-4EB6-C6B5-76184466AB98}"/>
                </a:ext>
              </a:extLst>
            </p:cNvPr>
            <p:cNvSpPr/>
            <p:nvPr/>
          </p:nvSpPr>
          <p:spPr>
            <a:xfrm>
              <a:off x="2436395" y="2462295"/>
              <a:ext cx="5476107" cy="655404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08A966B6-7B1F-2A38-0489-62E51DEAC43F}"/>
                </a:ext>
              </a:extLst>
            </p:cNvPr>
            <p:cNvSpPr txBox="1"/>
            <p:nvPr/>
          </p:nvSpPr>
          <p:spPr>
            <a:xfrm>
              <a:off x="2569754" y="2506076"/>
              <a:ext cx="5176970" cy="28945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es-ES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ES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32% </a:t>
              </a: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Organización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social, comunitaria y productiva.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ES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16%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Asociación de usuarios.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7%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Otros.</a:t>
              </a: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8" name="Gráfico 17">
              <a:extLst>
                <a:ext uri="{FF2B5EF4-FFF2-40B4-BE49-F238E27FC236}">
                  <a16:creationId xmlns="" xmlns:a16="http://schemas.microsoft.com/office/drawing/2014/main" id="{46E03194-C73E-E990-231A-B42D0912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71982" y="3413348"/>
              <a:ext cx="540000" cy="54000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="" xmlns:a16="http://schemas.microsoft.com/office/drawing/2014/main" id="{EFCD8D01-E2A7-8225-73D3-C3C683496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94915" y="2623264"/>
              <a:ext cx="540000" cy="540000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="" xmlns:a16="http://schemas.microsoft.com/office/drawing/2014/main" id="{9D238710-70AD-E292-63FB-BE5FCA51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39314" y="4062266"/>
              <a:ext cx="560761" cy="540000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="" xmlns:a16="http://schemas.microsoft.com/office/drawing/2014/main" id="{A11365F0-59E2-EA34-5596-FA3B42B3E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94915" y="1757001"/>
              <a:ext cx="540000" cy="540000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53864D69-B516-7775-5F9D-1CBCA11F72E5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4" name="Gráfico 3">
              <a:extLst>
                <a:ext uri="{FF2B5EF4-FFF2-40B4-BE49-F238E27FC236}">
                  <a16:creationId xmlns="" xmlns:a16="http://schemas.microsoft.com/office/drawing/2014/main" id="{FEEB9512-0E8F-FADA-DFA7-B2A83A65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8FBBC165-9BF9-C2E8-BDF7-91AB6DCA2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  <p:sp>
        <p:nvSpPr>
          <p:cNvPr id="6" name="Rectángulo 5"/>
          <p:cNvSpPr/>
          <p:nvPr/>
        </p:nvSpPr>
        <p:spPr>
          <a:xfrm>
            <a:off x="1993658" y="1956099"/>
            <a:ext cx="46355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45%</a:t>
            </a: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46141" y="1911941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Persona natural.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54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B05951E-DBB2-472A-207C-3E8A9737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="" xmlns:a16="http://schemas.microsoft.com/office/drawing/2014/main" id="{D7D0039A-A02C-F4A3-C18D-7F96E4E68CD5}"/>
              </a:ext>
            </a:extLst>
          </p:cNvPr>
          <p:cNvSpPr/>
          <p:nvPr/>
        </p:nvSpPr>
        <p:spPr>
          <a:xfrm>
            <a:off x="7067294" y="1526420"/>
            <a:ext cx="211252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3066F2FC-398A-8D75-B412-59943F1EC447}"/>
              </a:ext>
            </a:extLst>
          </p:cNvPr>
          <p:cNvSpPr/>
          <p:nvPr/>
        </p:nvSpPr>
        <p:spPr>
          <a:xfrm>
            <a:off x="4978001" y="1549526"/>
            <a:ext cx="2007682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98B9ACA8-99B0-E8D6-5D9D-6692F7614EF7}"/>
              </a:ext>
            </a:extLst>
          </p:cNvPr>
          <p:cNvSpPr/>
          <p:nvPr/>
        </p:nvSpPr>
        <p:spPr>
          <a:xfrm>
            <a:off x="2629084" y="1549526"/>
            <a:ext cx="223638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52807FE0-2426-51BB-44F1-1144F07BDFEF}"/>
              </a:ext>
            </a:extLst>
          </p:cNvPr>
          <p:cNvSpPr/>
          <p:nvPr/>
        </p:nvSpPr>
        <p:spPr>
          <a:xfrm>
            <a:off x="133848" y="1549526"/>
            <a:ext cx="2367839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1876BA6A-4000-0FC9-C7B6-0706163F2756}"/>
              </a:ext>
            </a:extLst>
          </p:cNvPr>
          <p:cNvGrpSpPr/>
          <p:nvPr/>
        </p:nvGrpSpPr>
        <p:grpSpPr>
          <a:xfrm>
            <a:off x="2397846" y="770420"/>
            <a:ext cx="4475308" cy="779106"/>
            <a:chOff x="3192942" y="770420"/>
            <a:chExt cx="4475308" cy="779106"/>
          </a:xfrm>
        </p:grpSpPr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B4125AC9-A930-4818-B817-808E41EE98C3}"/>
                </a:ext>
              </a:extLst>
            </p:cNvPr>
            <p:cNvSpPr txBox="1"/>
            <p:nvPr/>
          </p:nvSpPr>
          <p:spPr>
            <a:xfrm>
              <a:off x="3948942" y="826251"/>
              <a:ext cx="3719308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CARACTERIZACIÓN DE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</a:t>
              </a:r>
            </a:p>
          </p:txBody>
        </p:sp>
        <p:pic>
          <p:nvPicPr>
            <p:cNvPr id="2" name="Gráfico 1">
              <a:extLst>
                <a:ext uri="{FF2B5EF4-FFF2-40B4-BE49-F238E27FC236}">
                  <a16:creationId xmlns="" xmlns:a16="http://schemas.microsoft.com/office/drawing/2014/main" id="{FF9D9707-F866-7701-25DF-F54C59E04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2942" y="770420"/>
              <a:ext cx="756000" cy="75600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D5BE1F0F-5184-ACE1-80EF-FED4F5A41A07}"/>
              </a:ext>
            </a:extLst>
          </p:cNvPr>
          <p:cNvGrpSpPr/>
          <p:nvPr/>
        </p:nvGrpSpPr>
        <p:grpSpPr>
          <a:xfrm>
            <a:off x="268521" y="1738398"/>
            <a:ext cx="2460272" cy="2698898"/>
            <a:chOff x="212231" y="1867899"/>
            <a:chExt cx="2336198" cy="3488135"/>
          </a:xfrm>
        </p:grpSpPr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9BF4FFB6-82A7-C5C1-EF2E-1C47EE7370AE}"/>
                </a:ext>
              </a:extLst>
            </p:cNvPr>
            <p:cNvSpPr txBox="1"/>
            <p:nvPr/>
          </p:nvSpPr>
          <p:spPr>
            <a:xfrm>
              <a:off x="265594" y="2319651"/>
              <a:ext cx="2282835" cy="3036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60%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Adultez</a:t>
              </a: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38%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Vejez</a:t>
              </a:r>
            </a:p>
            <a:p>
              <a:pPr>
                <a:lnSpc>
                  <a:spcPts val="1600"/>
                </a:lnSpc>
              </a:pPr>
              <a:r>
                <a:rPr lang="es-MX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 2%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/>
              </a:r>
              <a:b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</a:b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Juventud</a:t>
              </a: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="" xmlns:a16="http://schemas.microsoft.com/office/drawing/2014/main" id="{FA895383-A7A2-C752-CC55-FF9FFAB91F1B}"/>
                </a:ext>
              </a:extLst>
            </p:cNvPr>
            <p:cNvGrpSpPr/>
            <p:nvPr/>
          </p:nvGrpSpPr>
          <p:grpSpPr>
            <a:xfrm>
              <a:off x="212231" y="1867899"/>
              <a:ext cx="1821183" cy="646155"/>
              <a:chOff x="-37699" y="1867899"/>
              <a:chExt cx="1821183" cy="646155"/>
            </a:xfrm>
          </p:grpSpPr>
          <p:sp>
            <p:nvSpPr>
              <p:cNvPr id="5" name="CuadroTexto 4">
                <a:extLst>
                  <a:ext uri="{FF2B5EF4-FFF2-40B4-BE49-F238E27FC236}">
                    <a16:creationId xmlns="" xmlns:a16="http://schemas.microsoft.com/office/drawing/2014/main" id="{693B2B95-2D49-A4AA-262B-F5757715D868}"/>
                  </a:ext>
                </a:extLst>
              </p:cNvPr>
              <p:cNvSpPr txBox="1"/>
              <p:nvPr/>
            </p:nvSpPr>
            <p:spPr>
              <a:xfrm>
                <a:off x="500369" y="1945304"/>
                <a:ext cx="1283115" cy="522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RANGO</a:t>
                </a:r>
              </a:p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DE EDAD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0" name="Gráfico 19">
                <a:extLst>
                  <a:ext uri="{FF2B5EF4-FFF2-40B4-BE49-F238E27FC236}">
                    <a16:creationId xmlns="" xmlns:a16="http://schemas.microsoft.com/office/drawing/2014/main" id="{FC4EAC51-735F-7310-15B0-24706F7B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37699" y="1867899"/>
                <a:ext cx="538068" cy="646155"/>
              </a:xfrm>
              <a:prstGeom prst="rect">
                <a:avLst/>
              </a:prstGeom>
            </p:spPr>
          </p:pic>
        </p:grpSp>
      </p:grpSp>
      <p:grpSp>
        <p:nvGrpSpPr>
          <p:cNvPr id="37" name="Grupo 36">
            <a:extLst>
              <a:ext uri="{FF2B5EF4-FFF2-40B4-BE49-F238E27FC236}">
                <a16:creationId xmlns="" xmlns:a16="http://schemas.microsoft.com/office/drawing/2014/main" id="{DB604614-A628-73CC-09C2-486EABA1A31B}"/>
              </a:ext>
            </a:extLst>
          </p:cNvPr>
          <p:cNvGrpSpPr/>
          <p:nvPr/>
        </p:nvGrpSpPr>
        <p:grpSpPr>
          <a:xfrm>
            <a:off x="2750351" y="1712722"/>
            <a:ext cx="2242518" cy="2671743"/>
            <a:chOff x="2818240" y="1664751"/>
            <a:chExt cx="2242518" cy="2671743"/>
          </a:xfrm>
        </p:grpSpPr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BF9AA601-0F44-E88D-E65B-79DBEF30853A}"/>
                </a:ext>
              </a:extLst>
            </p:cNvPr>
            <p:cNvSpPr txBox="1"/>
            <p:nvPr/>
          </p:nvSpPr>
          <p:spPr>
            <a:xfrm>
              <a:off x="2965233" y="2192317"/>
              <a:ext cx="2095525" cy="2144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47%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Básica</a:t>
              </a: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</a:t>
              </a: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8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Superior</a:t>
              </a: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15%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Media</a:t>
              </a:r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="" xmlns:a16="http://schemas.microsoft.com/office/drawing/2014/main" id="{E04A16A6-0E7A-1D7A-2CA1-1EFE6D43DA95}"/>
                </a:ext>
              </a:extLst>
            </p:cNvPr>
            <p:cNvGrpSpPr/>
            <p:nvPr/>
          </p:nvGrpSpPr>
          <p:grpSpPr>
            <a:xfrm>
              <a:off x="2818240" y="1664751"/>
              <a:ext cx="2146039" cy="594917"/>
              <a:chOff x="2797376" y="1664751"/>
              <a:chExt cx="2146039" cy="594917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="" xmlns:a16="http://schemas.microsoft.com/office/drawing/2014/main" id="{E21F3F45-8F0D-69B5-E0F1-B4FED974F2C0}"/>
                  </a:ext>
                </a:extLst>
              </p:cNvPr>
              <p:cNvSpPr txBox="1"/>
              <p:nvPr/>
            </p:nvSpPr>
            <p:spPr>
              <a:xfrm>
                <a:off x="3319230" y="1741460"/>
                <a:ext cx="1624185" cy="5182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NIVEL EDUCATIVO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6" name="Gráfico 25">
                <a:extLst>
                  <a:ext uri="{FF2B5EF4-FFF2-40B4-BE49-F238E27FC236}">
                    <a16:creationId xmlns="" xmlns:a16="http://schemas.microsoft.com/office/drawing/2014/main" id="{393D12C6-4B02-FA88-4015-C868D333B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97376" y="1664751"/>
                <a:ext cx="540000" cy="540000"/>
              </a:xfrm>
              <a:prstGeom prst="rect">
                <a:avLst/>
              </a:prstGeom>
            </p:spPr>
          </p:pic>
        </p:grpSp>
      </p:grpSp>
      <p:grpSp>
        <p:nvGrpSpPr>
          <p:cNvPr id="38" name="Grupo 37">
            <a:extLst>
              <a:ext uri="{FF2B5EF4-FFF2-40B4-BE49-F238E27FC236}">
                <a16:creationId xmlns="" xmlns:a16="http://schemas.microsoft.com/office/drawing/2014/main" id="{D363D659-B234-1DDA-C856-50B8B8931FA4}"/>
              </a:ext>
            </a:extLst>
          </p:cNvPr>
          <p:cNvGrpSpPr/>
          <p:nvPr/>
        </p:nvGrpSpPr>
        <p:grpSpPr>
          <a:xfrm>
            <a:off x="5055384" y="1719587"/>
            <a:ext cx="1810885" cy="2219726"/>
            <a:chOff x="5075192" y="1583798"/>
            <a:chExt cx="1810885" cy="2219726"/>
          </a:xfrm>
        </p:grpSpPr>
        <p:sp>
          <p:nvSpPr>
            <p:cNvPr id="8" name="CuadroTexto 7">
              <a:extLst>
                <a:ext uri="{FF2B5EF4-FFF2-40B4-BE49-F238E27FC236}">
                  <a16:creationId xmlns="" xmlns:a16="http://schemas.microsoft.com/office/drawing/2014/main" id="{1C0482C7-680D-B5CA-371B-804B57EFD55C}"/>
                </a:ext>
              </a:extLst>
            </p:cNvPr>
            <p:cNvSpPr txBox="1"/>
            <p:nvPr/>
          </p:nvSpPr>
          <p:spPr>
            <a:xfrm>
              <a:off x="5159670" y="2274900"/>
              <a:ext cx="1726407" cy="1528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65%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MX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Masculino.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35%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Femenino.</a:t>
              </a:r>
            </a:p>
            <a:p>
              <a:pPr>
                <a:lnSpc>
                  <a:spcPts val="1600"/>
                </a:lnSpc>
              </a:pP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="" xmlns:a16="http://schemas.microsoft.com/office/drawing/2014/main" id="{9973C332-797A-C989-DBAF-9DAE8C4F9387}"/>
                </a:ext>
              </a:extLst>
            </p:cNvPr>
            <p:cNvGrpSpPr/>
            <p:nvPr/>
          </p:nvGrpSpPr>
          <p:grpSpPr>
            <a:xfrm>
              <a:off x="5075192" y="1583798"/>
              <a:ext cx="1739159" cy="540000"/>
              <a:chOff x="4990460" y="1583798"/>
              <a:chExt cx="1739159" cy="540000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="" xmlns:a16="http://schemas.microsoft.com/office/drawing/2014/main" id="{D43CD39E-DDF2-B7D5-E67B-8B2758BDB074}"/>
                  </a:ext>
                </a:extLst>
              </p:cNvPr>
              <p:cNvSpPr txBox="1"/>
              <p:nvPr/>
            </p:nvSpPr>
            <p:spPr>
              <a:xfrm>
                <a:off x="5512139" y="1770716"/>
                <a:ext cx="1217480" cy="317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GÉNERO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35" name="Gráfico 34">
                <a:extLst>
                  <a:ext uri="{FF2B5EF4-FFF2-40B4-BE49-F238E27FC236}">
                    <a16:creationId xmlns="" xmlns:a16="http://schemas.microsoft.com/office/drawing/2014/main" id="{F82F91EE-925B-0B91-0C65-C930A00F5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990460" y="1583798"/>
                <a:ext cx="540000" cy="540000"/>
              </a:xfrm>
              <a:prstGeom prst="rect">
                <a:avLst/>
              </a:prstGeom>
            </p:spPr>
          </p:pic>
        </p:grpSp>
      </p:grp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C26827C2-92E1-61AF-02B8-346701893647}"/>
              </a:ext>
            </a:extLst>
          </p:cNvPr>
          <p:cNvSpPr txBox="1"/>
          <p:nvPr/>
        </p:nvSpPr>
        <p:spPr>
          <a:xfrm>
            <a:off x="7306057" y="2517887"/>
            <a:ext cx="206790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73%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/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MX" sz="1600" dirty="0">
                <a:solidFill>
                  <a:srgbClr val="707070"/>
                </a:solidFill>
                <a:latin typeface="Aptos" panose="020B0004020202020204" pitchFamily="34" charset="0"/>
              </a:rPr>
              <a:t>Con acceso.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18%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/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No reportó.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   9%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Sin acceso.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="" xmlns:a16="http://schemas.microsoft.com/office/drawing/2014/main" id="{C03BAAB7-B3DC-C4EE-A9A8-A0859E6D06FE}"/>
              </a:ext>
            </a:extLst>
          </p:cNvPr>
          <p:cNvGrpSpPr/>
          <p:nvPr/>
        </p:nvGrpSpPr>
        <p:grpSpPr>
          <a:xfrm>
            <a:off x="7132063" y="1695156"/>
            <a:ext cx="2240347" cy="557945"/>
            <a:chOff x="7015548" y="1652930"/>
            <a:chExt cx="2240347" cy="557945"/>
          </a:xfrm>
        </p:grpSpPr>
        <p:pic>
          <p:nvPicPr>
            <p:cNvPr id="46" name="Gráfico 45">
              <a:extLst>
                <a:ext uri="{FF2B5EF4-FFF2-40B4-BE49-F238E27FC236}">
                  <a16:creationId xmlns="" xmlns:a16="http://schemas.microsoft.com/office/drawing/2014/main" id="{7A49BCD9-F86E-0D0F-DC84-D8A2798F5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15548" y="1652930"/>
              <a:ext cx="540000" cy="540000"/>
            </a:xfrm>
            <a:prstGeom prst="rect">
              <a:avLst/>
            </a:prstGeom>
          </p:spPr>
        </p:pic>
        <p:sp>
          <p:nvSpPr>
            <p:cNvPr id="42" name="CuadroTexto 41">
              <a:extLst>
                <a:ext uri="{FF2B5EF4-FFF2-40B4-BE49-F238E27FC236}">
                  <a16:creationId xmlns="" xmlns:a16="http://schemas.microsoft.com/office/drawing/2014/main" id="{C01543B8-E844-B420-A9A2-44FB5821F3A3}"/>
                </a:ext>
              </a:extLst>
            </p:cNvPr>
            <p:cNvSpPr txBox="1"/>
            <p:nvPr/>
          </p:nvSpPr>
          <p:spPr>
            <a:xfrm>
              <a:off x="7620317" y="1688424"/>
              <a:ext cx="1635578" cy="522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MX" sz="20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ACCESO A INTERNET</a:t>
              </a:r>
              <a:endParaRPr lang="es-CO" sz="20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DDA7EAF8-1339-5575-4708-C80E72D6A2BE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12" name="Gráfico 11">
              <a:extLst>
                <a:ext uri="{FF2B5EF4-FFF2-40B4-BE49-F238E27FC236}">
                  <a16:creationId xmlns="" xmlns:a16="http://schemas.microsoft.com/office/drawing/2014/main" id="{0D104409-F920-F2C6-C770-567E305BA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="" xmlns:a16="http://schemas.microsoft.com/office/drawing/2014/main" id="{193897B8-DEBA-9451-AF64-C5DAF217A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5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B6DB39C3-546A-F39B-283F-4FE0D984E546}"/>
              </a:ext>
            </a:extLst>
          </p:cNvPr>
          <p:cNvSpPr/>
          <p:nvPr/>
        </p:nvSpPr>
        <p:spPr>
          <a:xfrm>
            <a:off x="2638282" y="1983044"/>
            <a:ext cx="3994437" cy="288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1630B98A-8B31-26F5-35D6-E117C4C5A68E}"/>
              </a:ext>
            </a:extLst>
          </p:cNvPr>
          <p:cNvGrpSpPr/>
          <p:nvPr/>
        </p:nvGrpSpPr>
        <p:grpSpPr>
          <a:xfrm>
            <a:off x="2436682" y="874160"/>
            <a:ext cx="4397636" cy="1031051"/>
            <a:chOff x="3192942" y="874160"/>
            <a:chExt cx="4397636" cy="1031051"/>
          </a:xfrm>
        </p:grpSpPr>
        <p:pic>
          <p:nvPicPr>
            <p:cNvPr id="3" name="Gráfico 2">
              <a:extLst>
                <a:ext uri="{FF2B5EF4-FFF2-40B4-BE49-F238E27FC236}">
                  <a16:creationId xmlns="" xmlns:a16="http://schemas.microsoft.com/office/drawing/2014/main" id="{1540FBA7-4189-EC6A-6439-E09169B9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92942" y="1011685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47F5F162-6D61-C80C-A7CF-8694D73A0C7C}"/>
                </a:ext>
              </a:extLst>
            </p:cNvPr>
            <p:cNvSpPr txBox="1"/>
            <p:nvPr/>
          </p:nvSpPr>
          <p:spPr>
            <a:xfrm>
              <a:off x="3948941" y="874160"/>
              <a:ext cx="3641637" cy="1031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ES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ASÍ NOS CALIFICAN </a:t>
              </a:r>
              <a:r>
                <a:rPr lang="es-ES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 Y CIUDADANOS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8B53F38-5BE3-DEBD-60AC-C3448F3ECDC7}"/>
              </a:ext>
            </a:extLst>
          </p:cNvPr>
          <p:cNvSpPr txBox="1"/>
          <p:nvPr/>
        </p:nvSpPr>
        <p:spPr>
          <a:xfrm>
            <a:off x="2788841" y="2273605"/>
            <a:ext cx="3843878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nos calificaron entre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excelente y bueno</a:t>
            </a:r>
            <a:r>
              <a:rPr lang="es-ES" sz="1600" dirty="0" smtClean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</a:p>
          <a:p>
            <a:pPr lvl="0"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100</a:t>
            </a: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calificaron la Información como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clara y oportuna</a:t>
            </a:r>
            <a:r>
              <a:rPr lang="es-ES" sz="1600" dirty="0" smtClean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99</a:t>
            </a: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manifestaron haber obtenido una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respuesta inmediata</a:t>
            </a:r>
            <a:r>
              <a:rPr lang="es-CO" sz="1600" dirty="0" smtClean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  <a:endParaRPr lang="es-CO" sz="1600" dirty="0">
              <a:solidFill>
                <a:srgbClr val="707070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86%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suministraron el correo electrónico</a:t>
            </a: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2A894069-1F10-9972-4CF3-22AC09BB3DF2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8" name="Gráfico 7">
              <a:extLst>
                <a:ext uri="{FF2B5EF4-FFF2-40B4-BE49-F238E27FC236}">
                  <a16:creationId xmlns="" xmlns:a16="http://schemas.microsoft.com/office/drawing/2014/main" id="{A4626CB6-BDE3-4B91-C5E5-2026C4516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D1969006-8B1A-7804-C358-4D92BB3A7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3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C1736E75-BAE4-0B1D-41DD-4D1172477CAC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5" name="Gráfico 4">
              <a:extLst>
                <a:ext uri="{FF2B5EF4-FFF2-40B4-BE49-F238E27FC236}">
                  <a16:creationId xmlns="" xmlns:a16="http://schemas.microsoft.com/office/drawing/2014/main" id="{952481ED-12BF-00E6-AF07-F8A79ED1A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0BE5C917-42E2-4299-8A86-74BD80301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F3C19F6-4B24-9149-7B46-FF89AA1265B8}"/>
              </a:ext>
            </a:extLst>
          </p:cNvPr>
          <p:cNvSpPr txBox="1"/>
          <p:nvPr/>
        </p:nvSpPr>
        <p:spPr>
          <a:xfrm>
            <a:off x="1737971" y="1527658"/>
            <a:ext cx="5795058" cy="1055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354" tIns="46354" rIns="46354" bIns="46354" numCol="1" spcCol="38100" rtlCol="0" anchor="t">
            <a:spAutoFit/>
          </a:bodyPr>
          <a:lstStyle/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217" b="1" i="0" u="none" strike="noStrike" cap="none" spc="0" normalizeH="0" baseline="0" dirty="0">
                <a:ln>
                  <a:noFill/>
                </a:ln>
                <a:solidFill>
                  <a:srgbClr val="A1C40E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AGENCIA DE DESARROLLO RURAL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Calle 43 N° 57-41. Piso 1, CAN Bogotá, Colombia - Código Postal 111321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Horario de Atención: Lunes a Viernes 8:00 a. m a 5:00 p. m </a:t>
            </a:r>
            <a:r>
              <a:rPr lang="es-CO" sz="101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ornada </a:t>
            </a:r>
            <a:r>
              <a:rPr lang="es-CO" sz="101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ontinua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Línea de Atención: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+57 (601) 748 22 27. 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Línea Gratuita Nacional: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018000-189889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Correo Institucional: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correspondencia@adr.gov.co</a:t>
            </a:r>
            <a:endParaRPr kumimoji="0" lang="es-CO" sz="2028" b="1" i="0" u="none" strike="noStrike" cap="none" spc="-101" normalizeH="0" dirty="0">
              <a:ln>
                <a:noFill/>
              </a:ln>
              <a:solidFill>
                <a:srgbClr val="F7921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A8977D66-56D5-4214-ABDD-0842154D7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7287" y="3220496"/>
            <a:ext cx="2616427" cy="6608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DCCFC86F-1146-4B1B-F18C-660C84BBEBC6}"/>
              </a:ext>
            </a:extLst>
          </p:cNvPr>
          <p:cNvSpPr txBox="1"/>
          <p:nvPr/>
        </p:nvSpPr>
        <p:spPr>
          <a:xfrm>
            <a:off x="3484703" y="2752385"/>
            <a:ext cx="2301594" cy="298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354" tIns="46354" rIns="46354" bIns="46354" numCol="1" spcCol="38100" rtlCol="0" anchor="t">
            <a:spAutoFit/>
          </a:bodyPr>
          <a:lstStyle/>
          <a:p>
            <a:pPr marL="0" marR="0" indent="0" algn="ctr" defTabSz="463555" rtl="0" fontAlgn="auto" latinLnBrk="0" hangingPunct="0">
              <a:lnSpc>
                <a:spcPts val="10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lang="es-CO" sz="2028" b="1" spc="-101" dirty="0">
                <a:solidFill>
                  <a:srgbClr val="F7921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www.adr.gov.co</a:t>
            </a:r>
            <a:endParaRPr kumimoji="0" lang="es-CO" sz="2028" b="1" i="0" u="none" strike="noStrike" cap="none" spc="-101" normalizeH="0" dirty="0">
              <a:ln>
                <a:noFill/>
              </a:ln>
              <a:solidFill>
                <a:srgbClr val="F7921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8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4917</TotalTime>
  <Words>321</Words>
  <Application>Microsoft Office PowerPoint</Application>
  <PresentationFormat>Personalizado</PresentationFormat>
  <Paragraphs>95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Aptos Black</vt:lpstr>
      <vt:lpstr>Calibri</vt:lpstr>
      <vt:lpstr>Verdana</vt:lpstr>
      <vt:lpstr>Helvetica</vt:lpstr>
      <vt:lpstr>Arial</vt:lpstr>
      <vt:lpstr>Aptos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Gustavo Suárez Cruz</dc:creator>
  <cp:lastModifiedBy>Gilma Anamaria Quintero Ocampo</cp:lastModifiedBy>
  <cp:revision>202</cp:revision>
  <dcterms:modified xsi:type="dcterms:W3CDTF">2026-02-25T17:17:51Z</dcterms:modified>
</cp:coreProperties>
</file>