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271000" cy="10795000"/>
  <p:notesSz cx="9271000" cy="10795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/>
    <p:restoredTop sz="94737"/>
  </p:normalViewPr>
  <p:slideViewPr>
    <p:cSldViewPr>
      <p:cViewPr>
        <p:scale>
          <a:sx n="61" d="100"/>
          <a:sy n="61" d="100"/>
        </p:scale>
        <p:origin x="1640" y="14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95325" y="3346450"/>
            <a:ext cx="7880350" cy="2266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9FC217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90650" y="6045200"/>
            <a:ext cx="6489700" cy="2698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3/5/26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70999" cy="107950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565099" y="5286654"/>
            <a:ext cx="2992755" cy="4194175"/>
          </a:xfrm>
          <a:custGeom>
            <a:avLst/>
            <a:gdLst/>
            <a:ahLst/>
            <a:cxnLst/>
            <a:rect l="l" t="t" r="r" b="b"/>
            <a:pathLst>
              <a:path w="2992754" h="4194175">
                <a:moveTo>
                  <a:pt x="113703" y="4147210"/>
                </a:moveTo>
                <a:lnTo>
                  <a:pt x="108178" y="4125112"/>
                </a:lnTo>
                <a:lnTo>
                  <a:pt x="94881" y="4107472"/>
                </a:lnTo>
                <a:lnTo>
                  <a:pt x="75844" y="4096118"/>
                </a:lnTo>
                <a:lnTo>
                  <a:pt x="53111" y="4092892"/>
                </a:lnTo>
                <a:lnTo>
                  <a:pt x="32296" y="4098188"/>
                </a:lnTo>
                <a:lnTo>
                  <a:pt x="15494" y="4110380"/>
                </a:lnTo>
                <a:lnTo>
                  <a:pt x="4229" y="4127830"/>
                </a:lnTo>
                <a:lnTo>
                  <a:pt x="0" y="4148950"/>
                </a:lnTo>
                <a:lnTo>
                  <a:pt x="952" y="4153687"/>
                </a:lnTo>
                <a:lnTo>
                  <a:pt x="90474" y="4193565"/>
                </a:lnTo>
                <a:lnTo>
                  <a:pt x="97663" y="4188345"/>
                </a:lnTo>
                <a:lnTo>
                  <a:pt x="109804" y="4169460"/>
                </a:lnTo>
                <a:lnTo>
                  <a:pt x="113703" y="4147210"/>
                </a:lnTo>
                <a:close/>
              </a:path>
              <a:path w="2992754" h="4194175">
                <a:moveTo>
                  <a:pt x="172783" y="3938955"/>
                </a:moveTo>
                <a:lnTo>
                  <a:pt x="168541" y="3920718"/>
                </a:lnTo>
                <a:lnTo>
                  <a:pt x="157988" y="3905770"/>
                </a:lnTo>
                <a:lnTo>
                  <a:pt x="142887" y="3895788"/>
                </a:lnTo>
                <a:lnTo>
                  <a:pt x="124968" y="3892499"/>
                </a:lnTo>
                <a:lnTo>
                  <a:pt x="107442" y="3897058"/>
                </a:lnTo>
                <a:lnTo>
                  <a:pt x="92506" y="3908171"/>
                </a:lnTo>
                <a:lnTo>
                  <a:pt x="82245" y="3923665"/>
                </a:lnTo>
                <a:lnTo>
                  <a:pt x="78676" y="3941368"/>
                </a:lnTo>
                <a:lnTo>
                  <a:pt x="82905" y="3959237"/>
                </a:lnTo>
                <a:lnTo>
                  <a:pt x="93510" y="3973753"/>
                </a:lnTo>
                <a:lnTo>
                  <a:pt x="108864" y="3983405"/>
                </a:lnTo>
                <a:lnTo>
                  <a:pt x="127368" y="3986682"/>
                </a:lnTo>
                <a:lnTo>
                  <a:pt x="145770" y="3982732"/>
                </a:lnTo>
                <a:lnTo>
                  <a:pt x="160312" y="3972585"/>
                </a:lnTo>
                <a:lnTo>
                  <a:pt x="169735" y="3957548"/>
                </a:lnTo>
                <a:lnTo>
                  <a:pt x="172783" y="3938955"/>
                </a:lnTo>
                <a:close/>
              </a:path>
              <a:path w="2992754" h="4194175">
                <a:moveTo>
                  <a:pt x="173736" y="467156"/>
                </a:moveTo>
                <a:lnTo>
                  <a:pt x="168668" y="437629"/>
                </a:lnTo>
                <a:lnTo>
                  <a:pt x="153758" y="413880"/>
                </a:lnTo>
                <a:lnTo>
                  <a:pt x="135928" y="401434"/>
                </a:lnTo>
                <a:lnTo>
                  <a:pt x="168948" y="489610"/>
                </a:lnTo>
                <a:lnTo>
                  <a:pt x="173736" y="467156"/>
                </a:lnTo>
                <a:close/>
              </a:path>
              <a:path w="2992754" h="4194175">
                <a:moveTo>
                  <a:pt x="237007" y="3732669"/>
                </a:moveTo>
                <a:lnTo>
                  <a:pt x="234403" y="3716756"/>
                </a:lnTo>
                <a:lnTo>
                  <a:pt x="226263" y="3703104"/>
                </a:lnTo>
                <a:lnTo>
                  <a:pt x="213969" y="3693287"/>
                </a:lnTo>
                <a:lnTo>
                  <a:pt x="198882" y="3688867"/>
                </a:lnTo>
                <a:lnTo>
                  <a:pt x="182397" y="3691750"/>
                </a:lnTo>
                <a:lnTo>
                  <a:pt x="167817" y="3701427"/>
                </a:lnTo>
                <a:lnTo>
                  <a:pt x="157492" y="3715639"/>
                </a:lnTo>
                <a:lnTo>
                  <a:pt x="153771" y="3732123"/>
                </a:lnTo>
                <a:lnTo>
                  <a:pt x="157378" y="3747478"/>
                </a:lnTo>
                <a:lnTo>
                  <a:pt x="166509" y="3760178"/>
                </a:lnTo>
                <a:lnTo>
                  <a:pt x="179705" y="3768864"/>
                </a:lnTo>
                <a:lnTo>
                  <a:pt x="195554" y="3772141"/>
                </a:lnTo>
                <a:lnTo>
                  <a:pt x="211683" y="3769271"/>
                </a:lnTo>
                <a:lnTo>
                  <a:pt x="224650" y="3761092"/>
                </a:lnTo>
                <a:lnTo>
                  <a:pt x="233438" y="3748557"/>
                </a:lnTo>
                <a:lnTo>
                  <a:pt x="237007" y="3732669"/>
                </a:lnTo>
                <a:close/>
              </a:path>
              <a:path w="2992754" h="4194175">
                <a:moveTo>
                  <a:pt x="315760" y="3522370"/>
                </a:moveTo>
                <a:lnTo>
                  <a:pt x="311810" y="3501136"/>
                </a:lnTo>
                <a:lnTo>
                  <a:pt x="300710" y="3483724"/>
                </a:lnTo>
                <a:lnTo>
                  <a:pt x="283946" y="3471710"/>
                </a:lnTo>
                <a:lnTo>
                  <a:pt x="263029" y="3466668"/>
                </a:lnTo>
                <a:lnTo>
                  <a:pt x="240398" y="3470237"/>
                </a:lnTo>
                <a:lnTo>
                  <a:pt x="221767" y="3481895"/>
                </a:lnTo>
                <a:lnTo>
                  <a:pt x="209130" y="3499764"/>
                </a:lnTo>
                <a:lnTo>
                  <a:pt x="204457" y="3521989"/>
                </a:lnTo>
                <a:lnTo>
                  <a:pt x="208610" y="3542817"/>
                </a:lnTo>
                <a:lnTo>
                  <a:pt x="219964" y="3560292"/>
                </a:lnTo>
                <a:lnTo>
                  <a:pt x="236804" y="3572573"/>
                </a:lnTo>
                <a:lnTo>
                  <a:pt x="257403" y="3577856"/>
                </a:lnTo>
                <a:lnTo>
                  <a:pt x="279895" y="3574402"/>
                </a:lnTo>
                <a:lnTo>
                  <a:pt x="298437" y="3562769"/>
                </a:lnTo>
                <a:lnTo>
                  <a:pt x="311048" y="3544798"/>
                </a:lnTo>
                <a:lnTo>
                  <a:pt x="315760" y="3522370"/>
                </a:lnTo>
                <a:close/>
              </a:path>
              <a:path w="2992754" h="4194175">
                <a:moveTo>
                  <a:pt x="319747" y="738200"/>
                </a:moveTo>
                <a:lnTo>
                  <a:pt x="313093" y="709726"/>
                </a:lnTo>
                <a:lnTo>
                  <a:pt x="296164" y="685888"/>
                </a:lnTo>
                <a:lnTo>
                  <a:pt x="271945" y="669607"/>
                </a:lnTo>
                <a:lnTo>
                  <a:pt x="243420" y="663778"/>
                </a:lnTo>
                <a:lnTo>
                  <a:pt x="231279" y="666496"/>
                </a:lnTo>
                <a:lnTo>
                  <a:pt x="232905" y="671474"/>
                </a:lnTo>
                <a:lnTo>
                  <a:pt x="247510" y="719086"/>
                </a:lnTo>
                <a:lnTo>
                  <a:pt x="261277" y="766838"/>
                </a:lnTo>
                <a:lnTo>
                  <a:pt x="272148" y="806983"/>
                </a:lnTo>
                <a:lnTo>
                  <a:pt x="272275" y="807440"/>
                </a:lnTo>
                <a:lnTo>
                  <a:pt x="274421" y="806983"/>
                </a:lnTo>
                <a:lnTo>
                  <a:pt x="298234" y="790638"/>
                </a:lnTo>
                <a:lnTo>
                  <a:pt x="314210" y="766838"/>
                </a:lnTo>
                <a:lnTo>
                  <a:pt x="319747" y="738200"/>
                </a:lnTo>
                <a:close/>
              </a:path>
              <a:path w="2992754" h="4194175">
                <a:moveTo>
                  <a:pt x="332308" y="2824086"/>
                </a:moveTo>
                <a:lnTo>
                  <a:pt x="326339" y="2796756"/>
                </a:lnTo>
                <a:lnTo>
                  <a:pt x="310883" y="2774226"/>
                </a:lnTo>
                <a:lnTo>
                  <a:pt x="305193" y="2770365"/>
                </a:lnTo>
                <a:lnTo>
                  <a:pt x="301345" y="2794038"/>
                </a:lnTo>
                <a:lnTo>
                  <a:pt x="294792" y="2832811"/>
                </a:lnTo>
                <a:lnTo>
                  <a:pt x="286626" y="2879306"/>
                </a:lnTo>
                <a:lnTo>
                  <a:pt x="284429" y="2891421"/>
                </a:lnTo>
                <a:lnTo>
                  <a:pt x="290182" y="2890088"/>
                </a:lnTo>
                <a:lnTo>
                  <a:pt x="312420" y="2874391"/>
                </a:lnTo>
                <a:lnTo>
                  <a:pt x="327190" y="2851632"/>
                </a:lnTo>
                <a:lnTo>
                  <a:pt x="332308" y="2824086"/>
                </a:lnTo>
                <a:close/>
              </a:path>
              <a:path w="2992754" h="4194175">
                <a:moveTo>
                  <a:pt x="368147" y="531647"/>
                </a:moveTo>
                <a:lnTo>
                  <a:pt x="363905" y="507492"/>
                </a:lnTo>
                <a:lnTo>
                  <a:pt x="351294" y="487680"/>
                </a:lnTo>
                <a:lnTo>
                  <a:pt x="332397" y="474472"/>
                </a:lnTo>
                <a:lnTo>
                  <a:pt x="332740" y="474472"/>
                </a:lnTo>
                <a:lnTo>
                  <a:pt x="308673" y="469493"/>
                </a:lnTo>
                <a:lnTo>
                  <a:pt x="285102" y="474472"/>
                </a:lnTo>
                <a:lnTo>
                  <a:pt x="265645" y="487883"/>
                </a:lnTo>
                <a:lnTo>
                  <a:pt x="252514" y="507492"/>
                </a:lnTo>
                <a:lnTo>
                  <a:pt x="247891" y="531075"/>
                </a:lnTo>
                <a:lnTo>
                  <a:pt x="252590" y="553351"/>
                </a:lnTo>
                <a:lnTo>
                  <a:pt x="264871" y="571703"/>
                </a:lnTo>
                <a:lnTo>
                  <a:pt x="283057" y="584428"/>
                </a:lnTo>
                <a:lnTo>
                  <a:pt x="305473" y="589813"/>
                </a:lnTo>
                <a:lnTo>
                  <a:pt x="329920" y="586346"/>
                </a:lnTo>
                <a:lnTo>
                  <a:pt x="349643" y="574433"/>
                </a:lnTo>
                <a:lnTo>
                  <a:pt x="362966" y="555675"/>
                </a:lnTo>
                <a:lnTo>
                  <a:pt x="368147" y="531647"/>
                </a:lnTo>
                <a:close/>
              </a:path>
              <a:path w="2992754" h="4194175">
                <a:moveTo>
                  <a:pt x="371995" y="4008437"/>
                </a:moveTo>
                <a:lnTo>
                  <a:pt x="368261" y="3994645"/>
                </a:lnTo>
                <a:lnTo>
                  <a:pt x="359410" y="3983494"/>
                </a:lnTo>
                <a:lnTo>
                  <a:pt x="346989" y="3976382"/>
                </a:lnTo>
                <a:lnTo>
                  <a:pt x="332486" y="3974693"/>
                </a:lnTo>
                <a:lnTo>
                  <a:pt x="318884" y="3978059"/>
                </a:lnTo>
                <a:lnTo>
                  <a:pt x="308889" y="3985031"/>
                </a:lnTo>
                <a:lnTo>
                  <a:pt x="302552" y="3995458"/>
                </a:lnTo>
                <a:lnTo>
                  <a:pt x="299948" y="4009199"/>
                </a:lnTo>
                <a:lnTo>
                  <a:pt x="302514" y="4023423"/>
                </a:lnTo>
                <a:lnTo>
                  <a:pt x="310464" y="4035514"/>
                </a:lnTo>
                <a:lnTo>
                  <a:pt x="322160" y="4043832"/>
                </a:lnTo>
                <a:lnTo>
                  <a:pt x="335940" y="4046817"/>
                </a:lnTo>
                <a:lnTo>
                  <a:pt x="349580" y="4043311"/>
                </a:lnTo>
                <a:lnTo>
                  <a:pt x="361302" y="4034498"/>
                </a:lnTo>
                <a:lnTo>
                  <a:pt x="369366" y="4022255"/>
                </a:lnTo>
                <a:lnTo>
                  <a:pt x="371995" y="4008437"/>
                </a:lnTo>
                <a:close/>
              </a:path>
              <a:path w="2992754" h="4194175">
                <a:moveTo>
                  <a:pt x="377748" y="3308413"/>
                </a:moveTo>
                <a:lnTo>
                  <a:pt x="372745" y="3290239"/>
                </a:lnTo>
                <a:lnTo>
                  <a:pt x="361950" y="3276282"/>
                </a:lnTo>
                <a:lnTo>
                  <a:pt x="346519" y="3267545"/>
                </a:lnTo>
                <a:lnTo>
                  <a:pt x="327571" y="3265017"/>
                </a:lnTo>
                <a:lnTo>
                  <a:pt x="309283" y="3269373"/>
                </a:lnTo>
                <a:lnTo>
                  <a:pt x="294386" y="3279762"/>
                </a:lnTo>
                <a:lnTo>
                  <a:pt x="284365" y="3294697"/>
                </a:lnTo>
                <a:lnTo>
                  <a:pt x="280631" y="3312731"/>
                </a:lnTo>
                <a:lnTo>
                  <a:pt x="284873" y="3331845"/>
                </a:lnTo>
                <a:lnTo>
                  <a:pt x="296316" y="3347897"/>
                </a:lnTo>
                <a:lnTo>
                  <a:pt x="312762" y="3358743"/>
                </a:lnTo>
                <a:lnTo>
                  <a:pt x="332003" y="3362261"/>
                </a:lnTo>
                <a:lnTo>
                  <a:pt x="351129" y="3357334"/>
                </a:lnTo>
                <a:lnTo>
                  <a:pt x="366141" y="3345523"/>
                </a:lnTo>
                <a:lnTo>
                  <a:pt x="375526" y="3328619"/>
                </a:lnTo>
                <a:lnTo>
                  <a:pt x="377748" y="3308413"/>
                </a:lnTo>
                <a:close/>
              </a:path>
              <a:path w="2992754" h="4194175">
                <a:moveTo>
                  <a:pt x="388150" y="1229575"/>
                </a:moveTo>
                <a:lnTo>
                  <a:pt x="383463" y="1199896"/>
                </a:lnTo>
                <a:lnTo>
                  <a:pt x="368896" y="1175943"/>
                </a:lnTo>
                <a:lnTo>
                  <a:pt x="346252" y="1159662"/>
                </a:lnTo>
                <a:lnTo>
                  <a:pt x="344589" y="1159281"/>
                </a:lnTo>
                <a:lnTo>
                  <a:pt x="347903" y="1181100"/>
                </a:lnTo>
                <a:lnTo>
                  <a:pt x="354279" y="1227099"/>
                </a:lnTo>
                <a:lnTo>
                  <a:pt x="360133" y="1273517"/>
                </a:lnTo>
                <a:lnTo>
                  <a:pt x="361378" y="1284414"/>
                </a:lnTo>
                <a:lnTo>
                  <a:pt x="365201" y="1281874"/>
                </a:lnTo>
                <a:lnTo>
                  <a:pt x="381596" y="1258392"/>
                </a:lnTo>
                <a:lnTo>
                  <a:pt x="388150" y="1229575"/>
                </a:lnTo>
                <a:close/>
              </a:path>
              <a:path w="2992754" h="4194175">
                <a:moveTo>
                  <a:pt x="395147" y="1921827"/>
                </a:moveTo>
                <a:lnTo>
                  <a:pt x="388721" y="1895500"/>
                </a:lnTo>
                <a:lnTo>
                  <a:pt x="388353" y="1914791"/>
                </a:lnTo>
                <a:lnTo>
                  <a:pt x="387184" y="1955050"/>
                </a:lnTo>
                <a:lnTo>
                  <a:pt x="390182" y="1950300"/>
                </a:lnTo>
                <a:lnTo>
                  <a:pt x="395147" y="1921827"/>
                </a:lnTo>
                <a:close/>
              </a:path>
              <a:path w="2992754" h="4194175">
                <a:moveTo>
                  <a:pt x="397129" y="2613990"/>
                </a:moveTo>
                <a:lnTo>
                  <a:pt x="390969" y="2586558"/>
                </a:lnTo>
                <a:lnTo>
                  <a:pt x="375437" y="2564079"/>
                </a:lnTo>
                <a:lnTo>
                  <a:pt x="369036" y="2559761"/>
                </a:lnTo>
                <a:lnTo>
                  <a:pt x="352831" y="2548826"/>
                </a:lnTo>
                <a:lnTo>
                  <a:pt x="338048" y="2545689"/>
                </a:lnTo>
                <a:lnTo>
                  <a:pt x="335432" y="2565870"/>
                </a:lnTo>
                <a:lnTo>
                  <a:pt x="327596" y="2622550"/>
                </a:lnTo>
                <a:lnTo>
                  <a:pt x="327812" y="2622639"/>
                </a:lnTo>
                <a:lnTo>
                  <a:pt x="321525" y="2664904"/>
                </a:lnTo>
                <a:lnTo>
                  <a:pt x="318160" y="2687218"/>
                </a:lnTo>
                <a:lnTo>
                  <a:pt x="324015" y="2688437"/>
                </a:lnTo>
                <a:lnTo>
                  <a:pt x="352996" y="2682748"/>
                </a:lnTo>
                <a:lnTo>
                  <a:pt x="376453" y="2666835"/>
                </a:lnTo>
                <a:lnTo>
                  <a:pt x="390448" y="2645397"/>
                </a:lnTo>
                <a:lnTo>
                  <a:pt x="391947" y="2643111"/>
                </a:lnTo>
                <a:lnTo>
                  <a:pt x="397129" y="2614003"/>
                </a:lnTo>
                <a:close/>
              </a:path>
              <a:path w="2992754" h="4194175">
                <a:moveTo>
                  <a:pt x="417080" y="319811"/>
                </a:moveTo>
                <a:lnTo>
                  <a:pt x="413651" y="305689"/>
                </a:lnTo>
                <a:lnTo>
                  <a:pt x="405218" y="294157"/>
                </a:lnTo>
                <a:lnTo>
                  <a:pt x="393026" y="286372"/>
                </a:lnTo>
                <a:lnTo>
                  <a:pt x="378307" y="283489"/>
                </a:lnTo>
                <a:lnTo>
                  <a:pt x="363397" y="286181"/>
                </a:lnTo>
                <a:lnTo>
                  <a:pt x="351586" y="293789"/>
                </a:lnTo>
                <a:lnTo>
                  <a:pt x="343725" y="305435"/>
                </a:lnTo>
                <a:lnTo>
                  <a:pt x="340804" y="319811"/>
                </a:lnTo>
                <a:lnTo>
                  <a:pt x="340702" y="320281"/>
                </a:lnTo>
                <a:lnTo>
                  <a:pt x="343230" y="335140"/>
                </a:lnTo>
                <a:lnTo>
                  <a:pt x="350685" y="347484"/>
                </a:lnTo>
                <a:lnTo>
                  <a:pt x="362000" y="356120"/>
                </a:lnTo>
                <a:lnTo>
                  <a:pt x="376085" y="359854"/>
                </a:lnTo>
                <a:lnTo>
                  <a:pt x="391833" y="357225"/>
                </a:lnTo>
                <a:lnTo>
                  <a:pt x="405079" y="348526"/>
                </a:lnTo>
                <a:lnTo>
                  <a:pt x="414083" y="335495"/>
                </a:lnTo>
                <a:lnTo>
                  <a:pt x="416991" y="320281"/>
                </a:lnTo>
                <a:lnTo>
                  <a:pt x="417080" y="319811"/>
                </a:lnTo>
                <a:close/>
              </a:path>
              <a:path w="2992754" h="4194175">
                <a:moveTo>
                  <a:pt x="440740" y="3101848"/>
                </a:moveTo>
                <a:lnTo>
                  <a:pt x="436968" y="3086036"/>
                </a:lnTo>
                <a:lnTo>
                  <a:pt x="427990" y="3073616"/>
                </a:lnTo>
                <a:lnTo>
                  <a:pt x="414896" y="3065576"/>
                </a:lnTo>
                <a:lnTo>
                  <a:pt x="398754" y="3062909"/>
                </a:lnTo>
                <a:lnTo>
                  <a:pt x="382930" y="3066377"/>
                </a:lnTo>
                <a:lnTo>
                  <a:pt x="369862" y="3075203"/>
                </a:lnTo>
                <a:lnTo>
                  <a:pt x="360934" y="3088017"/>
                </a:lnTo>
                <a:lnTo>
                  <a:pt x="357543" y="3103435"/>
                </a:lnTo>
                <a:lnTo>
                  <a:pt x="361442" y="3119945"/>
                </a:lnTo>
                <a:lnTo>
                  <a:pt x="371868" y="3133991"/>
                </a:lnTo>
                <a:lnTo>
                  <a:pt x="386524" y="3143415"/>
                </a:lnTo>
                <a:lnTo>
                  <a:pt x="403110" y="3146044"/>
                </a:lnTo>
                <a:lnTo>
                  <a:pt x="418198" y="3141434"/>
                </a:lnTo>
                <a:lnTo>
                  <a:pt x="430364" y="3131502"/>
                </a:lnTo>
                <a:lnTo>
                  <a:pt x="438327" y="3117786"/>
                </a:lnTo>
                <a:lnTo>
                  <a:pt x="440740" y="3101848"/>
                </a:lnTo>
                <a:close/>
              </a:path>
              <a:path w="2992754" h="4194175">
                <a:moveTo>
                  <a:pt x="450570" y="1015352"/>
                </a:moveTo>
                <a:lnTo>
                  <a:pt x="444131" y="989279"/>
                </a:lnTo>
                <a:lnTo>
                  <a:pt x="428586" y="968489"/>
                </a:lnTo>
                <a:lnTo>
                  <a:pt x="406323" y="955103"/>
                </a:lnTo>
                <a:lnTo>
                  <a:pt x="379679" y="951255"/>
                </a:lnTo>
                <a:lnTo>
                  <a:pt x="354977" y="957643"/>
                </a:lnTo>
                <a:lnTo>
                  <a:pt x="334911" y="972299"/>
                </a:lnTo>
                <a:lnTo>
                  <a:pt x="321437" y="993165"/>
                </a:lnTo>
                <a:lnTo>
                  <a:pt x="318452" y="1008367"/>
                </a:lnTo>
                <a:lnTo>
                  <a:pt x="325602" y="1045705"/>
                </a:lnTo>
                <a:lnTo>
                  <a:pt x="326593" y="1051280"/>
                </a:lnTo>
                <a:lnTo>
                  <a:pt x="336753" y="1066050"/>
                </a:lnTo>
                <a:lnTo>
                  <a:pt x="358546" y="1080350"/>
                </a:lnTo>
                <a:lnTo>
                  <a:pt x="385051" y="1085202"/>
                </a:lnTo>
                <a:lnTo>
                  <a:pt x="411251" y="1079207"/>
                </a:lnTo>
                <a:lnTo>
                  <a:pt x="432384" y="1063993"/>
                </a:lnTo>
                <a:lnTo>
                  <a:pt x="446227" y="1041920"/>
                </a:lnTo>
                <a:lnTo>
                  <a:pt x="450570" y="1015352"/>
                </a:lnTo>
                <a:close/>
              </a:path>
              <a:path w="2992754" h="4194175">
                <a:moveTo>
                  <a:pt x="451548" y="3799992"/>
                </a:moveTo>
                <a:lnTo>
                  <a:pt x="447484" y="3781704"/>
                </a:lnTo>
                <a:lnTo>
                  <a:pt x="437108" y="3766680"/>
                </a:lnTo>
                <a:lnTo>
                  <a:pt x="426351" y="3759441"/>
                </a:lnTo>
                <a:lnTo>
                  <a:pt x="422109" y="3756583"/>
                </a:lnTo>
                <a:lnTo>
                  <a:pt x="404190" y="3753116"/>
                </a:lnTo>
                <a:lnTo>
                  <a:pt x="386753" y="3757523"/>
                </a:lnTo>
                <a:lnTo>
                  <a:pt x="371716" y="3768547"/>
                </a:lnTo>
                <a:lnTo>
                  <a:pt x="361226" y="3783952"/>
                </a:lnTo>
                <a:lnTo>
                  <a:pt x="357441" y="3801503"/>
                </a:lnTo>
                <a:lnTo>
                  <a:pt x="361505" y="3819423"/>
                </a:lnTo>
                <a:lnTo>
                  <a:pt x="371970" y="3834053"/>
                </a:lnTo>
                <a:lnTo>
                  <a:pt x="387248" y="3843858"/>
                </a:lnTo>
                <a:lnTo>
                  <a:pt x="405701" y="3847312"/>
                </a:lnTo>
                <a:lnTo>
                  <a:pt x="424141" y="3843515"/>
                </a:lnTo>
                <a:lnTo>
                  <a:pt x="438772" y="3833495"/>
                </a:lnTo>
                <a:lnTo>
                  <a:pt x="448335" y="3818547"/>
                </a:lnTo>
                <a:lnTo>
                  <a:pt x="451548" y="3799992"/>
                </a:lnTo>
                <a:close/>
              </a:path>
              <a:path w="2992754" h="4194175">
                <a:moveTo>
                  <a:pt x="461352" y="2405786"/>
                </a:moveTo>
                <a:lnTo>
                  <a:pt x="455472" y="2379548"/>
                </a:lnTo>
                <a:lnTo>
                  <a:pt x="440334" y="2358237"/>
                </a:lnTo>
                <a:lnTo>
                  <a:pt x="418350" y="2344166"/>
                </a:lnTo>
                <a:lnTo>
                  <a:pt x="391972" y="2339670"/>
                </a:lnTo>
                <a:lnTo>
                  <a:pt x="365798" y="2346134"/>
                </a:lnTo>
                <a:lnTo>
                  <a:pt x="360768" y="2349868"/>
                </a:lnTo>
                <a:lnTo>
                  <a:pt x="355777" y="2398014"/>
                </a:lnTo>
                <a:lnTo>
                  <a:pt x="349516" y="2453602"/>
                </a:lnTo>
                <a:lnTo>
                  <a:pt x="349250" y="2455799"/>
                </a:lnTo>
                <a:lnTo>
                  <a:pt x="350354" y="2457221"/>
                </a:lnTo>
                <a:lnTo>
                  <a:pt x="372897" y="2470302"/>
                </a:lnTo>
                <a:lnTo>
                  <a:pt x="399529" y="2473731"/>
                </a:lnTo>
                <a:lnTo>
                  <a:pt x="424091" y="2466975"/>
                </a:lnTo>
                <a:lnTo>
                  <a:pt x="443814" y="2452027"/>
                </a:lnTo>
                <a:lnTo>
                  <a:pt x="456857" y="2430945"/>
                </a:lnTo>
                <a:lnTo>
                  <a:pt x="461352" y="2405786"/>
                </a:lnTo>
                <a:close/>
              </a:path>
              <a:path w="2992754" h="4194175">
                <a:moveTo>
                  <a:pt x="462089" y="1716519"/>
                </a:moveTo>
                <a:lnTo>
                  <a:pt x="456653" y="1687461"/>
                </a:lnTo>
                <a:lnTo>
                  <a:pt x="440956" y="1663420"/>
                </a:lnTo>
                <a:lnTo>
                  <a:pt x="417563" y="1647050"/>
                </a:lnTo>
                <a:lnTo>
                  <a:pt x="389039" y="1641005"/>
                </a:lnTo>
                <a:lnTo>
                  <a:pt x="387413" y="1641360"/>
                </a:lnTo>
                <a:lnTo>
                  <a:pt x="388023" y="1659991"/>
                </a:lnTo>
                <a:lnTo>
                  <a:pt x="389140" y="1710156"/>
                </a:lnTo>
                <a:lnTo>
                  <a:pt x="389737" y="1760715"/>
                </a:lnTo>
                <a:lnTo>
                  <a:pt x="389775" y="1787944"/>
                </a:lnTo>
                <a:lnTo>
                  <a:pt x="391528" y="1788236"/>
                </a:lnTo>
                <a:lnTo>
                  <a:pt x="419112" y="1782051"/>
                </a:lnTo>
                <a:lnTo>
                  <a:pt x="441350" y="1766735"/>
                </a:lnTo>
                <a:lnTo>
                  <a:pt x="456311" y="1744243"/>
                </a:lnTo>
                <a:lnTo>
                  <a:pt x="462089" y="1716519"/>
                </a:lnTo>
                <a:close/>
              </a:path>
              <a:path w="2992754" h="4194175">
                <a:moveTo>
                  <a:pt x="506514" y="809828"/>
                </a:moveTo>
                <a:lnTo>
                  <a:pt x="502869" y="788162"/>
                </a:lnTo>
                <a:lnTo>
                  <a:pt x="492036" y="771105"/>
                </a:lnTo>
                <a:lnTo>
                  <a:pt x="475246" y="759904"/>
                </a:lnTo>
                <a:lnTo>
                  <a:pt x="473887" y="759650"/>
                </a:lnTo>
                <a:lnTo>
                  <a:pt x="453720" y="755802"/>
                </a:lnTo>
                <a:lnTo>
                  <a:pt x="432041" y="759904"/>
                </a:lnTo>
                <a:lnTo>
                  <a:pt x="432269" y="759904"/>
                </a:lnTo>
                <a:lnTo>
                  <a:pt x="414896" y="771105"/>
                </a:lnTo>
                <a:lnTo>
                  <a:pt x="403085" y="787920"/>
                </a:lnTo>
                <a:lnTo>
                  <a:pt x="398640" y="808634"/>
                </a:lnTo>
                <a:lnTo>
                  <a:pt x="402945" y="829208"/>
                </a:lnTo>
                <a:lnTo>
                  <a:pt x="414782" y="846670"/>
                </a:lnTo>
                <a:lnTo>
                  <a:pt x="432028" y="858888"/>
                </a:lnTo>
                <a:lnTo>
                  <a:pt x="452539" y="863663"/>
                </a:lnTo>
                <a:lnTo>
                  <a:pt x="473417" y="859739"/>
                </a:lnTo>
                <a:lnTo>
                  <a:pt x="490486" y="848347"/>
                </a:lnTo>
                <a:lnTo>
                  <a:pt x="494423" y="842505"/>
                </a:lnTo>
                <a:lnTo>
                  <a:pt x="502069" y="831164"/>
                </a:lnTo>
                <a:lnTo>
                  <a:pt x="506514" y="809840"/>
                </a:lnTo>
                <a:close/>
              </a:path>
              <a:path w="2992754" h="4194175">
                <a:moveTo>
                  <a:pt x="513600" y="4011650"/>
                </a:moveTo>
                <a:lnTo>
                  <a:pt x="492658" y="4024211"/>
                </a:lnTo>
                <a:lnTo>
                  <a:pt x="475716" y="4048264"/>
                </a:lnTo>
                <a:lnTo>
                  <a:pt x="469417" y="4079087"/>
                </a:lnTo>
                <a:lnTo>
                  <a:pt x="470242" y="4083431"/>
                </a:lnTo>
                <a:lnTo>
                  <a:pt x="494322" y="4043362"/>
                </a:lnTo>
                <a:lnTo>
                  <a:pt x="513600" y="4011650"/>
                </a:lnTo>
                <a:close/>
              </a:path>
              <a:path w="2992754" h="4194175">
                <a:moveTo>
                  <a:pt x="522859" y="1506016"/>
                </a:moveTo>
                <a:lnTo>
                  <a:pt x="518109" y="1482763"/>
                </a:lnTo>
                <a:lnTo>
                  <a:pt x="505193" y="1463205"/>
                </a:lnTo>
                <a:lnTo>
                  <a:pt x="486054" y="1449400"/>
                </a:lnTo>
                <a:lnTo>
                  <a:pt x="462673" y="1443380"/>
                </a:lnTo>
                <a:lnTo>
                  <a:pt x="437146" y="1446872"/>
                </a:lnTo>
                <a:lnTo>
                  <a:pt x="416166" y="1459280"/>
                </a:lnTo>
                <a:lnTo>
                  <a:pt x="401739" y="1478813"/>
                </a:lnTo>
                <a:lnTo>
                  <a:pt x="395859" y="1503667"/>
                </a:lnTo>
                <a:lnTo>
                  <a:pt x="400088" y="1528965"/>
                </a:lnTo>
                <a:lnTo>
                  <a:pt x="413207" y="1550022"/>
                </a:lnTo>
                <a:lnTo>
                  <a:pt x="433095" y="1564563"/>
                </a:lnTo>
                <a:lnTo>
                  <a:pt x="457593" y="1570266"/>
                </a:lnTo>
                <a:lnTo>
                  <a:pt x="481888" y="1565224"/>
                </a:lnTo>
                <a:lnTo>
                  <a:pt x="502767" y="1550962"/>
                </a:lnTo>
                <a:lnTo>
                  <a:pt x="517372" y="1530299"/>
                </a:lnTo>
                <a:lnTo>
                  <a:pt x="522859" y="1506016"/>
                </a:lnTo>
                <a:close/>
              </a:path>
              <a:path w="2992754" h="4194175">
                <a:moveTo>
                  <a:pt x="524764" y="2196122"/>
                </a:moveTo>
                <a:lnTo>
                  <a:pt x="519785" y="2173935"/>
                </a:lnTo>
                <a:lnTo>
                  <a:pt x="507263" y="2155710"/>
                </a:lnTo>
                <a:lnTo>
                  <a:pt x="488911" y="2143188"/>
                </a:lnTo>
                <a:lnTo>
                  <a:pt x="466432" y="2138045"/>
                </a:lnTo>
                <a:lnTo>
                  <a:pt x="442074" y="2141829"/>
                </a:lnTo>
                <a:lnTo>
                  <a:pt x="422490" y="2153996"/>
                </a:lnTo>
                <a:lnTo>
                  <a:pt x="409371" y="2172944"/>
                </a:lnTo>
                <a:lnTo>
                  <a:pt x="404431" y="2197036"/>
                </a:lnTo>
                <a:lnTo>
                  <a:pt x="408990" y="2221153"/>
                </a:lnTo>
                <a:lnTo>
                  <a:pt x="421868" y="2240762"/>
                </a:lnTo>
                <a:lnTo>
                  <a:pt x="441109" y="2253881"/>
                </a:lnTo>
                <a:lnTo>
                  <a:pt x="464731" y="2258479"/>
                </a:lnTo>
                <a:lnTo>
                  <a:pt x="488238" y="2253221"/>
                </a:lnTo>
                <a:lnTo>
                  <a:pt x="507530" y="2239556"/>
                </a:lnTo>
                <a:lnTo>
                  <a:pt x="520433" y="2219769"/>
                </a:lnTo>
                <a:lnTo>
                  <a:pt x="524764" y="2196122"/>
                </a:lnTo>
                <a:close/>
              </a:path>
              <a:path w="2992754" h="4194175">
                <a:moveTo>
                  <a:pt x="525157" y="2898698"/>
                </a:moveTo>
                <a:lnTo>
                  <a:pt x="522033" y="2876321"/>
                </a:lnTo>
                <a:lnTo>
                  <a:pt x="510616" y="2857423"/>
                </a:lnTo>
                <a:lnTo>
                  <a:pt x="501764" y="2850819"/>
                </a:lnTo>
                <a:lnTo>
                  <a:pt x="492912" y="2844228"/>
                </a:lnTo>
                <a:lnTo>
                  <a:pt x="470916" y="2838932"/>
                </a:lnTo>
                <a:lnTo>
                  <a:pt x="448500" y="2842971"/>
                </a:lnTo>
                <a:lnTo>
                  <a:pt x="430263" y="2855074"/>
                </a:lnTo>
                <a:lnTo>
                  <a:pt x="418109" y="2873349"/>
                </a:lnTo>
                <a:lnTo>
                  <a:pt x="413918" y="2895904"/>
                </a:lnTo>
                <a:lnTo>
                  <a:pt x="418426" y="2916910"/>
                </a:lnTo>
                <a:lnTo>
                  <a:pt x="430022" y="2934055"/>
                </a:lnTo>
                <a:lnTo>
                  <a:pt x="447128" y="2945714"/>
                </a:lnTo>
                <a:lnTo>
                  <a:pt x="468134" y="2950273"/>
                </a:lnTo>
                <a:lnTo>
                  <a:pt x="489356" y="2946641"/>
                </a:lnTo>
                <a:lnTo>
                  <a:pt x="507060" y="2935821"/>
                </a:lnTo>
                <a:lnTo>
                  <a:pt x="519557" y="2919323"/>
                </a:lnTo>
                <a:lnTo>
                  <a:pt x="525157" y="2898711"/>
                </a:lnTo>
                <a:close/>
              </a:path>
              <a:path w="2992754" h="4194175">
                <a:moveTo>
                  <a:pt x="528472" y="3591369"/>
                </a:moveTo>
                <a:lnTo>
                  <a:pt x="523722" y="3567366"/>
                </a:lnTo>
                <a:lnTo>
                  <a:pt x="510882" y="3548557"/>
                </a:lnTo>
                <a:lnTo>
                  <a:pt x="491553" y="3536480"/>
                </a:lnTo>
                <a:lnTo>
                  <a:pt x="467321" y="3532657"/>
                </a:lnTo>
                <a:lnTo>
                  <a:pt x="443776" y="3538245"/>
                </a:lnTo>
                <a:lnTo>
                  <a:pt x="424878" y="3551999"/>
                </a:lnTo>
                <a:lnTo>
                  <a:pt x="412661" y="3571722"/>
                </a:lnTo>
                <a:lnTo>
                  <a:pt x="409168" y="3595205"/>
                </a:lnTo>
                <a:lnTo>
                  <a:pt x="415582" y="3618280"/>
                </a:lnTo>
                <a:lnTo>
                  <a:pt x="430098" y="3636861"/>
                </a:lnTo>
                <a:lnTo>
                  <a:pt x="450303" y="3648824"/>
                </a:lnTo>
                <a:lnTo>
                  <a:pt x="473773" y="3652037"/>
                </a:lnTo>
                <a:lnTo>
                  <a:pt x="495439" y="3646005"/>
                </a:lnTo>
                <a:lnTo>
                  <a:pt x="503174" y="3640099"/>
                </a:lnTo>
                <a:lnTo>
                  <a:pt x="512838" y="3632708"/>
                </a:lnTo>
                <a:lnTo>
                  <a:pt x="524383" y="3613912"/>
                </a:lnTo>
                <a:lnTo>
                  <a:pt x="525868" y="3605682"/>
                </a:lnTo>
                <a:lnTo>
                  <a:pt x="527227" y="3598189"/>
                </a:lnTo>
                <a:lnTo>
                  <a:pt x="528472" y="3591382"/>
                </a:lnTo>
                <a:close/>
              </a:path>
              <a:path w="2992754" h="4194175">
                <a:moveTo>
                  <a:pt x="576935" y="601154"/>
                </a:moveTo>
                <a:lnTo>
                  <a:pt x="572808" y="579234"/>
                </a:lnTo>
                <a:lnTo>
                  <a:pt x="560641" y="560717"/>
                </a:lnTo>
                <a:lnTo>
                  <a:pt x="542442" y="547687"/>
                </a:lnTo>
                <a:lnTo>
                  <a:pt x="520217" y="542251"/>
                </a:lnTo>
                <a:lnTo>
                  <a:pt x="497255" y="545579"/>
                </a:lnTo>
                <a:lnTo>
                  <a:pt x="478536" y="556641"/>
                </a:lnTo>
                <a:lnTo>
                  <a:pt x="465632" y="574040"/>
                </a:lnTo>
                <a:lnTo>
                  <a:pt x="460070" y="596366"/>
                </a:lnTo>
                <a:lnTo>
                  <a:pt x="463727" y="620496"/>
                </a:lnTo>
                <a:lnTo>
                  <a:pt x="476046" y="640549"/>
                </a:lnTo>
                <a:lnTo>
                  <a:pt x="494906" y="654215"/>
                </a:lnTo>
                <a:lnTo>
                  <a:pt x="518109" y="659155"/>
                </a:lnTo>
                <a:lnTo>
                  <a:pt x="539381" y="654215"/>
                </a:lnTo>
                <a:lnTo>
                  <a:pt x="539572" y="654215"/>
                </a:lnTo>
                <a:lnTo>
                  <a:pt x="558330" y="641172"/>
                </a:lnTo>
                <a:lnTo>
                  <a:pt x="571601" y="622681"/>
                </a:lnTo>
                <a:lnTo>
                  <a:pt x="576935" y="601167"/>
                </a:lnTo>
                <a:close/>
              </a:path>
              <a:path w="2992754" h="4194175">
                <a:moveTo>
                  <a:pt x="578104" y="1297025"/>
                </a:moveTo>
                <a:lnTo>
                  <a:pt x="573697" y="1276197"/>
                </a:lnTo>
                <a:lnTo>
                  <a:pt x="567918" y="1267726"/>
                </a:lnTo>
                <a:lnTo>
                  <a:pt x="561746" y="1258658"/>
                </a:lnTo>
                <a:lnTo>
                  <a:pt x="544334" y="1246530"/>
                </a:lnTo>
                <a:lnTo>
                  <a:pt x="523519" y="1241882"/>
                </a:lnTo>
                <a:lnTo>
                  <a:pt x="502424" y="1245971"/>
                </a:lnTo>
                <a:lnTo>
                  <a:pt x="485267" y="1257515"/>
                </a:lnTo>
                <a:lnTo>
                  <a:pt x="473671" y="1274902"/>
                </a:lnTo>
                <a:lnTo>
                  <a:pt x="469290" y="1296441"/>
                </a:lnTo>
                <a:lnTo>
                  <a:pt x="473151" y="1318158"/>
                </a:lnTo>
                <a:lnTo>
                  <a:pt x="484276" y="1335354"/>
                </a:lnTo>
                <a:lnTo>
                  <a:pt x="501345" y="1346682"/>
                </a:lnTo>
                <a:lnTo>
                  <a:pt x="522960" y="1350746"/>
                </a:lnTo>
                <a:lnTo>
                  <a:pt x="543928" y="1346682"/>
                </a:lnTo>
                <a:lnTo>
                  <a:pt x="544334" y="1346682"/>
                </a:lnTo>
                <a:lnTo>
                  <a:pt x="562025" y="1335112"/>
                </a:lnTo>
                <a:lnTo>
                  <a:pt x="573455" y="1318526"/>
                </a:lnTo>
                <a:lnTo>
                  <a:pt x="573709" y="1318158"/>
                </a:lnTo>
                <a:lnTo>
                  <a:pt x="578104" y="1297038"/>
                </a:lnTo>
                <a:close/>
              </a:path>
              <a:path w="2992754" h="4194175">
                <a:moveTo>
                  <a:pt x="582066" y="1991347"/>
                </a:moveTo>
                <a:lnTo>
                  <a:pt x="579005" y="1969490"/>
                </a:lnTo>
                <a:lnTo>
                  <a:pt x="568515" y="1951774"/>
                </a:lnTo>
                <a:lnTo>
                  <a:pt x="551967" y="1939683"/>
                </a:lnTo>
                <a:lnTo>
                  <a:pt x="530694" y="1934743"/>
                </a:lnTo>
                <a:lnTo>
                  <a:pt x="509104" y="1938159"/>
                </a:lnTo>
                <a:lnTo>
                  <a:pt x="491096" y="1948980"/>
                </a:lnTo>
                <a:lnTo>
                  <a:pt x="478536" y="1965579"/>
                </a:lnTo>
                <a:lnTo>
                  <a:pt x="473252" y="1986292"/>
                </a:lnTo>
                <a:lnTo>
                  <a:pt x="476821" y="2007133"/>
                </a:lnTo>
                <a:lnTo>
                  <a:pt x="488111" y="2025129"/>
                </a:lnTo>
                <a:lnTo>
                  <a:pt x="505091" y="2038045"/>
                </a:lnTo>
                <a:lnTo>
                  <a:pt x="525678" y="2043620"/>
                </a:lnTo>
                <a:lnTo>
                  <a:pt x="546849" y="2040420"/>
                </a:lnTo>
                <a:lnTo>
                  <a:pt x="564502" y="2029523"/>
                </a:lnTo>
                <a:lnTo>
                  <a:pt x="576846" y="2012619"/>
                </a:lnTo>
                <a:lnTo>
                  <a:pt x="582066" y="1991347"/>
                </a:lnTo>
                <a:close/>
              </a:path>
              <a:path w="2992754" h="4194175">
                <a:moveTo>
                  <a:pt x="588505" y="2683103"/>
                </a:moveTo>
                <a:lnTo>
                  <a:pt x="583145" y="2662682"/>
                </a:lnTo>
                <a:lnTo>
                  <a:pt x="573582" y="2650248"/>
                </a:lnTo>
                <a:lnTo>
                  <a:pt x="570560" y="2646311"/>
                </a:lnTo>
                <a:lnTo>
                  <a:pt x="552640" y="2635643"/>
                </a:lnTo>
                <a:lnTo>
                  <a:pt x="543458" y="2634246"/>
                </a:lnTo>
                <a:lnTo>
                  <a:pt x="535203" y="2632964"/>
                </a:lnTo>
                <a:lnTo>
                  <a:pt x="531228" y="2632354"/>
                </a:lnTo>
                <a:lnTo>
                  <a:pt x="493852" y="2649245"/>
                </a:lnTo>
                <a:lnTo>
                  <a:pt x="480656" y="2688590"/>
                </a:lnTo>
                <a:lnTo>
                  <a:pt x="485927" y="2709583"/>
                </a:lnTo>
                <a:lnTo>
                  <a:pt x="498246" y="2726334"/>
                </a:lnTo>
                <a:lnTo>
                  <a:pt x="515797" y="2737116"/>
                </a:lnTo>
                <a:lnTo>
                  <a:pt x="536689" y="2740215"/>
                </a:lnTo>
                <a:lnTo>
                  <a:pt x="557034" y="2734526"/>
                </a:lnTo>
                <a:lnTo>
                  <a:pt x="573849" y="2721572"/>
                </a:lnTo>
                <a:lnTo>
                  <a:pt x="578688" y="2713812"/>
                </a:lnTo>
                <a:lnTo>
                  <a:pt x="585038" y="2703652"/>
                </a:lnTo>
                <a:lnTo>
                  <a:pt x="588505" y="2683116"/>
                </a:lnTo>
                <a:close/>
              </a:path>
              <a:path w="2992754" h="4194175">
                <a:moveTo>
                  <a:pt x="608571" y="3386493"/>
                </a:moveTo>
                <a:lnTo>
                  <a:pt x="604126" y="3359124"/>
                </a:lnTo>
                <a:lnTo>
                  <a:pt x="589089" y="3335642"/>
                </a:lnTo>
                <a:lnTo>
                  <a:pt x="566458" y="3319221"/>
                </a:lnTo>
                <a:lnTo>
                  <a:pt x="539203" y="3313036"/>
                </a:lnTo>
                <a:lnTo>
                  <a:pt x="513168" y="3318421"/>
                </a:lnTo>
                <a:lnTo>
                  <a:pt x="491578" y="3333115"/>
                </a:lnTo>
                <a:lnTo>
                  <a:pt x="476732" y="3354832"/>
                </a:lnTo>
                <a:lnTo>
                  <a:pt x="470916" y="3381260"/>
                </a:lnTo>
                <a:lnTo>
                  <a:pt x="475500" y="3408197"/>
                </a:lnTo>
                <a:lnTo>
                  <a:pt x="489153" y="3430028"/>
                </a:lnTo>
                <a:lnTo>
                  <a:pt x="510120" y="3444862"/>
                </a:lnTo>
                <a:lnTo>
                  <a:pt x="536600" y="3450856"/>
                </a:lnTo>
                <a:lnTo>
                  <a:pt x="563422" y="3446538"/>
                </a:lnTo>
                <a:lnTo>
                  <a:pt x="585825" y="3433064"/>
                </a:lnTo>
                <a:lnTo>
                  <a:pt x="601611" y="3412401"/>
                </a:lnTo>
                <a:lnTo>
                  <a:pt x="608571" y="3386505"/>
                </a:lnTo>
                <a:close/>
              </a:path>
              <a:path w="2992754" h="4194175">
                <a:moveTo>
                  <a:pt x="634263" y="3818496"/>
                </a:moveTo>
                <a:lnTo>
                  <a:pt x="591312" y="3819245"/>
                </a:lnTo>
                <a:lnTo>
                  <a:pt x="561505" y="3850957"/>
                </a:lnTo>
                <a:lnTo>
                  <a:pt x="557999" y="3873652"/>
                </a:lnTo>
                <a:lnTo>
                  <a:pt x="563321" y="3894582"/>
                </a:lnTo>
                <a:lnTo>
                  <a:pt x="575500" y="3911295"/>
                </a:lnTo>
                <a:lnTo>
                  <a:pt x="582993" y="3899281"/>
                </a:lnTo>
                <a:lnTo>
                  <a:pt x="611924" y="3853421"/>
                </a:lnTo>
                <a:lnTo>
                  <a:pt x="634263" y="3818496"/>
                </a:lnTo>
                <a:close/>
              </a:path>
              <a:path w="2992754" h="4194175">
                <a:moveTo>
                  <a:pt x="650709" y="1088174"/>
                </a:moveTo>
                <a:lnTo>
                  <a:pt x="646036" y="1066431"/>
                </a:lnTo>
                <a:lnTo>
                  <a:pt x="633285" y="1047826"/>
                </a:lnTo>
                <a:lnTo>
                  <a:pt x="614883" y="1034796"/>
                </a:lnTo>
                <a:lnTo>
                  <a:pt x="593217" y="1029792"/>
                </a:lnTo>
                <a:lnTo>
                  <a:pt x="571284" y="1034262"/>
                </a:lnTo>
                <a:lnTo>
                  <a:pt x="553034" y="1046721"/>
                </a:lnTo>
                <a:lnTo>
                  <a:pt x="540512" y="1065098"/>
                </a:lnTo>
                <a:lnTo>
                  <a:pt x="539800" y="1068425"/>
                </a:lnTo>
                <a:lnTo>
                  <a:pt x="535762" y="1087348"/>
                </a:lnTo>
                <a:lnTo>
                  <a:pt x="540004" y="1109865"/>
                </a:lnTo>
                <a:lnTo>
                  <a:pt x="548500" y="1122743"/>
                </a:lnTo>
                <a:lnTo>
                  <a:pt x="552094" y="1128166"/>
                </a:lnTo>
                <a:lnTo>
                  <a:pt x="570128" y="1140371"/>
                </a:lnTo>
                <a:lnTo>
                  <a:pt x="570560" y="1140371"/>
                </a:lnTo>
                <a:lnTo>
                  <a:pt x="592391" y="1144790"/>
                </a:lnTo>
                <a:lnTo>
                  <a:pt x="614768" y="1140371"/>
                </a:lnTo>
                <a:lnTo>
                  <a:pt x="633285" y="1128166"/>
                </a:lnTo>
                <a:lnTo>
                  <a:pt x="645947" y="1110107"/>
                </a:lnTo>
                <a:lnTo>
                  <a:pt x="650709" y="1088186"/>
                </a:lnTo>
                <a:close/>
              </a:path>
              <a:path w="2992754" h="4194175">
                <a:moveTo>
                  <a:pt x="654100" y="2475865"/>
                </a:moveTo>
                <a:lnTo>
                  <a:pt x="649871" y="2456357"/>
                </a:lnTo>
                <a:lnTo>
                  <a:pt x="638759" y="2440432"/>
                </a:lnTo>
                <a:lnTo>
                  <a:pt x="622490" y="2429751"/>
                </a:lnTo>
                <a:lnTo>
                  <a:pt x="602805" y="2426030"/>
                </a:lnTo>
                <a:lnTo>
                  <a:pt x="583095" y="2430272"/>
                </a:lnTo>
                <a:lnTo>
                  <a:pt x="567143" y="2441333"/>
                </a:lnTo>
                <a:lnTo>
                  <a:pt x="557644" y="2455900"/>
                </a:lnTo>
                <a:lnTo>
                  <a:pt x="556552" y="2457577"/>
                </a:lnTo>
                <a:lnTo>
                  <a:pt x="552894" y="2477363"/>
                </a:lnTo>
                <a:lnTo>
                  <a:pt x="557237" y="2496947"/>
                </a:lnTo>
                <a:lnTo>
                  <a:pt x="568413" y="2512898"/>
                </a:lnTo>
                <a:lnTo>
                  <a:pt x="584682" y="2523553"/>
                </a:lnTo>
                <a:lnTo>
                  <a:pt x="604304" y="2527236"/>
                </a:lnTo>
                <a:lnTo>
                  <a:pt x="618375" y="2524112"/>
                </a:lnTo>
                <a:lnTo>
                  <a:pt x="623824" y="2522893"/>
                </a:lnTo>
                <a:lnTo>
                  <a:pt x="639724" y="2511780"/>
                </a:lnTo>
                <a:lnTo>
                  <a:pt x="650354" y="2495537"/>
                </a:lnTo>
                <a:lnTo>
                  <a:pt x="653999" y="2476373"/>
                </a:lnTo>
                <a:lnTo>
                  <a:pt x="654100" y="2475877"/>
                </a:lnTo>
                <a:close/>
              </a:path>
              <a:path w="2992754" h="4194175">
                <a:moveTo>
                  <a:pt x="654367" y="1781429"/>
                </a:moveTo>
                <a:lnTo>
                  <a:pt x="650417" y="1758835"/>
                </a:lnTo>
                <a:lnTo>
                  <a:pt x="638263" y="1740242"/>
                </a:lnTo>
                <a:lnTo>
                  <a:pt x="619937" y="1727708"/>
                </a:lnTo>
                <a:lnTo>
                  <a:pt x="597408" y="1723275"/>
                </a:lnTo>
                <a:lnTo>
                  <a:pt x="596455" y="1723466"/>
                </a:lnTo>
                <a:lnTo>
                  <a:pt x="576199" y="1727708"/>
                </a:lnTo>
                <a:lnTo>
                  <a:pt x="558787" y="1739277"/>
                </a:lnTo>
                <a:lnTo>
                  <a:pt x="546760" y="1756422"/>
                </a:lnTo>
                <a:lnTo>
                  <a:pt x="541832" y="1777466"/>
                </a:lnTo>
                <a:lnTo>
                  <a:pt x="545769" y="1800123"/>
                </a:lnTo>
                <a:lnTo>
                  <a:pt x="557936" y="1818792"/>
                </a:lnTo>
                <a:lnTo>
                  <a:pt x="576364" y="1831403"/>
                </a:lnTo>
                <a:lnTo>
                  <a:pt x="596747" y="1835429"/>
                </a:lnTo>
                <a:lnTo>
                  <a:pt x="598881" y="1835861"/>
                </a:lnTo>
                <a:lnTo>
                  <a:pt x="619988" y="1831403"/>
                </a:lnTo>
                <a:lnTo>
                  <a:pt x="637425" y="1819706"/>
                </a:lnTo>
                <a:lnTo>
                  <a:pt x="649465" y="1802485"/>
                </a:lnTo>
                <a:lnTo>
                  <a:pt x="654367" y="1781441"/>
                </a:lnTo>
                <a:close/>
              </a:path>
              <a:path w="2992754" h="4194175">
                <a:moveTo>
                  <a:pt x="655891" y="388315"/>
                </a:moveTo>
                <a:lnTo>
                  <a:pt x="649833" y="362077"/>
                </a:lnTo>
                <a:lnTo>
                  <a:pt x="634949" y="340614"/>
                </a:lnTo>
                <a:lnTo>
                  <a:pt x="613448" y="326123"/>
                </a:lnTo>
                <a:lnTo>
                  <a:pt x="587527" y="320763"/>
                </a:lnTo>
                <a:lnTo>
                  <a:pt x="577900" y="322897"/>
                </a:lnTo>
                <a:lnTo>
                  <a:pt x="560514" y="326745"/>
                </a:lnTo>
                <a:lnTo>
                  <a:pt x="537832" y="342823"/>
                </a:lnTo>
                <a:lnTo>
                  <a:pt x="533565" y="349237"/>
                </a:lnTo>
                <a:lnTo>
                  <a:pt x="522452" y="365937"/>
                </a:lnTo>
                <a:lnTo>
                  <a:pt x="517359" y="393026"/>
                </a:lnTo>
                <a:lnTo>
                  <a:pt x="524090" y="420103"/>
                </a:lnTo>
                <a:lnTo>
                  <a:pt x="540461" y="441617"/>
                </a:lnTo>
                <a:lnTo>
                  <a:pt x="563994" y="455396"/>
                </a:lnTo>
                <a:lnTo>
                  <a:pt x="592239" y="459257"/>
                </a:lnTo>
                <a:lnTo>
                  <a:pt x="618299" y="452577"/>
                </a:lnTo>
                <a:lnTo>
                  <a:pt x="638708" y="437286"/>
                </a:lnTo>
                <a:lnTo>
                  <a:pt x="651789" y="415251"/>
                </a:lnTo>
                <a:lnTo>
                  <a:pt x="655891" y="388327"/>
                </a:lnTo>
                <a:close/>
              </a:path>
              <a:path w="2992754" h="4194175">
                <a:moveTo>
                  <a:pt x="683869" y="3171101"/>
                </a:moveTo>
                <a:lnTo>
                  <a:pt x="676617" y="3142869"/>
                </a:lnTo>
                <a:lnTo>
                  <a:pt x="659257" y="3119386"/>
                </a:lnTo>
                <a:lnTo>
                  <a:pt x="634898" y="3103575"/>
                </a:lnTo>
                <a:lnTo>
                  <a:pt x="606615" y="3098368"/>
                </a:lnTo>
                <a:lnTo>
                  <a:pt x="578358" y="3105327"/>
                </a:lnTo>
                <a:lnTo>
                  <a:pt x="555383" y="3122320"/>
                </a:lnTo>
                <a:lnTo>
                  <a:pt x="540156" y="3146679"/>
                </a:lnTo>
                <a:lnTo>
                  <a:pt x="535101" y="3175762"/>
                </a:lnTo>
                <a:lnTo>
                  <a:pt x="541566" y="3204718"/>
                </a:lnTo>
                <a:lnTo>
                  <a:pt x="557822" y="3227590"/>
                </a:lnTo>
                <a:lnTo>
                  <a:pt x="581761" y="3242411"/>
                </a:lnTo>
                <a:lnTo>
                  <a:pt x="611263" y="3247199"/>
                </a:lnTo>
                <a:lnTo>
                  <a:pt x="639991" y="3240417"/>
                </a:lnTo>
                <a:lnTo>
                  <a:pt x="663409" y="3223653"/>
                </a:lnTo>
                <a:lnTo>
                  <a:pt x="678903" y="3199625"/>
                </a:lnTo>
                <a:lnTo>
                  <a:pt x="683869" y="3171113"/>
                </a:lnTo>
                <a:close/>
              </a:path>
              <a:path w="2992754" h="4194175">
                <a:moveTo>
                  <a:pt x="700519" y="181660"/>
                </a:moveTo>
                <a:lnTo>
                  <a:pt x="697052" y="164426"/>
                </a:lnTo>
                <a:lnTo>
                  <a:pt x="687781" y="150368"/>
                </a:lnTo>
                <a:lnTo>
                  <a:pt x="687666" y="150190"/>
                </a:lnTo>
                <a:lnTo>
                  <a:pt x="673989" y="140741"/>
                </a:lnTo>
                <a:lnTo>
                  <a:pt x="674331" y="140741"/>
                </a:lnTo>
                <a:lnTo>
                  <a:pt x="656971" y="137147"/>
                </a:lnTo>
                <a:lnTo>
                  <a:pt x="640041" y="140741"/>
                </a:lnTo>
                <a:lnTo>
                  <a:pt x="625906" y="150368"/>
                </a:lnTo>
                <a:lnTo>
                  <a:pt x="616204" y="164426"/>
                </a:lnTo>
                <a:lnTo>
                  <a:pt x="612521" y="181343"/>
                </a:lnTo>
                <a:lnTo>
                  <a:pt x="615899" y="198259"/>
                </a:lnTo>
                <a:lnTo>
                  <a:pt x="625348" y="212128"/>
                </a:lnTo>
                <a:lnTo>
                  <a:pt x="639445" y="221551"/>
                </a:lnTo>
                <a:lnTo>
                  <a:pt x="656767" y="225132"/>
                </a:lnTo>
                <a:lnTo>
                  <a:pt x="674293" y="222008"/>
                </a:lnTo>
                <a:lnTo>
                  <a:pt x="688174" y="212979"/>
                </a:lnTo>
                <a:lnTo>
                  <a:pt x="697293" y="199148"/>
                </a:lnTo>
                <a:lnTo>
                  <a:pt x="700519" y="181660"/>
                </a:lnTo>
                <a:close/>
              </a:path>
              <a:path w="2992754" h="4194175">
                <a:moveTo>
                  <a:pt x="725347" y="3661740"/>
                </a:moveTo>
                <a:lnTo>
                  <a:pt x="721385" y="3643947"/>
                </a:lnTo>
                <a:lnTo>
                  <a:pt x="710704" y="3628809"/>
                </a:lnTo>
                <a:lnTo>
                  <a:pt x="695388" y="3618369"/>
                </a:lnTo>
                <a:lnTo>
                  <a:pt x="677532" y="3614712"/>
                </a:lnTo>
                <a:lnTo>
                  <a:pt x="659511" y="3618928"/>
                </a:lnTo>
                <a:lnTo>
                  <a:pt x="644982" y="3629647"/>
                </a:lnTo>
                <a:lnTo>
                  <a:pt x="635508" y="3645166"/>
                </a:lnTo>
                <a:lnTo>
                  <a:pt x="632612" y="3663797"/>
                </a:lnTo>
                <a:lnTo>
                  <a:pt x="636612" y="3680726"/>
                </a:lnTo>
                <a:lnTo>
                  <a:pt x="646214" y="3694468"/>
                </a:lnTo>
                <a:lnTo>
                  <a:pt x="659942" y="3703675"/>
                </a:lnTo>
                <a:lnTo>
                  <a:pt x="676948" y="3707409"/>
                </a:lnTo>
                <a:lnTo>
                  <a:pt x="695515" y="3704209"/>
                </a:lnTo>
                <a:lnTo>
                  <a:pt x="710895" y="3694468"/>
                </a:lnTo>
                <a:lnTo>
                  <a:pt x="721410" y="3679774"/>
                </a:lnTo>
                <a:lnTo>
                  <a:pt x="725347" y="3661740"/>
                </a:lnTo>
                <a:close/>
              </a:path>
              <a:path w="2992754" h="4194175">
                <a:moveTo>
                  <a:pt x="727036" y="1569262"/>
                </a:moveTo>
                <a:lnTo>
                  <a:pt x="721766" y="1547736"/>
                </a:lnTo>
                <a:lnTo>
                  <a:pt x="708558" y="1529219"/>
                </a:lnTo>
                <a:lnTo>
                  <a:pt x="689914" y="1516214"/>
                </a:lnTo>
                <a:lnTo>
                  <a:pt x="668337" y="1511173"/>
                </a:lnTo>
                <a:lnTo>
                  <a:pt x="645147" y="1516049"/>
                </a:lnTo>
                <a:lnTo>
                  <a:pt x="626275" y="1529676"/>
                </a:lnTo>
                <a:lnTo>
                  <a:pt x="613918" y="1549730"/>
                </a:lnTo>
                <a:lnTo>
                  <a:pt x="610222" y="1573847"/>
                </a:lnTo>
                <a:lnTo>
                  <a:pt x="615734" y="1596199"/>
                </a:lnTo>
                <a:lnTo>
                  <a:pt x="628599" y="1613623"/>
                </a:lnTo>
                <a:lnTo>
                  <a:pt x="647280" y="1624723"/>
                </a:lnTo>
                <a:lnTo>
                  <a:pt x="670229" y="1628101"/>
                </a:lnTo>
                <a:lnTo>
                  <a:pt x="692467" y="1622691"/>
                </a:lnTo>
                <a:lnTo>
                  <a:pt x="710679" y="1609712"/>
                </a:lnTo>
                <a:lnTo>
                  <a:pt x="722871" y="1591221"/>
                </a:lnTo>
                <a:lnTo>
                  <a:pt x="727036" y="1569275"/>
                </a:lnTo>
                <a:close/>
              </a:path>
              <a:path w="2992754" h="4194175">
                <a:moveTo>
                  <a:pt x="730288" y="877798"/>
                </a:moveTo>
                <a:lnTo>
                  <a:pt x="724865" y="851357"/>
                </a:lnTo>
                <a:lnTo>
                  <a:pt x="710590" y="830211"/>
                </a:lnTo>
                <a:lnTo>
                  <a:pt x="689190" y="816038"/>
                </a:lnTo>
                <a:lnTo>
                  <a:pt x="662660" y="810869"/>
                </a:lnTo>
                <a:lnTo>
                  <a:pt x="636231" y="816038"/>
                </a:lnTo>
                <a:lnTo>
                  <a:pt x="614426" y="830211"/>
                </a:lnTo>
                <a:lnTo>
                  <a:pt x="599376" y="851357"/>
                </a:lnTo>
                <a:lnTo>
                  <a:pt x="593382" y="877201"/>
                </a:lnTo>
                <a:lnTo>
                  <a:pt x="614426" y="927290"/>
                </a:lnTo>
                <a:lnTo>
                  <a:pt x="664667" y="947737"/>
                </a:lnTo>
                <a:lnTo>
                  <a:pt x="690524" y="941438"/>
                </a:lnTo>
                <a:lnTo>
                  <a:pt x="711466" y="926211"/>
                </a:lnTo>
                <a:lnTo>
                  <a:pt x="725424" y="904252"/>
                </a:lnTo>
                <a:lnTo>
                  <a:pt x="730288" y="877811"/>
                </a:lnTo>
                <a:close/>
              </a:path>
              <a:path w="2992754" h="4194175">
                <a:moveTo>
                  <a:pt x="730504" y="2266023"/>
                </a:moveTo>
                <a:lnTo>
                  <a:pt x="725373" y="2243607"/>
                </a:lnTo>
                <a:lnTo>
                  <a:pt x="712419" y="2225179"/>
                </a:lnTo>
                <a:lnTo>
                  <a:pt x="693839" y="2212835"/>
                </a:lnTo>
                <a:lnTo>
                  <a:pt x="671766" y="2208695"/>
                </a:lnTo>
                <a:lnTo>
                  <a:pt x="649998" y="2214194"/>
                </a:lnTo>
                <a:lnTo>
                  <a:pt x="631571" y="2227707"/>
                </a:lnTo>
                <a:lnTo>
                  <a:pt x="618934" y="2246693"/>
                </a:lnTo>
                <a:lnTo>
                  <a:pt x="614527" y="2268563"/>
                </a:lnTo>
                <a:lnTo>
                  <a:pt x="619709" y="2290622"/>
                </a:lnTo>
                <a:lnTo>
                  <a:pt x="632739" y="2308593"/>
                </a:lnTo>
                <a:lnTo>
                  <a:pt x="651611" y="2320594"/>
                </a:lnTo>
                <a:lnTo>
                  <a:pt x="674293" y="2324709"/>
                </a:lnTo>
                <a:lnTo>
                  <a:pt x="696988" y="2319883"/>
                </a:lnTo>
                <a:lnTo>
                  <a:pt x="714946" y="2307425"/>
                </a:lnTo>
                <a:lnTo>
                  <a:pt x="726630" y="2288933"/>
                </a:lnTo>
                <a:lnTo>
                  <a:pt x="729488" y="2271979"/>
                </a:lnTo>
                <a:lnTo>
                  <a:pt x="730504" y="2266035"/>
                </a:lnTo>
                <a:close/>
              </a:path>
              <a:path w="2992754" h="4194175">
                <a:moveTo>
                  <a:pt x="757237" y="2963113"/>
                </a:moveTo>
                <a:lnTo>
                  <a:pt x="750328" y="2933065"/>
                </a:lnTo>
                <a:lnTo>
                  <a:pt x="732726" y="2908287"/>
                </a:lnTo>
                <a:lnTo>
                  <a:pt x="707351" y="2891612"/>
                </a:lnTo>
                <a:lnTo>
                  <a:pt x="677125" y="2885871"/>
                </a:lnTo>
                <a:lnTo>
                  <a:pt x="646938" y="2892641"/>
                </a:lnTo>
                <a:lnTo>
                  <a:pt x="622465" y="2909925"/>
                </a:lnTo>
                <a:lnTo>
                  <a:pt x="606171" y="2935173"/>
                </a:lnTo>
                <a:lnTo>
                  <a:pt x="600506" y="2965818"/>
                </a:lnTo>
                <a:lnTo>
                  <a:pt x="607110" y="2996107"/>
                </a:lnTo>
                <a:lnTo>
                  <a:pt x="624230" y="3020631"/>
                </a:lnTo>
                <a:lnTo>
                  <a:pt x="649351" y="3036925"/>
                </a:lnTo>
                <a:lnTo>
                  <a:pt x="679881" y="3042539"/>
                </a:lnTo>
                <a:lnTo>
                  <a:pt x="710247" y="3035795"/>
                </a:lnTo>
                <a:lnTo>
                  <a:pt x="735012" y="3018523"/>
                </a:lnTo>
                <a:lnTo>
                  <a:pt x="751547" y="2993402"/>
                </a:lnTo>
                <a:lnTo>
                  <a:pt x="757237" y="2963126"/>
                </a:lnTo>
                <a:close/>
              </a:path>
              <a:path w="2992754" h="4194175">
                <a:moveTo>
                  <a:pt x="802144" y="1364234"/>
                </a:moveTo>
                <a:lnTo>
                  <a:pt x="797572" y="1336979"/>
                </a:lnTo>
                <a:lnTo>
                  <a:pt x="782713" y="1314246"/>
                </a:lnTo>
                <a:lnTo>
                  <a:pt x="760158" y="1298638"/>
                </a:lnTo>
                <a:lnTo>
                  <a:pt x="732421" y="1292771"/>
                </a:lnTo>
                <a:lnTo>
                  <a:pt x="705688" y="1297635"/>
                </a:lnTo>
                <a:lnTo>
                  <a:pt x="684136" y="1311363"/>
                </a:lnTo>
                <a:lnTo>
                  <a:pt x="669556" y="1332268"/>
                </a:lnTo>
                <a:lnTo>
                  <a:pt x="663663" y="1358646"/>
                </a:lnTo>
                <a:lnTo>
                  <a:pt x="668375" y="1386738"/>
                </a:lnTo>
                <a:lnTo>
                  <a:pt x="682917" y="1409877"/>
                </a:lnTo>
                <a:lnTo>
                  <a:pt x="704938" y="1425575"/>
                </a:lnTo>
                <a:lnTo>
                  <a:pt x="732129" y="1431366"/>
                </a:lnTo>
                <a:lnTo>
                  <a:pt x="757809" y="1425892"/>
                </a:lnTo>
                <a:lnTo>
                  <a:pt x="779805" y="1411198"/>
                </a:lnTo>
                <a:lnTo>
                  <a:pt x="795464" y="1389799"/>
                </a:lnTo>
                <a:lnTo>
                  <a:pt x="802144" y="1364246"/>
                </a:lnTo>
                <a:close/>
              </a:path>
              <a:path w="2992754" h="4194175">
                <a:moveTo>
                  <a:pt x="804443" y="3454704"/>
                </a:moveTo>
                <a:lnTo>
                  <a:pt x="800658" y="3432060"/>
                </a:lnTo>
                <a:lnTo>
                  <a:pt x="788657" y="3413391"/>
                </a:lnTo>
                <a:lnTo>
                  <a:pt x="770432" y="3400729"/>
                </a:lnTo>
                <a:lnTo>
                  <a:pt x="747941" y="3396157"/>
                </a:lnTo>
                <a:lnTo>
                  <a:pt x="726744" y="3400425"/>
                </a:lnTo>
                <a:lnTo>
                  <a:pt x="709206" y="3411905"/>
                </a:lnTo>
                <a:lnTo>
                  <a:pt x="697064" y="3428949"/>
                </a:lnTo>
                <a:lnTo>
                  <a:pt x="691984" y="3449942"/>
                </a:lnTo>
                <a:lnTo>
                  <a:pt x="695769" y="3472599"/>
                </a:lnTo>
                <a:lnTo>
                  <a:pt x="707821" y="3491357"/>
                </a:lnTo>
                <a:lnTo>
                  <a:pt x="726109" y="3504107"/>
                </a:lnTo>
                <a:lnTo>
                  <a:pt x="748601" y="3508756"/>
                </a:lnTo>
                <a:lnTo>
                  <a:pt x="769721" y="3504438"/>
                </a:lnTo>
                <a:lnTo>
                  <a:pt x="787234" y="3492855"/>
                </a:lnTo>
                <a:lnTo>
                  <a:pt x="799401" y="3475710"/>
                </a:lnTo>
                <a:lnTo>
                  <a:pt x="804443" y="3454704"/>
                </a:lnTo>
                <a:close/>
              </a:path>
              <a:path w="2992754" h="4194175">
                <a:moveTo>
                  <a:pt x="806399" y="2059559"/>
                </a:moveTo>
                <a:lnTo>
                  <a:pt x="801827" y="2032558"/>
                </a:lnTo>
                <a:lnTo>
                  <a:pt x="788314" y="2010714"/>
                </a:lnTo>
                <a:lnTo>
                  <a:pt x="767511" y="1995779"/>
                </a:lnTo>
                <a:lnTo>
                  <a:pt x="741070" y="1989556"/>
                </a:lnTo>
                <a:lnTo>
                  <a:pt x="712635" y="1993861"/>
                </a:lnTo>
                <a:lnTo>
                  <a:pt x="689254" y="2008060"/>
                </a:lnTo>
                <a:lnTo>
                  <a:pt x="673290" y="2029968"/>
                </a:lnTo>
                <a:lnTo>
                  <a:pt x="667143" y="2057387"/>
                </a:lnTo>
                <a:lnTo>
                  <a:pt x="672769" y="2084755"/>
                </a:lnTo>
                <a:lnTo>
                  <a:pt x="688543" y="2107679"/>
                </a:lnTo>
                <a:lnTo>
                  <a:pt x="711568" y="2123287"/>
                </a:lnTo>
                <a:lnTo>
                  <a:pt x="738924" y="2128685"/>
                </a:lnTo>
                <a:lnTo>
                  <a:pt x="764997" y="2122805"/>
                </a:lnTo>
                <a:lnTo>
                  <a:pt x="786320" y="2107908"/>
                </a:lnTo>
                <a:lnTo>
                  <a:pt x="800823" y="2086114"/>
                </a:lnTo>
                <a:lnTo>
                  <a:pt x="806399" y="2059571"/>
                </a:lnTo>
                <a:close/>
              </a:path>
              <a:path w="2992754" h="4194175">
                <a:moveTo>
                  <a:pt x="807605" y="669226"/>
                </a:moveTo>
                <a:lnTo>
                  <a:pt x="801141" y="637273"/>
                </a:lnTo>
                <a:lnTo>
                  <a:pt x="783717" y="611263"/>
                </a:lnTo>
                <a:lnTo>
                  <a:pt x="757936" y="593826"/>
                </a:lnTo>
                <a:lnTo>
                  <a:pt x="726376" y="587578"/>
                </a:lnTo>
                <a:lnTo>
                  <a:pt x="694918" y="594283"/>
                </a:lnTo>
                <a:lnTo>
                  <a:pt x="668934" y="612101"/>
                </a:lnTo>
                <a:lnTo>
                  <a:pt x="651256" y="638187"/>
                </a:lnTo>
                <a:lnTo>
                  <a:pt x="644817" y="669226"/>
                </a:lnTo>
                <a:lnTo>
                  <a:pt x="644715" y="669683"/>
                </a:lnTo>
                <a:lnTo>
                  <a:pt x="651141" y="701205"/>
                </a:lnTo>
                <a:lnTo>
                  <a:pt x="668705" y="726884"/>
                </a:lnTo>
                <a:lnTo>
                  <a:pt x="694804" y="744169"/>
                </a:lnTo>
                <a:lnTo>
                  <a:pt x="726808" y="750493"/>
                </a:lnTo>
                <a:lnTo>
                  <a:pt x="759015" y="744296"/>
                </a:lnTo>
                <a:lnTo>
                  <a:pt x="784656" y="727252"/>
                </a:lnTo>
                <a:lnTo>
                  <a:pt x="801573" y="701497"/>
                </a:lnTo>
                <a:lnTo>
                  <a:pt x="807529" y="669696"/>
                </a:lnTo>
                <a:lnTo>
                  <a:pt x="807605" y="669239"/>
                </a:lnTo>
                <a:close/>
              </a:path>
              <a:path w="2992754" h="4194175">
                <a:moveTo>
                  <a:pt x="824369" y="2756547"/>
                </a:moveTo>
                <a:lnTo>
                  <a:pt x="818362" y="2725064"/>
                </a:lnTo>
                <a:lnTo>
                  <a:pt x="800912" y="2699194"/>
                </a:lnTo>
                <a:lnTo>
                  <a:pt x="774776" y="2681694"/>
                </a:lnTo>
                <a:lnTo>
                  <a:pt x="762304" y="2679204"/>
                </a:lnTo>
                <a:lnTo>
                  <a:pt x="742734" y="2675293"/>
                </a:lnTo>
                <a:lnTo>
                  <a:pt x="686803" y="2696984"/>
                </a:lnTo>
                <a:lnTo>
                  <a:pt x="662914" y="2751772"/>
                </a:lnTo>
                <a:lnTo>
                  <a:pt x="667994" y="2784170"/>
                </a:lnTo>
                <a:lnTo>
                  <a:pt x="684288" y="2810954"/>
                </a:lnTo>
                <a:lnTo>
                  <a:pt x="709307" y="2829407"/>
                </a:lnTo>
                <a:lnTo>
                  <a:pt x="740600" y="2836837"/>
                </a:lnTo>
                <a:lnTo>
                  <a:pt x="772096" y="2831058"/>
                </a:lnTo>
                <a:lnTo>
                  <a:pt x="798652" y="2813748"/>
                </a:lnTo>
                <a:lnTo>
                  <a:pt x="817118" y="2787904"/>
                </a:lnTo>
                <a:lnTo>
                  <a:pt x="824369" y="2756560"/>
                </a:lnTo>
                <a:close/>
              </a:path>
              <a:path w="2992754" h="4194175">
                <a:moveTo>
                  <a:pt x="878776" y="463169"/>
                </a:moveTo>
                <a:lnTo>
                  <a:pt x="873010" y="430339"/>
                </a:lnTo>
                <a:lnTo>
                  <a:pt x="855256" y="403517"/>
                </a:lnTo>
                <a:lnTo>
                  <a:pt x="828357" y="385546"/>
                </a:lnTo>
                <a:lnTo>
                  <a:pt x="795121" y="379272"/>
                </a:lnTo>
                <a:lnTo>
                  <a:pt x="763282" y="385838"/>
                </a:lnTo>
                <a:lnTo>
                  <a:pt x="737908" y="403098"/>
                </a:lnTo>
                <a:lnTo>
                  <a:pt x="721144" y="428840"/>
                </a:lnTo>
                <a:lnTo>
                  <a:pt x="715162" y="460844"/>
                </a:lnTo>
                <a:lnTo>
                  <a:pt x="721537" y="492620"/>
                </a:lnTo>
                <a:lnTo>
                  <a:pt x="738708" y="518566"/>
                </a:lnTo>
                <a:lnTo>
                  <a:pt x="764184" y="536155"/>
                </a:lnTo>
                <a:lnTo>
                  <a:pt x="795477" y="542848"/>
                </a:lnTo>
                <a:lnTo>
                  <a:pt x="826909" y="536816"/>
                </a:lnTo>
                <a:lnTo>
                  <a:pt x="853135" y="519760"/>
                </a:lnTo>
                <a:lnTo>
                  <a:pt x="871347" y="494309"/>
                </a:lnTo>
                <a:lnTo>
                  <a:pt x="878776" y="463181"/>
                </a:lnTo>
                <a:close/>
              </a:path>
              <a:path w="2992754" h="4194175">
                <a:moveTo>
                  <a:pt x="879373" y="3241598"/>
                </a:moveTo>
                <a:lnTo>
                  <a:pt x="873874" y="3217951"/>
                </a:lnTo>
                <a:lnTo>
                  <a:pt x="860171" y="3198812"/>
                </a:lnTo>
                <a:lnTo>
                  <a:pt x="840308" y="3186138"/>
                </a:lnTo>
                <a:lnTo>
                  <a:pt x="827303" y="3183826"/>
                </a:lnTo>
                <a:lnTo>
                  <a:pt x="816368" y="3181870"/>
                </a:lnTo>
                <a:lnTo>
                  <a:pt x="792645" y="3187230"/>
                </a:lnTo>
                <a:lnTo>
                  <a:pt x="773531" y="3200831"/>
                </a:lnTo>
                <a:lnTo>
                  <a:pt x="760933" y="3220669"/>
                </a:lnTo>
                <a:lnTo>
                  <a:pt x="756704" y="3244761"/>
                </a:lnTo>
                <a:lnTo>
                  <a:pt x="775728" y="3287814"/>
                </a:lnTo>
                <a:lnTo>
                  <a:pt x="819594" y="3304641"/>
                </a:lnTo>
                <a:lnTo>
                  <a:pt x="843305" y="3299117"/>
                </a:lnTo>
                <a:lnTo>
                  <a:pt x="862495" y="3285375"/>
                </a:lnTo>
                <a:lnTo>
                  <a:pt x="875182" y="3265500"/>
                </a:lnTo>
                <a:lnTo>
                  <a:pt x="879373" y="3241598"/>
                </a:lnTo>
                <a:close/>
              </a:path>
              <a:path w="2992754" h="4194175">
                <a:moveTo>
                  <a:pt x="882446" y="1158735"/>
                </a:moveTo>
                <a:lnTo>
                  <a:pt x="878522" y="1126223"/>
                </a:lnTo>
                <a:lnTo>
                  <a:pt x="863346" y="1098816"/>
                </a:lnTo>
                <a:lnTo>
                  <a:pt x="839203" y="1079246"/>
                </a:lnTo>
                <a:lnTo>
                  <a:pt x="808380" y="1070254"/>
                </a:lnTo>
                <a:lnTo>
                  <a:pt x="776668" y="1074191"/>
                </a:lnTo>
                <a:lnTo>
                  <a:pt x="749312" y="1089774"/>
                </a:lnTo>
                <a:lnTo>
                  <a:pt x="729411" y="1114361"/>
                </a:lnTo>
                <a:lnTo>
                  <a:pt x="720064" y="1145298"/>
                </a:lnTo>
                <a:lnTo>
                  <a:pt x="723747" y="1177188"/>
                </a:lnTo>
                <a:lnTo>
                  <a:pt x="739165" y="1204366"/>
                </a:lnTo>
                <a:lnTo>
                  <a:pt x="763739" y="1223848"/>
                </a:lnTo>
                <a:lnTo>
                  <a:pt x="794943" y="1232687"/>
                </a:lnTo>
                <a:lnTo>
                  <a:pt x="827874" y="1229042"/>
                </a:lnTo>
                <a:lnTo>
                  <a:pt x="854989" y="1214183"/>
                </a:lnTo>
                <a:lnTo>
                  <a:pt x="873963" y="1190091"/>
                </a:lnTo>
                <a:lnTo>
                  <a:pt x="882446" y="1158748"/>
                </a:lnTo>
                <a:close/>
              </a:path>
              <a:path w="2992754" h="4194175">
                <a:moveTo>
                  <a:pt x="886396" y="1849374"/>
                </a:moveTo>
                <a:lnTo>
                  <a:pt x="880237" y="1819719"/>
                </a:lnTo>
                <a:lnTo>
                  <a:pt x="880198" y="1819516"/>
                </a:lnTo>
                <a:lnTo>
                  <a:pt x="863269" y="1794370"/>
                </a:lnTo>
                <a:lnTo>
                  <a:pt x="838492" y="1776857"/>
                </a:lnTo>
                <a:lnTo>
                  <a:pt x="808723" y="1769935"/>
                </a:lnTo>
                <a:lnTo>
                  <a:pt x="777392" y="1775955"/>
                </a:lnTo>
                <a:lnTo>
                  <a:pt x="751751" y="1793519"/>
                </a:lnTo>
                <a:lnTo>
                  <a:pt x="734656" y="1819719"/>
                </a:lnTo>
                <a:lnTo>
                  <a:pt x="728929" y="1851647"/>
                </a:lnTo>
                <a:lnTo>
                  <a:pt x="735761" y="1881746"/>
                </a:lnTo>
                <a:lnTo>
                  <a:pt x="752881" y="1905952"/>
                </a:lnTo>
                <a:lnTo>
                  <a:pt x="777887" y="1921979"/>
                </a:lnTo>
                <a:lnTo>
                  <a:pt x="808355" y="1927517"/>
                </a:lnTo>
                <a:lnTo>
                  <a:pt x="838631" y="1921002"/>
                </a:lnTo>
                <a:lnTo>
                  <a:pt x="863409" y="1904111"/>
                </a:lnTo>
                <a:lnTo>
                  <a:pt x="880173" y="1879396"/>
                </a:lnTo>
                <a:lnTo>
                  <a:pt x="886396" y="1849386"/>
                </a:lnTo>
                <a:close/>
              </a:path>
              <a:path w="2992754" h="4194175">
                <a:moveTo>
                  <a:pt x="888149" y="2544394"/>
                </a:moveTo>
                <a:lnTo>
                  <a:pt x="883031" y="2523109"/>
                </a:lnTo>
                <a:lnTo>
                  <a:pt x="881329" y="2515959"/>
                </a:lnTo>
                <a:lnTo>
                  <a:pt x="864400" y="2492832"/>
                </a:lnTo>
                <a:lnTo>
                  <a:pt x="840003" y="2477452"/>
                </a:lnTo>
                <a:lnTo>
                  <a:pt x="810704" y="2472271"/>
                </a:lnTo>
                <a:lnTo>
                  <a:pt x="795274" y="2475598"/>
                </a:lnTo>
                <a:lnTo>
                  <a:pt x="781469" y="2478570"/>
                </a:lnTo>
                <a:lnTo>
                  <a:pt x="758444" y="2494699"/>
                </a:lnTo>
                <a:lnTo>
                  <a:pt x="751827" y="2505316"/>
                </a:lnTo>
                <a:lnTo>
                  <a:pt x="743534" y="2518638"/>
                </a:lnTo>
                <a:lnTo>
                  <a:pt x="738644" y="2548356"/>
                </a:lnTo>
                <a:lnTo>
                  <a:pt x="745299" y="2577312"/>
                </a:lnTo>
                <a:lnTo>
                  <a:pt x="761987" y="2600909"/>
                </a:lnTo>
                <a:lnTo>
                  <a:pt x="786015" y="2616568"/>
                </a:lnTo>
                <a:lnTo>
                  <a:pt x="814692" y="2621686"/>
                </a:lnTo>
                <a:lnTo>
                  <a:pt x="843140" y="2614574"/>
                </a:lnTo>
                <a:lnTo>
                  <a:pt x="866800" y="2597277"/>
                </a:lnTo>
                <a:lnTo>
                  <a:pt x="882777" y="2572867"/>
                </a:lnTo>
                <a:lnTo>
                  <a:pt x="888149" y="2544407"/>
                </a:lnTo>
                <a:close/>
              </a:path>
              <a:path w="2992754" h="4194175">
                <a:moveTo>
                  <a:pt x="942289" y="2337206"/>
                </a:moveTo>
                <a:lnTo>
                  <a:pt x="937450" y="2314435"/>
                </a:lnTo>
                <a:lnTo>
                  <a:pt x="937336" y="2313876"/>
                </a:lnTo>
                <a:lnTo>
                  <a:pt x="923785" y="2294991"/>
                </a:lnTo>
                <a:lnTo>
                  <a:pt x="903833" y="2282583"/>
                </a:lnTo>
                <a:lnTo>
                  <a:pt x="879640" y="2278684"/>
                </a:lnTo>
                <a:lnTo>
                  <a:pt x="856919" y="2283739"/>
                </a:lnTo>
                <a:lnTo>
                  <a:pt x="839203" y="2296083"/>
                </a:lnTo>
                <a:lnTo>
                  <a:pt x="827722" y="2314435"/>
                </a:lnTo>
                <a:lnTo>
                  <a:pt x="823734" y="2337206"/>
                </a:lnTo>
                <a:lnTo>
                  <a:pt x="823683" y="2337460"/>
                </a:lnTo>
                <a:lnTo>
                  <a:pt x="828154" y="2360053"/>
                </a:lnTo>
                <a:lnTo>
                  <a:pt x="840168" y="2378735"/>
                </a:lnTo>
                <a:lnTo>
                  <a:pt x="858012" y="2391702"/>
                </a:lnTo>
                <a:lnTo>
                  <a:pt x="879944" y="2397112"/>
                </a:lnTo>
                <a:lnTo>
                  <a:pt x="903274" y="2392896"/>
                </a:lnTo>
                <a:lnTo>
                  <a:pt x="923175" y="2379840"/>
                </a:lnTo>
                <a:lnTo>
                  <a:pt x="937056" y="2360434"/>
                </a:lnTo>
                <a:lnTo>
                  <a:pt x="942238" y="2337473"/>
                </a:lnTo>
                <a:lnTo>
                  <a:pt x="942289" y="2337219"/>
                </a:lnTo>
                <a:close/>
              </a:path>
              <a:path w="2992754" h="4194175">
                <a:moveTo>
                  <a:pt x="942289" y="251777"/>
                </a:moveTo>
                <a:lnTo>
                  <a:pt x="936523" y="223050"/>
                </a:lnTo>
                <a:lnTo>
                  <a:pt x="920597" y="199377"/>
                </a:lnTo>
                <a:lnTo>
                  <a:pt x="896899" y="183159"/>
                </a:lnTo>
                <a:lnTo>
                  <a:pt x="892695" y="182245"/>
                </a:lnTo>
                <a:lnTo>
                  <a:pt x="867816" y="176809"/>
                </a:lnTo>
                <a:lnTo>
                  <a:pt x="838098" y="181762"/>
                </a:lnTo>
                <a:lnTo>
                  <a:pt x="814146" y="196634"/>
                </a:lnTo>
                <a:lnTo>
                  <a:pt x="801395" y="214706"/>
                </a:lnTo>
                <a:lnTo>
                  <a:pt x="797953" y="219570"/>
                </a:lnTo>
                <a:lnTo>
                  <a:pt x="791476" y="248729"/>
                </a:lnTo>
                <a:lnTo>
                  <a:pt x="796823" y="279501"/>
                </a:lnTo>
                <a:lnTo>
                  <a:pt x="813041" y="304723"/>
                </a:lnTo>
                <a:lnTo>
                  <a:pt x="837501" y="321640"/>
                </a:lnTo>
                <a:lnTo>
                  <a:pt x="867524" y="327520"/>
                </a:lnTo>
                <a:lnTo>
                  <a:pt x="896061" y="320992"/>
                </a:lnTo>
                <a:lnTo>
                  <a:pt x="919861" y="304355"/>
                </a:lnTo>
                <a:lnTo>
                  <a:pt x="936180" y="280365"/>
                </a:lnTo>
                <a:lnTo>
                  <a:pt x="942289" y="251790"/>
                </a:lnTo>
                <a:close/>
              </a:path>
              <a:path w="2992754" h="4194175">
                <a:moveTo>
                  <a:pt x="953833" y="945311"/>
                </a:moveTo>
                <a:lnTo>
                  <a:pt x="948385" y="913777"/>
                </a:lnTo>
                <a:lnTo>
                  <a:pt x="931760" y="887577"/>
                </a:lnTo>
                <a:lnTo>
                  <a:pt x="906487" y="869365"/>
                </a:lnTo>
                <a:lnTo>
                  <a:pt x="875068" y="861809"/>
                </a:lnTo>
                <a:lnTo>
                  <a:pt x="842784" y="866622"/>
                </a:lnTo>
                <a:lnTo>
                  <a:pt x="816356" y="882408"/>
                </a:lnTo>
                <a:lnTo>
                  <a:pt x="798118" y="907059"/>
                </a:lnTo>
                <a:lnTo>
                  <a:pt x="790384" y="938491"/>
                </a:lnTo>
                <a:lnTo>
                  <a:pt x="795426" y="972007"/>
                </a:lnTo>
                <a:lnTo>
                  <a:pt x="812304" y="999578"/>
                </a:lnTo>
                <a:lnTo>
                  <a:pt x="838365" y="1018336"/>
                </a:lnTo>
                <a:lnTo>
                  <a:pt x="870940" y="1025410"/>
                </a:lnTo>
                <a:lnTo>
                  <a:pt x="902309" y="1019238"/>
                </a:lnTo>
                <a:lnTo>
                  <a:pt x="928446" y="1002042"/>
                </a:lnTo>
                <a:lnTo>
                  <a:pt x="946543" y="976503"/>
                </a:lnTo>
                <a:lnTo>
                  <a:pt x="953833" y="945324"/>
                </a:lnTo>
                <a:close/>
              </a:path>
              <a:path w="2992754" h="4194175">
                <a:moveTo>
                  <a:pt x="958227" y="1640459"/>
                </a:moveTo>
                <a:lnTo>
                  <a:pt x="952246" y="1608467"/>
                </a:lnTo>
                <a:lnTo>
                  <a:pt x="935469" y="1582712"/>
                </a:lnTo>
                <a:lnTo>
                  <a:pt x="910094" y="1565414"/>
                </a:lnTo>
                <a:lnTo>
                  <a:pt x="878268" y="1558823"/>
                </a:lnTo>
                <a:lnTo>
                  <a:pt x="845019" y="1565071"/>
                </a:lnTo>
                <a:lnTo>
                  <a:pt x="818121" y="1583029"/>
                </a:lnTo>
                <a:lnTo>
                  <a:pt x="800366" y="1609852"/>
                </a:lnTo>
                <a:lnTo>
                  <a:pt x="794575" y="1642719"/>
                </a:lnTo>
                <a:lnTo>
                  <a:pt x="802005" y="1673872"/>
                </a:lnTo>
                <a:lnTo>
                  <a:pt x="820216" y="1699323"/>
                </a:lnTo>
                <a:lnTo>
                  <a:pt x="846429" y="1716392"/>
                </a:lnTo>
                <a:lnTo>
                  <a:pt x="877836" y="1722437"/>
                </a:lnTo>
                <a:lnTo>
                  <a:pt x="909154" y="1715744"/>
                </a:lnTo>
                <a:lnTo>
                  <a:pt x="934669" y="1698142"/>
                </a:lnTo>
                <a:lnTo>
                  <a:pt x="951852" y="1672209"/>
                </a:lnTo>
                <a:lnTo>
                  <a:pt x="958227" y="1640471"/>
                </a:lnTo>
                <a:close/>
              </a:path>
              <a:path w="2992754" h="4194175">
                <a:moveTo>
                  <a:pt x="958964" y="3034461"/>
                </a:moveTo>
                <a:lnTo>
                  <a:pt x="954735" y="3012402"/>
                </a:lnTo>
                <a:lnTo>
                  <a:pt x="953655" y="3006674"/>
                </a:lnTo>
                <a:lnTo>
                  <a:pt x="938898" y="2984208"/>
                </a:lnTo>
                <a:lnTo>
                  <a:pt x="916546" y="2968777"/>
                </a:lnTo>
                <a:lnTo>
                  <a:pt x="888898" y="2962897"/>
                </a:lnTo>
                <a:lnTo>
                  <a:pt x="859688" y="2968383"/>
                </a:lnTo>
                <a:lnTo>
                  <a:pt x="836104" y="2984208"/>
                </a:lnTo>
                <a:lnTo>
                  <a:pt x="820610" y="3007855"/>
                </a:lnTo>
                <a:lnTo>
                  <a:pt x="815670" y="3036811"/>
                </a:lnTo>
                <a:lnTo>
                  <a:pt x="822286" y="3063989"/>
                </a:lnTo>
                <a:lnTo>
                  <a:pt x="838276" y="3086125"/>
                </a:lnTo>
                <a:lnTo>
                  <a:pt x="861225" y="3100933"/>
                </a:lnTo>
                <a:lnTo>
                  <a:pt x="888682" y="3106102"/>
                </a:lnTo>
                <a:lnTo>
                  <a:pt x="916127" y="3100197"/>
                </a:lnTo>
                <a:lnTo>
                  <a:pt x="938415" y="3084842"/>
                </a:lnTo>
                <a:lnTo>
                  <a:pt x="953401" y="3062198"/>
                </a:lnTo>
                <a:lnTo>
                  <a:pt x="958964" y="3034461"/>
                </a:lnTo>
                <a:close/>
              </a:path>
              <a:path w="2992754" h="4194175">
                <a:moveTo>
                  <a:pt x="972743" y="43789"/>
                </a:moveTo>
                <a:lnTo>
                  <a:pt x="969238" y="27393"/>
                </a:lnTo>
                <a:lnTo>
                  <a:pt x="959040" y="13068"/>
                </a:lnTo>
                <a:lnTo>
                  <a:pt x="944549" y="3162"/>
                </a:lnTo>
                <a:lnTo>
                  <a:pt x="928128" y="0"/>
                </a:lnTo>
                <a:lnTo>
                  <a:pt x="912964" y="4191"/>
                </a:lnTo>
                <a:lnTo>
                  <a:pt x="900569" y="13817"/>
                </a:lnTo>
                <a:lnTo>
                  <a:pt x="892302" y="27393"/>
                </a:lnTo>
                <a:lnTo>
                  <a:pt x="889508" y="43281"/>
                </a:lnTo>
                <a:lnTo>
                  <a:pt x="892835" y="59093"/>
                </a:lnTo>
                <a:lnTo>
                  <a:pt x="892873" y="59283"/>
                </a:lnTo>
                <a:lnTo>
                  <a:pt x="901471" y="71932"/>
                </a:lnTo>
                <a:lnTo>
                  <a:pt x="914311" y="80251"/>
                </a:lnTo>
                <a:lnTo>
                  <a:pt x="930414" y="83273"/>
                </a:lnTo>
                <a:lnTo>
                  <a:pt x="945997" y="80251"/>
                </a:lnTo>
                <a:lnTo>
                  <a:pt x="946213" y="80251"/>
                </a:lnTo>
                <a:lnTo>
                  <a:pt x="959637" y="71666"/>
                </a:lnTo>
                <a:lnTo>
                  <a:pt x="968933" y="59093"/>
                </a:lnTo>
                <a:lnTo>
                  <a:pt x="972743" y="43789"/>
                </a:lnTo>
                <a:close/>
              </a:path>
              <a:path w="2992754" h="4194175">
                <a:moveTo>
                  <a:pt x="1012075" y="2128621"/>
                </a:moveTo>
                <a:lnTo>
                  <a:pt x="1011974" y="2128075"/>
                </a:lnTo>
                <a:lnTo>
                  <a:pt x="1011529" y="2125535"/>
                </a:lnTo>
                <a:lnTo>
                  <a:pt x="1008799" y="2110524"/>
                </a:lnTo>
                <a:lnTo>
                  <a:pt x="1007491" y="2103196"/>
                </a:lnTo>
                <a:lnTo>
                  <a:pt x="994410" y="2082495"/>
                </a:lnTo>
                <a:lnTo>
                  <a:pt x="974521" y="2068322"/>
                </a:lnTo>
                <a:lnTo>
                  <a:pt x="949502" y="2062467"/>
                </a:lnTo>
                <a:lnTo>
                  <a:pt x="922845" y="2066772"/>
                </a:lnTo>
                <a:lnTo>
                  <a:pt x="900836" y="2080577"/>
                </a:lnTo>
                <a:lnTo>
                  <a:pt x="885863" y="2101659"/>
                </a:lnTo>
                <a:lnTo>
                  <a:pt x="880237" y="2127783"/>
                </a:lnTo>
                <a:lnTo>
                  <a:pt x="898626" y="2173490"/>
                </a:lnTo>
                <a:lnTo>
                  <a:pt x="943292" y="2194318"/>
                </a:lnTo>
                <a:lnTo>
                  <a:pt x="969733" y="2190127"/>
                </a:lnTo>
                <a:lnTo>
                  <a:pt x="991565" y="2176310"/>
                </a:lnTo>
                <a:lnTo>
                  <a:pt x="1006449" y="2155063"/>
                </a:lnTo>
                <a:lnTo>
                  <a:pt x="1012075" y="2128634"/>
                </a:lnTo>
                <a:close/>
              </a:path>
              <a:path w="2992754" h="4194175">
                <a:moveTo>
                  <a:pt x="1018146" y="733513"/>
                </a:moveTo>
                <a:lnTo>
                  <a:pt x="1011008" y="700862"/>
                </a:lnTo>
                <a:lnTo>
                  <a:pt x="992124" y="674344"/>
                </a:lnTo>
                <a:lnTo>
                  <a:pt x="964653" y="656971"/>
                </a:lnTo>
                <a:lnTo>
                  <a:pt x="931748" y="651713"/>
                </a:lnTo>
                <a:lnTo>
                  <a:pt x="900811" y="659625"/>
                </a:lnTo>
                <a:lnTo>
                  <a:pt x="876058" y="678192"/>
                </a:lnTo>
                <a:lnTo>
                  <a:pt x="859891" y="704773"/>
                </a:lnTo>
                <a:lnTo>
                  <a:pt x="854659" y="736752"/>
                </a:lnTo>
                <a:lnTo>
                  <a:pt x="861758" y="768438"/>
                </a:lnTo>
                <a:lnTo>
                  <a:pt x="879475" y="793534"/>
                </a:lnTo>
                <a:lnTo>
                  <a:pt x="905522" y="809904"/>
                </a:lnTo>
                <a:lnTo>
                  <a:pt x="937628" y="815378"/>
                </a:lnTo>
                <a:lnTo>
                  <a:pt x="969187" y="808456"/>
                </a:lnTo>
                <a:lnTo>
                  <a:pt x="994829" y="790778"/>
                </a:lnTo>
                <a:lnTo>
                  <a:pt x="1011999" y="764933"/>
                </a:lnTo>
                <a:lnTo>
                  <a:pt x="1018146" y="733526"/>
                </a:lnTo>
                <a:close/>
              </a:path>
              <a:path w="2992754" h="4194175">
                <a:moveTo>
                  <a:pt x="1022616" y="1429016"/>
                </a:moveTo>
                <a:lnTo>
                  <a:pt x="1015606" y="1397520"/>
                </a:lnTo>
                <a:lnTo>
                  <a:pt x="997839" y="1371904"/>
                </a:lnTo>
                <a:lnTo>
                  <a:pt x="971931" y="1354759"/>
                </a:lnTo>
                <a:lnTo>
                  <a:pt x="940549" y="1348663"/>
                </a:lnTo>
                <a:lnTo>
                  <a:pt x="907961" y="1355890"/>
                </a:lnTo>
                <a:lnTo>
                  <a:pt x="881494" y="1374863"/>
                </a:lnTo>
                <a:lnTo>
                  <a:pt x="864158" y="1402397"/>
                </a:lnTo>
                <a:lnTo>
                  <a:pt x="858951" y="1435303"/>
                </a:lnTo>
                <a:lnTo>
                  <a:pt x="866952" y="1466227"/>
                </a:lnTo>
                <a:lnTo>
                  <a:pt x="885583" y="1490941"/>
                </a:lnTo>
                <a:lnTo>
                  <a:pt x="912215" y="1507058"/>
                </a:lnTo>
                <a:lnTo>
                  <a:pt x="944219" y="1512214"/>
                </a:lnTo>
                <a:lnTo>
                  <a:pt x="975880" y="1505026"/>
                </a:lnTo>
                <a:lnTo>
                  <a:pt x="1000937" y="1487246"/>
                </a:lnTo>
                <a:lnTo>
                  <a:pt x="1017231" y="1461160"/>
                </a:lnTo>
                <a:lnTo>
                  <a:pt x="1022616" y="1429029"/>
                </a:lnTo>
                <a:close/>
              </a:path>
              <a:path w="2992754" h="4194175">
                <a:moveTo>
                  <a:pt x="1030998" y="2828798"/>
                </a:moveTo>
                <a:lnTo>
                  <a:pt x="1025855" y="2796578"/>
                </a:lnTo>
                <a:lnTo>
                  <a:pt x="1009383" y="2769870"/>
                </a:lnTo>
                <a:lnTo>
                  <a:pt x="984237" y="2751544"/>
                </a:lnTo>
                <a:lnTo>
                  <a:pt x="953033" y="2744444"/>
                </a:lnTo>
                <a:lnTo>
                  <a:pt x="921854" y="2750858"/>
                </a:lnTo>
                <a:lnTo>
                  <a:pt x="895604" y="2768904"/>
                </a:lnTo>
                <a:lnTo>
                  <a:pt x="877646" y="2795206"/>
                </a:lnTo>
                <a:lnTo>
                  <a:pt x="871347" y="2826397"/>
                </a:lnTo>
                <a:lnTo>
                  <a:pt x="878052" y="2856331"/>
                </a:lnTo>
                <a:lnTo>
                  <a:pt x="895184" y="2880931"/>
                </a:lnTo>
                <a:lnTo>
                  <a:pt x="920229" y="2897721"/>
                </a:lnTo>
                <a:lnTo>
                  <a:pt x="950633" y="2904198"/>
                </a:lnTo>
                <a:lnTo>
                  <a:pt x="981456" y="2898813"/>
                </a:lnTo>
                <a:lnTo>
                  <a:pt x="1006614" y="2883065"/>
                </a:lnTo>
                <a:lnTo>
                  <a:pt x="1023874" y="2859036"/>
                </a:lnTo>
                <a:lnTo>
                  <a:pt x="1030998" y="2828810"/>
                </a:lnTo>
                <a:close/>
              </a:path>
              <a:path w="2992754" h="4194175">
                <a:moveTo>
                  <a:pt x="1044575" y="3237725"/>
                </a:moveTo>
                <a:lnTo>
                  <a:pt x="995997" y="3240684"/>
                </a:lnTo>
                <a:lnTo>
                  <a:pt x="958240" y="3281261"/>
                </a:lnTo>
                <a:lnTo>
                  <a:pt x="953706" y="3310966"/>
                </a:lnTo>
                <a:lnTo>
                  <a:pt x="960335" y="3338411"/>
                </a:lnTo>
                <a:lnTo>
                  <a:pt x="965606" y="3345904"/>
                </a:lnTo>
                <a:lnTo>
                  <a:pt x="972185" y="3336734"/>
                </a:lnTo>
                <a:lnTo>
                  <a:pt x="1005687" y="3290595"/>
                </a:lnTo>
                <a:lnTo>
                  <a:pt x="1039202" y="3244964"/>
                </a:lnTo>
                <a:lnTo>
                  <a:pt x="1044575" y="3237725"/>
                </a:lnTo>
                <a:close/>
              </a:path>
              <a:path w="2992754" h="4194175">
                <a:moveTo>
                  <a:pt x="1086916" y="525589"/>
                </a:moveTo>
                <a:lnTo>
                  <a:pt x="1081062" y="493572"/>
                </a:lnTo>
                <a:lnTo>
                  <a:pt x="1064399" y="467741"/>
                </a:lnTo>
                <a:lnTo>
                  <a:pt x="1039088" y="450329"/>
                </a:lnTo>
                <a:lnTo>
                  <a:pt x="1007313" y="443598"/>
                </a:lnTo>
                <a:lnTo>
                  <a:pt x="975360" y="449186"/>
                </a:lnTo>
                <a:lnTo>
                  <a:pt x="949007" y="465658"/>
                </a:lnTo>
                <a:lnTo>
                  <a:pt x="930795" y="490664"/>
                </a:lnTo>
                <a:lnTo>
                  <a:pt x="923277" y="521792"/>
                </a:lnTo>
                <a:lnTo>
                  <a:pt x="928966" y="554647"/>
                </a:lnTo>
                <a:lnTo>
                  <a:pt x="946696" y="581914"/>
                </a:lnTo>
                <a:lnTo>
                  <a:pt x="973429" y="600468"/>
                </a:lnTo>
                <a:lnTo>
                  <a:pt x="1006132" y="607199"/>
                </a:lnTo>
                <a:lnTo>
                  <a:pt x="1037475" y="600646"/>
                </a:lnTo>
                <a:lnTo>
                  <a:pt x="1063078" y="583145"/>
                </a:lnTo>
                <a:lnTo>
                  <a:pt x="1080401" y="557276"/>
                </a:lnTo>
                <a:lnTo>
                  <a:pt x="1086916" y="525602"/>
                </a:lnTo>
                <a:close/>
              </a:path>
              <a:path w="2992754" h="4194175">
                <a:moveTo>
                  <a:pt x="1093228" y="1222133"/>
                </a:moveTo>
                <a:lnTo>
                  <a:pt x="1086993" y="1190764"/>
                </a:lnTo>
                <a:lnTo>
                  <a:pt x="1069746" y="1164971"/>
                </a:lnTo>
                <a:lnTo>
                  <a:pt x="1044041" y="1147343"/>
                </a:lnTo>
                <a:lnTo>
                  <a:pt x="1012469" y="1140510"/>
                </a:lnTo>
                <a:lnTo>
                  <a:pt x="980389" y="1146048"/>
                </a:lnTo>
                <a:lnTo>
                  <a:pt x="954379" y="1162469"/>
                </a:lnTo>
                <a:lnTo>
                  <a:pt x="936739" y="1187602"/>
                </a:lnTo>
                <a:lnTo>
                  <a:pt x="929703" y="1219301"/>
                </a:lnTo>
                <a:lnTo>
                  <a:pt x="935532" y="1252601"/>
                </a:lnTo>
                <a:lnTo>
                  <a:pt x="953135" y="1279779"/>
                </a:lnTo>
                <a:lnTo>
                  <a:pt x="979678" y="1297965"/>
                </a:lnTo>
                <a:lnTo>
                  <a:pt x="1012342" y="1304239"/>
                </a:lnTo>
                <a:lnTo>
                  <a:pt x="1043597" y="1297266"/>
                </a:lnTo>
                <a:lnTo>
                  <a:pt x="1069289" y="1279436"/>
                </a:lnTo>
                <a:lnTo>
                  <a:pt x="1086739" y="1253490"/>
                </a:lnTo>
                <a:lnTo>
                  <a:pt x="1093228" y="1222146"/>
                </a:lnTo>
                <a:close/>
              </a:path>
              <a:path w="2992754" h="4194175">
                <a:moveTo>
                  <a:pt x="1095082" y="1919757"/>
                </a:moveTo>
                <a:lnTo>
                  <a:pt x="1089571" y="1889175"/>
                </a:lnTo>
                <a:lnTo>
                  <a:pt x="1073721" y="1864220"/>
                </a:lnTo>
                <a:lnTo>
                  <a:pt x="1049693" y="1847126"/>
                </a:lnTo>
                <a:lnTo>
                  <a:pt x="1019594" y="1840141"/>
                </a:lnTo>
                <a:lnTo>
                  <a:pt x="987590" y="1845424"/>
                </a:lnTo>
                <a:lnTo>
                  <a:pt x="961097" y="1861985"/>
                </a:lnTo>
                <a:lnTo>
                  <a:pt x="942987" y="1887156"/>
                </a:lnTo>
                <a:lnTo>
                  <a:pt x="936078" y="1918246"/>
                </a:lnTo>
                <a:lnTo>
                  <a:pt x="942644" y="1949323"/>
                </a:lnTo>
                <a:lnTo>
                  <a:pt x="960729" y="1975358"/>
                </a:lnTo>
                <a:lnTo>
                  <a:pt x="987005" y="1993036"/>
                </a:lnTo>
                <a:lnTo>
                  <a:pt x="1018095" y="1999081"/>
                </a:lnTo>
                <a:lnTo>
                  <a:pt x="1047940" y="1992236"/>
                </a:lnTo>
                <a:lnTo>
                  <a:pt x="1072311" y="1975104"/>
                </a:lnTo>
                <a:lnTo>
                  <a:pt x="1088821" y="1950123"/>
                </a:lnTo>
                <a:lnTo>
                  <a:pt x="1095082" y="1919770"/>
                </a:lnTo>
                <a:close/>
              </a:path>
              <a:path w="2992754" h="4194175">
                <a:moveTo>
                  <a:pt x="1103947" y="2618143"/>
                </a:moveTo>
                <a:lnTo>
                  <a:pt x="1098473" y="2586621"/>
                </a:lnTo>
                <a:lnTo>
                  <a:pt x="1081849" y="2560434"/>
                </a:lnTo>
                <a:lnTo>
                  <a:pt x="1056563" y="2542222"/>
                </a:lnTo>
                <a:lnTo>
                  <a:pt x="1025156" y="2534678"/>
                </a:lnTo>
                <a:lnTo>
                  <a:pt x="992873" y="2539492"/>
                </a:lnTo>
                <a:lnTo>
                  <a:pt x="966457" y="2555290"/>
                </a:lnTo>
                <a:lnTo>
                  <a:pt x="948232" y="2579954"/>
                </a:lnTo>
                <a:lnTo>
                  <a:pt x="940498" y="2611399"/>
                </a:lnTo>
                <a:lnTo>
                  <a:pt x="945540" y="2644914"/>
                </a:lnTo>
                <a:lnTo>
                  <a:pt x="962444" y="2672486"/>
                </a:lnTo>
                <a:lnTo>
                  <a:pt x="988517" y="2691231"/>
                </a:lnTo>
                <a:lnTo>
                  <a:pt x="1021092" y="2698280"/>
                </a:lnTo>
                <a:lnTo>
                  <a:pt x="1052499" y="2692082"/>
                </a:lnTo>
                <a:lnTo>
                  <a:pt x="1078623" y="2674886"/>
                </a:lnTo>
                <a:lnTo>
                  <a:pt x="1096695" y="2649347"/>
                </a:lnTo>
                <a:lnTo>
                  <a:pt x="1103947" y="2618155"/>
                </a:lnTo>
                <a:close/>
              </a:path>
              <a:path w="2992754" h="4194175">
                <a:moveTo>
                  <a:pt x="1156944" y="3088856"/>
                </a:moveTo>
                <a:lnTo>
                  <a:pt x="1154036" y="3074441"/>
                </a:lnTo>
                <a:lnTo>
                  <a:pt x="1141222" y="3054807"/>
                </a:lnTo>
                <a:lnTo>
                  <a:pt x="1122260" y="3041192"/>
                </a:lnTo>
                <a:lnTo>
                  <a:pt x="1098994" y="3035554"/>
                </a:lnTo>
                <a:lnTo>
                  <a:pt x="1074331" y="3039999"/>
                </a:lnTo>
                <a:lnTo>
                  <a:pt x="1053465" y="3053753"/>
                </a:lnTo>
                <a:lnTo>
                  <a:pt x="1039063" y="3074225"/>
                </a:lnTo>
                <a:lnTo>
                  <a:pt x="1033767" y="3098838"/>
                </a:lnTo>
                <a:lnTo>
                  <a:pt x="1039177" y="3123463"/>
                </a:lnTo>
                <a:lnTo>
                  <a:pt x="1053528" y="3143440"/>
                </a:lnTo>
                <a:lnTo>
                  <a:pt x="1074470" y="3156559"/>
                </a:lnTo>
                <a:lnTo>
                  <a:pt x="1099654" y="3160636"/>
                </a:lnTo>
                <a:lnTo>
                  <a:pt x="1102766" y="3159874"/>
                </a:lnTo>
                <a:lnTo>
                  <a:pt x="1106284" y="3155188"/>
                </a:lnTo>
                <a:lnTo>
                  <a:pt x="1139850" y="3111068"/>
                </a:lnTo>
                <a:lnTo>
                  <a:pt x="1156944" y="3088856"/>
                </a:lnTo>
                <a:close/>
              </a:path>
              <a:path w="2992754" h="4194175">
                <a:moveTo>
                  <a:pt x="1157566" y="316776"/>
                </a:moveTo>
                <a:lnTo>
                  <a:pt x="1151559" y="285369"/>
                </a:lnTo>
                <a:lnTo>
                  <a:pt x="1134478" y="259118"/>
                </a:lnTo>
                <a:lnTo>
                  <a:pt x="1109052" y="240855"/>
                </a:lnTo>
                <a:lnTo>
                  <a:pt x="1077937" y="233426"/>
                </a:lnTo>
                <a:lnTo>
                  <a:pt x="1046378" y="238734"/>
                </a:lnTo>
                <a:lnTo>
                  <a:pt x="1020089" y="255244"/>
                </a:lnTo>
                <a:lnTo>
                  <a:pt x="1001737" y="280416"/>
                </a:lnTo>
                <a:lnTo>
                  <a:pt x="994016" y="311759"/>
                </a:lnTo>
                <a:lnTo>
                  <a:pt x="998677" y="344106"/>
                </a:lnTo>
                <a:lnTo>
                  <a:pt x="1014310" y="370624"/>
                </a:lnTo>
                <a:lnTo>
                  <a:pt x="1038860" y="389001"/>
                </a:lnTo>
                <a:lnTo>
                  <a:pt x="1070229" y="396913"/>
                </a:lnTo>
                <a:lnTo>
                  <a:pt x="1103757" y="392049"/>
                </a:lnTo>
                <a:lnTo>
                  <a:pt x="1131430" y="375297"/>
                </a:lnTo>
                <a:lnTo>
                  <a:pt x="1150327" y="349313"/>
                </a:lnTo>
                <a:lnTo>
                  <a:pt x="1157566" y="316788"/>
                </a:lnTo>
                <a:close/>
              </a:path>
              <a:path w="2992754" h="4194175">
                <a:moveTo>
                  <a:pt x="1161694" y="1019352"/>
                </a:moveTo>
                <a:lnTo>
                  <a:pt x="1157871" y="987082"/>
                </a:lnTo>
                <a:lnTo>
                  <a:pt x="1142936" y="959802"/>
                </a:lnTo>
                <a:lnTo>
                  <a:pt x="1119085" y="940142"/>
                </a:lnTo>
                <a:lnTo>
                  <a:pt x="1088491" y="930757"/>
                </a:lnTo>
                <a:lnTo>
                  <a:pt x="1055522" y="934453"/>
                </a:lnTo>
                <a:lnTo>
                  <a:pt x="1027277" y="950582"/>
                </a:lnTo>
                <a:lnTo>
                  <a:pt x="1007122" y="976236"/>
                </a:lnTo>
                <a:lnTo>
                  <a:pt x="998397" y="1008532"/>
                </a:lnTo>
                <a:lnTo>
                  <a:pt x="1003071" y="1040231"/>
                </a:lnTo>
                <a:lnTo>
                  <a:pt x="1019035" y="1066825"/>
                </a:lnTo>
                <a:lnTo>
                  <a:pt x="1043851" y="1085621"/>
                </a:lnTo>
                <a:lnTo>
                  <a:pt x="1075067" y="1093876"/>
                </a:lnTo>
                <a:lnTo>
                  <a:pt x="1107592" y="1089787"/>
                </a:lnTo>
                <a:lnTo>
                  <a:pt x="1134440" y="1074661"/>
                </a:lnTo>
                <a:lnTo>
                  <a:pt x="1153261" y="1050505"/>
                </a:lnTo>
                <a:lnTo>
                  <a:pt x="1161694" y="1019365"/>
                </a:lnTo>
                <a:close/>
              </a:path>
              <a:path w="2992754" h="4194175">
                <a:moveTo>
                  <a:pt x="1167980" y="2409571"/>
                </a:moveTo>
                <a:lnTo>
                  <a:pt x="1162875" y="2379141"/>
                </a:lnTo>
                <a:lnTo>
                  <a:pt x="1146759" y="2354288"/>
                </a:lnTo>
                <a:lnTo>
                  <a:pt x="1122121" y="2337524"/>
                </a:lnTo>
                <a:lnTo>
                  <a:pt x="1091412" y="2331364"/>
                </a:lnTo>
                <a:lnTo>
                  <a:pt x="1069022" y="2335530"/>
                </a:lnTo>
                <a:lnTo>
                  <a:pt x="1061923" y="2336850"/>
                </a:lnTo>
                <a:lnTo>
                  <a:pt x="1038186" y="2352141"/>
                </a:lnTo>
                <a:lnTo>
                  <a:pt x="1022159" y="2375306"/>
                </a:lnTo>
                <a:lnTo>
                  <a:pt x="1021397" y="2378760"/>
                </a:lnTo>
                <a:lnTo>
                  <a:pt x="1015796" y="2404440"/>
                </a:lnTo>
                <a:lnTo>
                  <a:pt x="1021118" y="2435225"/>
                </a:lnTo>
                <a:lnTo>
                  <a:pt x="1037170" y="2460396"/>
                </a:lnTo>
                <a:lnTo>
                  <a:pt x="1061516" y="2477363"/>
                </a:lnTo>
                <a:lnTo>
                  <a:pt x="1091641" y="2483535"/>
                </a:lnTo>
                <a:lnTo>
                  <a:pt x="1120317" y="2477592"/>
                </a:lnTo>
                <a:lnTo>
                  <a:pt x="1144333" y="2461615"/>
                </a:lnTo>
                <a:lnTo>
                  <a:pt x="1161084" y="2438108"/>
                </a:lnTo>
                <a:lnTo>
                  <a:pt x="1167980" y="2409583"/>
                </a:lnTo>
                <a:close/>
              </a:path>
              <a:path w="2992754" h="4194175">
                <a:moveTo>
                  <a:pt x="1168298" y="1708619"/>
                </a:moveTo>
                <a:lnTo>
                  <a:pt x="1161453" y="1677365"/>
                </a:lnTo>
                <a:lnTo>
                  <a:pt x="1143698" y="1651596"/>
                </a:lnTo>
                <a:lnTo>
                  <a:pt x="1117892" y="1634121"/>
                </a:lnTo>
                <a:lnTo>
                  <a:pt x="1118120" y="1634121"/>
                </a:lnTo>
                <a:lnTo>
                  <a:pt x="1086472" y="1627466"/>
                </a:lnTo>
                <a:lnTo>
                  <a:pt x="1053833" y="1634121"/>
                </a:lnTo>
                <a:lnTo>
                  <a:pt x="1027493" y="1652574"/>
                </a:lnTo>
                <a:lnTo>
                  <a:pt x="1010221" y="1679943"/>
                </a:lnTo>
                <a:lnTo>
                  <a:pt x="1004773" y="1713306"/>
                </a:lnTo>
                <a:lnTo>
                  <a:pt x="1012151" y="1744916"/>
                </a:lnTo>
                <a:lnTo>
                  <a:pt x="1030084" y="1769846"/>
                </a:lnTo>
                <a:lnTo>
                  <a:pt x="1056271" y="1785975"/>
                </a:lnTo>
                <a:lnTo>
                  <a:pt x="1088453" y="1791195"/>
                </a:lnTo>
                <a:lnTo>
                  <a:pt x="1119898" y="1783994"/>
                </a:lnTo>
                <a:lnTo>
                  <a:pt x="1145400" y="1766074"/>
                </a:lnTo>
                <a:lnTo>
                  <a:pt x="1162392" y="1740065"/>
                </a:lnTo>
                <a:lnTo>
                  <a:pt x="1168298" y="1708632"/>
                </a:lnTo>
                <a:close/>
              </a:path>
              <a:path w="2992754" h="4194175">
                <a:moveTo>
                  <a:pt x="1204506" y="106921"/>
                </a:moveTo>
                <a:lnTo>
                  <a:pt x="1199680" y="81483"/>
                </a:lnTo>
                <a:lnTo>
                  <a:pt x="1186218" y="60591"/>
                </a:lnTo>
                <a:lnTo>
                  <a:pt x="1166101" y="46266"/>
                </a:lnTo>
                <a:lnTo>
                  <a:pt x="1141222" y="40551"/>
                </a:lnTo>
                <a:lnTo>
                  <a:pt x="1114971" y="45605"/>
                </a:lnTo>
                <a:lnTo>
                  <a:pt x="1093127" y="60452"/>
                </a:lnTo>
                <a:lnTo>
                  <a:pt x="1078407" y="82372"/>
                </a:lnTo>
                <a:lnTo>
                  <a:pt x="1073505" y="108648"/>
                </a:lnTo>
                <a:lnTo>
                  <a:pt x="1079373" y="133464"/>
                </a:lnTo>
                <a:lnTo>
                  <a:pt x="1093825" y="153504"/>
                </a:lnTo>
                <a:lnTo>
                  <a:pt x="1114818" y="166852"/>
                </a:lnTo>
                <a:lnTo>
                  <a:pt x="1140269" y="171564"/>
                </a:lnTo>
                <a:lnTo>
                  <a:pt x="1165796" y="166484"/>
                </a:lnTo>
                <a:lnTo>
                  <a:pt x="1186116" y="152908"/>
                </a:lnTo>
                <a:lnTo>
                  <a:pt x="1199578" y="132499"/>
                </a:lnTo>
                <a:lnTo>
                  <a:pt x="1201140" y="124358"/>
                </a:lnTo>
                <a:lnTo>
                  <a:pt x="1204506" y="106921"/>
                </a:lnTo>
                <a:close/>
              </a:path>
              <a:path w="2992754" h="4194175">
                <a:moveTo>
                  <a:pt x="1210310" y="2196744"/>
                </a:moveTo>
                <a:lnTo>
                  <a:pt x="1205458" y="2176221"/>
                </a:lnTo>
                <a:lnTo>
                  <a:pt x="1193203" y="2159025"/>
                </a:lnTo>
                <a:lnTo>
                  <a:pt x="1175702" y="2147265"/>
                </a:lnTo>
                <a:lnTo>
                  <a:pt x="1155128" y="2143048"/>
                </a:lnTo>
                <a:lnTo>
                  <a:pt x="1134402" y="2147557"/>
                </a:lnTo>
                <a:lnTo>
                  <a:pt x="1117625" y="2159406"/>
                </a:lnTo>
                <a:lnTo>
                  <a:pt x="1106436" y="2176894"/>
                </a:lnTo>
                <a:lnTo>
                  <a:pt x="1102461" y="2198281"/>
                </a:lnTo>
                <a:lnTo>
                  <a:pt x="1106627" y="2219807"/>
                </a:lnTo>
                <a:lnTo>
                  <a:pt x="1117866" y="2236546"/>
                </a:lnTo>
                <a:lnTo>
                  <a:pt x="1134960" y="2247303"/>
                </a:lnTo>
                <a:lnTo>
                  <a:pt x="1156665" y="2250897"/>
                </a:lnTo>
                <a:lnTo>
                  <a:pt x="1177988" y="2246376"/>
                </a:lnTo>
                <a:lnTo>
                  <a:pt x="1195133" y="2234730"/>
                </a:lnTo>
                <a:lnTo>
                  <a:pt x="1206474" y="2217623"/>
                </a:lnTo>
                <a:lnTo>
                  <a:pt x="1208862" y="2204618"/>
                </a:lnTo>
                <a:lnTo>
                  <a:pt x="1209967" y="2198611"/>
                </a:lnTo>
                <a:lnTo>
                  <a:pt x="1210310" y="2196757"/>
                </a:lnTo>
                <a:close/>
              </a:path>
              <a:path w="2992754" h="4194175">
                <a:moveTo>
                  <a:pt x="1217218" y="2886227"/>
                </a:moveTo>
                <a:lnTo>
                  <a:pt x="1211821" y="2865272"/>
                </a:lnTo>
                <a:lnTo>
                  <a:pt x="1199349" y="2848318"/>
                </a:lnTo>
                <a:lnTo>
                  <a:pt x="1181608" y="2837002"/>
                </a:lnTo>
                <a:lnTo>
                  <a:pt x="1160373" y="2833027"/>
                </a:lnTo>
                <a:lnTo>
                  <a:pt x="1139266" y="2837446"/>
                </a:lnTo>
                <a:lnTo>
                  <a:pt x="1121791" y="2849118"/>
                </a:lnTo>
                <a:lnTo>
                  <a:pt x="1109700" y="2866313"/>
                </a:lnTo>
                <a:lnTo>
                  <a:pt x="1104734" y="2887332"/>
                </a:lnTo>
                <a:lnTo>
                  <a:pt x="1108646" y="2909913"/>
                </a:lnTo>
                <a:lnTo>
                  <a:pt x="1120762" y="2928531"/>
                </a:lnTo>
                <a:lnTo>
                  <a:pt x="1139075" y="2941129"/>
                </a:lnTo>
                <a:lnTo>
                  <a:pt x="1161567" y="2945638"/>
                </a:lnTo>
                <a:lnTo>
                  <a:pt x="1184033" y="2940710"/>
                </a:lnTo>
                <a:lnTo>
                  <a:pt x="1202093" y="2927781"/>
                </a:lnTo>
                <a:lnTo>
                  <a:pt x="1213802" y="2908935"/>
                </a:lnTo>
                <a:lnTo>
                  <a:pt x="1217218" y="2886227"/>
                </a:lnTo>
                <a:close/>
              </a:path>
              <a:path w="2992754" h="4194175">
                <a:moveTo>
                  <a:pt x="1226273" y="804646"/>
                </a:moveTo>
                <a:lnTo>
                  <a:pt x="1220546" y="772604"/>
                </a:lnTo>
                <a:lnTo>
                  <a:pt x="1203972" y="746734"/>
                </a:lnTo>
                <a:lnTo>
                  <a:pt x="1178725" y="729259"/>
                </a:lnTo>
                <a:lnTo>
                  <a:pt x="1146949" y="722439"/>
                </a:lnTo>
                <a:lnTo>
                  <a:pt x="1115009" y="727938"/>
                </a:lnTo>
                <a:lnTo>
                  <a:pt x="1088593" y="744359"/>
                </a:lnTo>
                <a:lnTo>
                  <a:pt x="1070292" y="769289"/>
                </a:lnTo>
                <a:lnTo>
                  <a:pt x="1062697" y="800354"/>
                </a:lnTo>
                <a:lnTo>
                  <a:pt x="1068285" y="833247"/>
                </a:lnTo>
                <a:lnTo>
                  <a:pt x="1085926" y="860564"/>
                </a:lnTo>
                <a:lnTo>
                  <a:pt x="1112608" y="879195"/>
                </a:lnTo>
                <a:lnTo>
                  <a:pt x="1145286" y="886015"/>
                </a:lnTo>
                <a:lnTo>
                  <a:pt x="1176655" y="879551"/>
                </a:lnTo>
                <a:lnTo>
                  <a:pt x="1202283" y="862152"/>
                </a:lnTo>
                <a:lnTo>
                  <a:pt x="1219669" y="836345"/>
                </a:lnTo>
                <a:lnTo>
                  <a:pt x="1226273" y="804659"/>
                </a:lnTo>
                <a:close/>
              </a:path>
              <a:path w="2992754" h="4194175">
                <a:moveTo>
                  <a:pt x="1232611" y="1501597"/>
                </a:moveTo>
                <a:lnTo>
                  <a:pt x="1226616" y="1470190"/>
                </a:lnTo>
                <a:lnTo>
                  <a:pt x="1209560" y="1444231"/>
                </a:lnTo>
                <a:lnTo>
                  <a:pt x="1183995" y="1426387"/>
                </a:lnTo>
                <a:lnTo>
                  <a:pt x="1152525" y="1419301"/>
                </a:lnTo>
                <a:lnTo>
                  <a:pt x="1120381" y="1424609"/>
                </a:lnTo>
                <a:lnTo>
                  <a:pt x="1094232" y="1440827"/>
                </a:lnTo>
                <a:lnTo>
                  <a:pt x="1076401" y="1465834"/>
                </a:lnTo>
                <a:lnTo>
                  <a:pt x="1069124" y="1497469"/>
                </a:lnTo>
                <a:lnTo>
                  <a:pt x="1074699" y="1530832"/>
                </a:lnTo>
                <a:lnTo>
                  <a:pt x="1092047" y="1558150"/>
                </a:lnTo>
                <a:lnTo>
                  <a:pt x="1118438" y="1576514"/>
                </a:lnTo>
                <a:lnTo>
                  <a:pt x="1151077" y="1583055"/>
                </a:lnTo>
                <a:lnTo>
                  <a:pt x="1182395" y="1576349"/>
                </a:lnTo>
                <a:lnTo>
                  <a:pt x="1208227" y="1558747"/>
                </a:lnTo>
                <a:lnTo>
                  <a:pt x="1225867" y="1532928"/>
                </a:lnTo>
                <a:lnTo>
                  <a:pt x="1232611" y="1501609"/>
                </a:lnTo>
                <a:close/>
              </a:path>
              <a:path w="2992754" h="4194175">
                <a:moveTo>
                  <a:pt x="1283169" y="1992401"/>
                </a:moveTo>
                <a:lnTo>
                  <a:pt x="1282865" y="1990407"/>
                </a:lnTo>
                <a:lnTo>
                  <a:pt x="1282179" y="1985594"/>
                </a:lnTo>
                <a:lnTo>
                  <a:pt x="1279969" y="1970506"/>
                </a:lnTo>
                <a:lnTo>
                  <a:pt x="1268463" y="1951278"/>
                </a:lnTo>
                <a:lnTo>
                  <a:pt x="1250835" y="1937207"/>
                </a:lnTo>
                <a:lnTo>
                  <a:pt x="1229296" y="1930793"/>
                </a:lnTo>
                <a:lnTo>
                  <a:pt x="1207135" y="1933829"/>
                </a:lnTo>
                <a:lnTo>
                  <a:pt x="1188161" y="1945106"/>
                </a:lnTo>
                <a:lnTo>
                  <a:pt x="1174559" y="1962708"/>
                </a:lnTo>
                <a:lnTo>
                  <a:pt x="1168527" y="1984679"/>
                </a:lnTo>
                <a:lnTo>
                  <a:pt x="1171460" y="2007489"/>
                </a:lnTo>
                <a:lnTo>
                  <a:pt x="1182306" y="2026399"/>
                </a:lnTo>
                <a:lnTo>
                  <a:pt x="1199527" y="2039645"/>
                </a:lnTo>
                <a:lnTo>
                  <a:pt x="1221587" y="2045462"/>
                </a:lnTo>
                <a:lnTo>
                  <a:pt x="1244231" y="2042401"/>
                </a:lnTo>
                <a:lnTo>
                  <a:pt x="1263357" y="2031390"/>
                </a:lnTo>
                <a:lnTo>
                  <a:pt x="1277010" y="2014156"/>
                </a:lnTo>
                <a:lnTo>
                  <a:pt x="1283169" y="1992414"/>
                </a:lnTo>
                <a:close/>
              </a:path>
              <a:path w="2992754" h="4194175">
                <a:moveTo>
                  <a:pt x="1295349" y="2679408"/>
                </a:moveTo>
                <a:lnTo>
                  <a:pt x="1289443" y="2654960"/>
                </a:lnTo>
                <a:lnTo>
                  <a:pt x="1274445" y="2634323"/>
                </a:lnTo>
                <a:lnTo>
                  <a:pt x="1263726" y="2627211"/>
                </a:lnTo>
                <a:lnTo>
                  <a:pt x="1253274" y="2620264"/>
                </a:lnTo>
                <a:lnTo>
                  <a:pt x="1228788" y="2615565"/>
                </a:lnTo>
                <a:lnTo>
                  <a:pt x="1205445" y="2621115"/>
                </a:lnTo>
                <a:lnTo>
                  <a:pt x="1186205" y="2634704"/>
                </a:lnTo>
                <a:lnTo>
                  <a:pt x="1172972" y="2654376"/>
                </a:lnTo>
                <a:lnTo>
                  <a:pt x="1167663" y="2678163"/>
                </a:lnTo>
                <a:lnTo>
                  <a:pt x="1171867" y="2703880"/>
                </a:lnTo>
                <a:lnTo>
                  <a:pt x="1184973" y="2724594"/>
                </a:lnTo>
                <a:lnTo>
                  <a:pt x="1204912" y="2738272"/>
                </a:lnTo>
                <a:lnTo>
                  <a:pt x="1230325" y="2743390"/>
                </a:lnTo>
                <a:lnTo>
                  <a:pt x="1255699" y="2738399"/>
                </a:lnTo>
                <a:lnTo>
                  <a:pt x="1276502" y="2724594"/>
                </a:lnTo>
                <a:lnTo>
                  <a:pt x="1290472" y="2704185"/>
                </a:lnTo>
                <a:lnTo>
                  <a:pt x="1295349" y="2679408"/>
                </a:lnTo>
                <a:close/>
              </a:path>
              <a:path w="2992754" h="4194175">
                <a:moveTo>
                  <a:pt x="1296974" y="593928"/>
                </a:moveTo>
                <a:lnTo>
                  <a:pt x="1290345" y="562622"/>
                </a:lnTo>
                <a:lnTo>
                  <a:pt x="1272755" y="536740"/>
                </a:lnTo>
                <a:lnTo>
                  <a:pt x="1246974" y="519023"/>
                </a:lnTo>
                <a:lnTo>
                  <a:pt x="1215694" y="512229"/>
                </a:lnTo>
                <a:lnTo>
                  <a:pt x="1184287" y="518198"/>
                </a:lnTo>
                <a:lnTo>
                  <a:pt x="1158290" y="535241"/>
                </a:lnTo>
                <a:lnTo>
                  <a:pt x="1140383" y="560793"/>
                </a:lnTo>
                <a:lnTo>
                  <a:pt x="1133233" y="592213"/>
                </a:lnTo>
                <a:lnTo>
                  <a:pt x="1138516" y="624395"/>
                </a:lnTo>
                <a:lnTo>
                  <a:pt x="1154696" y="650557"/>
                </a:lnTo>
                <a:lnTo>
                  <a:pt x="1179664" y="668451"/>
                </a:lnTo>
                <a:lnTo>
                  <a:pt x="1211287" y="675792"/>
                </a:lnTo>
                <a:lnTo>
                  <a:pt x="1244650" y="670293"/>
                </a:lnTo>
                <a:lnTo>
                  <a:pt x="1271968" y="652983"/>
                </a:lnTo>
                <a:lnTo>
                  <a:pt x="1290370" y="626605"/>
                </a:lnTo>
                <a:lnTo>
                  <a:pt x="1296974" y="593940"/>
                </a:lnTo>
                <a:close/>
              </a:path>
              <a:path w="2992754" h="4194175">
                <a:moveTo>
                  <a:pt x="1301318" y="1291259"/>
                </a:moveTo>
                <a:lnTo>
                  <a:pt x="1294968" y="1259522"/>
                </a:lnTo>
                <a:lnTo>
                  <a:pt x="1277810" y="1233589"/>
                </a:lnTo>
                <a:lnTo>
                  <a:pt x="1252321" y="1215999"/>
                </a:lnTo>
                <a:lnTo>
                  <a:pt x="1220990" y="1209281"/>
                </a:lnTo>
                <a:lnTo>
                  <a:pt x="1188275" y="1215809"/>
                </a:lnTo>
                <a:lnTo>
                  <a:pt x="1161453" y="1234224"/>
                </a:lnTo>
                <a:lnTo>
                  <a:pt x="1143584" y="1261414"/>
                </a:lnTo>
                <a:lnTo>
                  <a:pt x="1137729" y="1294257"/>
                </a:lnTo>
                <a:lnTo>
                  <a:pt x="1145082" y="1325422"/>
                </a:lnTo>
                <a:lnTo>
                  <a:pt x="1163180" y="1350518"/>
                </a:lnTo>
                <a:lnTo>
                  <a:pt x="1189456" y="1367142"/>
                </a:lnTo>
                <a:lnTo>
                  <a:pt x="1221359" y="1372895"/>
                </a:lnTo>
                <a:lnTo>
                  <a:pt x="1253197" y="1366304"/>
                </a:lnTo>
                <a:lnTo>
                  <a:pt x="1278572" y="1349032"/>
                </a:lnTo>
                <a:lnTo>
                  <a:pt x="1295336" y="1323276"/>
                </a:lnTo>
                <a:lnTo>
                  <a:pt x="1301318" y="1291272"/>
                </a:lnTo>
                <a:close/>
              </a:path>
              <a:path w="2992754" h="4194175">
                <a:moveTo>
                  <a:pt x="1362329" y="1778685"/>
                </a:moveTo>
                <a:lnTo>
                  <a:pt x="1356791" y="1752447"/>
                </a:lnTo>
                <a:lnTo>
                  <a:pt x="1342199" y="1731251"/>
                </a:lnTo>
                <a:lnTo>
                  <a:pt x="1323619" y="1719097"/>
                </a:lnTo>
                <a:lnTo>
                  <a:pt x="1320660" y="1717154"/>
                </a:lnTo>
                <a:lnTo>
                  <a:pt x="1294295" y="1712226"/>
                </a:lnTo>
                <a:lnTo>
                  <a:pt x="1268133" y="1717903"/>
                </a:lnTo>
                <a:lnTo>
                  <a:pt x="1246682" y="1732699"/>
                </a:lnTo>
                <a:lnTo>
                  <a:pt x="1232255" y="1754289"/>
                </a:lnTo>
                <a:lnTo>
                  <a:pt x="1227162" y="1780311"/>
                </a:lnTo>
                <a:lnTo>
                  <a:pt x="1247990" y="1827720"/>
                </a:lnTo>
                <a:lnTo>
                  <a:pt x="1295857" y="1847329"/>
                </a:lnTo>
                <a:lnTo>
                  <a:pt x="1321866" y="1841639"/>
                </a:lnTo>
                <a:lnTo>
                  <a:pt x="1343075" y="1826768"/>
                </a:lnTo>
                <a:lnTo>
                  <a:pt x="1357299" y="1805038"/>
                </a:lnTo>
                <a:lnTo>
                  <a:pt x="1362329" y="1778685"/>
                </a:lnTo>
                <a:close/>
              </a:path>
              <a:path w="2992754" h="4194175">
                <a:moveTo>
                  <a:pt x="1365656" y="385813"/>
                </a:moveTo>
                <a:lnTo>
                  <a:pt x="1359687" y="353822"/>
                </a:lnTo>
                <a:lnTo>
                  <a:pt x="1342923" y="328066"/>
                </a:lnTo>
                <a:lnTo>
                  <a:pt x="1317548" y="310794"/>
                </a:lnTo>
                <a:lnTo>
                  <a:pt x="1285709" y="304215"/>
                </a:lnTo>
                <a:lnTo>
                  <a:pt x="1253794" y="309943"/>
                </a:lnTo>
                <a:lnTo>
                  <a:pt x="1227518" y="326542"/>
                </a:lnTo>
                <a:lnTo>
                  <a:pt x="1209446" y="351624"/>
                </a:lnTo>
                <a:lnTo>
                  <a:pt x="1202093" y="382778"/>
                </a:lnTo>
                <a:lnTo>
                  <a:pt x="1207935" y="415620"/>
                </a:lnTo>
                <a:lnTo>
                  <a:pt x="1225778" y="442810"/>
                </a:lnTo>
                <a:lnTo>
                  <a:pt x="1252588" y="461225"/>
                </a:lnTo>
                <a:lnTo>
                  <a:pt x="1285316" y="467791"/>
                </a:lnTo>
                <a:lnTo>
                  <a:pt x="1316050" y="461225"/>
                </a:lnTo>
                <a:lnTo>
                  <a:pt x="1316456" y="461225"/>
                </a:lnTo>
                <a:lnTo>
                  <a:pt x="1342123" y="443534"/>
                </a:lnTo>
                <a:lnTo>
                  <a:pt x="1359281" y="417588"/>
                </a:lnTo>
                <a:lnTo>
                  <a:pt x="1365656" y="385826"/>
                </a:lnTo>
                <a:close/>
              </a:path>
              <a:path w="2992754" h="4194175">
                <a:moveTo>
                  <a:pt x="1372031" y="1083830"/>
                </a:moveTo>
                <a:lnTo>
                  <a:pt x="1365732" y="1051128"/>
                </a:lnTo>
                <a:lnTo>
                  <a:pt x="1347546" y="1024597"/>
                </a:lnTo>
                <a:lnTo>
                  <a:pt x="1320368" y="1007033"/>
                </a:lnTo>
                <a:lnTo>
                  <a:pt x="1287081" y="1001255"/>
                </a:lnTo>
                <a:lnTo>
                  <a:pt x="1255407" y="1008316"/>
                </a:lnTo>
                <a:lnTo>
                  <a:pt x="1230287" y="1025994"/>
                </a:lnTo>
                <a:lnTo>
                  <a:pt x="1213891" y="1052004"/>
                </a:lnTo>
                <a:lnTo>
                  <a:pt x="1208405" y="1083830"/>
                </a:lnTo>
                <a:lnTo>
                  <a:pt x="1208354" y="1084097"/>
                </a:lnTo>
                <a:lnTo>
                  <a:pt x="1215097" y="1115098"/>
                </a:lnTo>
                <a:lnTo>
                  <a:pt x="1215224" y="1115682"/>
                </a:lnTo>
                <a:lnTo>
                  <a:pt x="1232852" y="1141361"/>
                </a:lnTo>
                <a:lnTo>
                  <a:pt x="1258646" y="1158608"/>
                </a:lnTo>
                <a:lnTo>
                  <a:pt x="1290027" y="1164831"/>
                </a:lnTo>
                <a:lnTo>
                  <a:pt x="1321371" y="1158303"/>
                </a:lnTo>
                <a:lnTo>
                  <a:pt x="1347304" y="1140828"/>
                </a:lnTo>
                <a:lnTo>
                  <a:pt x="1365110" y="1115098"/>
                </a:lnTo>
                <a:lnTo>
                  <a:pt x="1371981" y="1084110"/>
                </a:lnTo>
                <a:lnTo>
                  <a:pt x="1372031" y="1083843"/>
                </a:lnTo>
                <a:close/>
              </a:path>
              <a:path w="2992754" h="4194175">
                <a:moveTo>
                  <a:pt x="1375130" y="2469591"/>
                </a:moveTo>
                <a:lnTo>
                  <a:pt x="1369060" y="2440279"/>
                </a:lnTo>
                <a:lnTo>
                  <a:pt x="1353223" y="2417076"/>
                </a:lnTo>
                <a:lnTo>
                  <a:pt x="1329524" y="2401874"/>
                </a:lnTo>
                <a:lnTo>
                  <a:pt x="1299883" y="2396528"/>
                </a:lnTo>
                <a:lnTo>
                  <a:pt x="1270685" y="2402446"/>
                </a:lnTo>
                <a:lnTo>
                  <a:pt x="1246771" y="2418283"/>
                </a:lnTo>
                <a:lnTo>
                  <a:pt x="1230515" y="2441714"/>
                </a:lnTo>
                <a:lnTo>
                  <a:pt x="1224292" y="2470429"/>
                </a:lnTo>
                <a:lnTo>
                  <a:pt x="1230515" y="2500414"/>
                </a:lnTo>
                <a:lnTo>
                  <a:pt x="1247889" y="2525293"/>
                </a:lnTo>
                <a:lnTo>
                  <a:pt x="1273213" y="2541943"/>
                </a:lnTo>
                <a:lnTo>
                  <a:pt x="1303286" y="2547264"/>
                </a:lnTo>
                <a:lnTo>
                  <a:pt x="1331810" y="2540203"/>
                </a:lnTo>
                <a:lnTo>
                  <a:pt x="1351203" y="2525928"/>
                </a:lnTo>
                <a:lnTo>
                  <a:pt x="1354772" y="2523312"/>
                </a:lnTo>
                <a:lnTo>
                  <a:pt x="1357795" y="2518460"/>
                </a:lnTo>
                <a:lnTo>
                  <a:pt x="1369949" y="2498979"/>
                </a:lnTo>
                <a:lnTo>
                  <a:pt x="1375130" y="2469604"/>
                </a:lnTo>
                <a:close/>
              </a:path>
              <a:path w="2992754" h="4194175">
                <a:moveTo>
                  <a:pt x="1427492" y="175094"/>
                </a:moveTo>
                <a:lnTo>
                  <a:pt x="1421066" y="144805"/>
                </a:lnTo>
                <a:lnTo>
                  <a:pt x="1410766" y="129400"/>
                </a:lnTo>
                <a:lnTo>
                  <a:pt x="1404391" y="119875"/>
                </a:lnTo>
                <a:lnTo>
                  <a:pt x="1379918" y="102831"/>
                </a:lnTo>
                <a:lnTo>
                  <a:pt x="1350098" y="96151"/>
                </a:lnTo>
                <a:lnTo>
                  <a:pt x="1319009" y="102387"/>
                </a:lnTo>
                <a:lnTo>
                  <a:pt x="1292821" y="120218"/>
                </a:lnTo>
                <a:lnTo>
                  <a:pt x="1291196" y="122593"/>
                </a:lnTo>
                <a:lnTo>
                  <a:pt x="1274889" y="146342"/>
                </a:lnTo>
                <a:lnTo>
                  <a:pt x="1268501" y="177419"/>
                </a:lnTo>
                <a:lnTo>
                  <a:pt x="1275575" y="208521"/>
                </a:lnTo>
                <a:lnTo>
                  <a:pt x="1293799" y="233591"/>
                </a:lnTo>
                <a:lnTo>
                  <a:pt x="1320355" y="250012"/>
                </a:lnTo>
                <a:lnTo>
                  <a:pt x="1352384" y="255143"/>
                </a:lnTo>
                <a:lnTo>
                  <a:pt x="1382433" y="247992"/>
                </a:lnTo>
                <a:lnTo>
                  <a:pt x="1406385" y="230759"/>
                </a:lnTo>
                <a:lnTo>
                  <a:pt x="1422120" y="205701"/>
                </a:lnTo>
                <a:lnTo>
                  <a:pt x="1427492" y="175107"/>
                </a:lnTo>
                <a:close/>
              </a:path>
              <a:path w="2992754" h="4194175">
                <a:moveTo>
                  <a:pt x="1434160" y="1568183"/>
                </a:moveTo>
                <a:lnTo>
                  <a:pt x="1427111" y="1539748"/>
                </a:lnTo>
                <a:lnTo>
                  <a:pt x="1420329" y="1530718"/>
                </a:lnTo>
                <a:lnTo>
                  <a:pt x="1417269" y="1526628"/>
                </a:lnTo>
                <a:lnTo>
                  <a:pt x="1409903" y="1516786"/>
                </a:lnTo>
                <a:lnTo>
                  <a:pt x="1385252" y="1501749"/>
                </a:lnTo>
                <a:lnTo>
                  <a:pt x="1355852" y="1497114"/>
                </a:lnTo>
                <a:lnTo>
                  <a:pt x="1326984" y="1504188"/>
                </a:lnTo>
                <a:lnTo>
                  <a:pt x="1304378" y="1521129"/>
                </a:lnTo>
                <a:lnTo>
                  <a:pt x="1290091" y="1545653"/>
                </a:lnTo>
                <a:lnTo>
                  <a:pt x="1286141" y="1575447"/>
                </a:lnTo>
                <a:lnTo>
                  <a:pt x="1293380" y="1602714"/>
                </a:lnTo>
                <a:lnTo>
                  <a:pt x="1309852" y="1624977"/>
                </a:lnTo>
                <a:lnTo>
                  <a:pt x="1333055" y="1639874"/>
                </a:lnTo>
                <a:lnTo>
                  <a:pt x="1360449" y="1645043"/>
                </a:lnTo>
                <a:lnTo>
                  <a:pt x="1365808" y="1643773"/>
                </a:lnTo>
                <a:lnTo>
                  <a:pt x="1388999" y="1638287"/>
                </a:lnTo>
                <a:lnTo>
                  <a:pt x="1412786" y="1621142"/>
                </a:lnTo>
                <a:lnTo>
                  <a:pt x="1428851" y="1596732"/>
                </a:lnTo>
                <a:lnTo>
                  <a:pt x="1434160" y="1568183"/>
                </a:lnTo>
                <a:close/>
              </a:path>
              <a:path w="2992754" h="4194175">
                <a:moveTo>
                  <a:pt x="1436357" y="875792"/>
                </a:moveTo>
                <a:lnTo>
                  <a:pt x="1430909" y="844308"/>
                </a:lnTo>
                <a:lnTo>
                  <a:pt x="1414297" y="817803"/>
                </a:lnTo>
                <a:lnTo>
                  <a:pt x="1389164" y="799122"/>
                </a:lnTo>
                <a:lnTo>
                  <a:pt x="1358125" y="791133"/>
                </a:lnTo>
                <a:lnTo>
                  <a:pt x="1326464" y="795883"/>
                </a:lnTo>
                <a:lnTo>
                  <a:pt x="1299895" y="811911"/>
                </a:lnTo>
                <a:lnTo>
                  <a:pt x="1281163" y="836777"/>
                </a:lnTo>
                <a:lnTo>
                  <a:pt x="1272959" y="868006"/>
                </a:lnTo>
                <a:lnTo>
                  <a:pt x="1277518" y="901814"/>
                </a:lnTo>
                <a:lnTo>
                  <a:pt x="1293939" y="929220"/>
                </a:lnTo>
                <a:lnTo>
                  <a:pt x="1319860" y="947686"/>
                </a:lnTo>
                <a:lnTo>
                  <a:pt x="1352943" y="954684"/>
                </a:lnTo>
                <a:lnTo>
                  <a:pt x="1384846" y="948817"/>
                </a:lnTo>
                <a:lnTo>
                  <a:pt x="1411097" y="932103"/>
                </a:lnTo>
                <a:lnTo>
                  <a:pt x="1429118" y="906957"/>
                </a:lnTo>
                <a:lnTo>
                  <a:pt x="1436357" y="875804"/>
                </a:lnTo>
                <a:close/>
              </a:path>
              <a:path w="2992754" h="4194175">
                <a:moveTo>
                  <a:pt x="1438389" y="2259622"/>
                </a:moveTo>
                <a:lnTo>
                  <a:pt x="1431632" y="2230894"/>
                </a:lnTo>
                <a:lnTo>
                  <a:pt x="1414868" y="2207476"/>
                </a:lnTo>
                <a:lnTo>
                  <a:pt x="1390865" y="2191982"/>
                </a:lnTo>
                <a:lnTo>
                  <a:pt x="1362316" y="2187016"/>
                </a:lnTo>
                <a:lnTo>
                  <a:pt x="1339164" y="2192934"/>
                </a:lnTo>
                <a:lnTo>
                  <a:pt x="1334071" y="2194242"/>
                </a:lnTo>
                <a:lnTo>
                  <a:pt x="1323530" y="2202027"/>
                </a:lnTo>
                <a:lnTo>
                  <a:pt x="1310601" y="2211578"/>
                </a:lnTo>
                <a:lnTo>
                  <a:pt x="1294803" y="2235936"/>
                </a:lnTo>
                <a:lnTo>
                  <a:pt x="1289570" y="2264270"/>
                </a:lnTo>
                <a:lnTo>
                  <a:pt x="1296517" y="2292502"/>
                </a:lnTo>
                <a:lnTo>
                  <a:pt x="1313510" y="2315464"/>
                </a:lnTo>
                <a:lnTo>
                  <a:pt x="1337894" y="2330716"/>
                </a:lnTo>
                <a:lnTo>
                  <a:pt x="1366989" y="2335796"/>
                </a:lnTo>
                <a:lnTo>
                  <a:pt x="1395933" y="2329332"/>
                </a:lnTo>
                <a:lnTo>
                  <a:pt x="1418805" y="2313076"/>
                </a:lnTo>
                <a:lnTo>
                  <a:pt x="1433614" y="2289137"/>
                </a:lnTo>
                <a:lnTo>
                  <a:pt x="1438389" y="2259634"/>
                </a:lnTo>
                <a:close/>
              </a:path>
              <a:path w="2992754" h="4194175">
                <a:moveTo>
                  <a:pt x="1480489" y="2692603"/>
                </a:moveTo>
                <a:lnTo>
                  <a:pt x="1467827" y="2683865"/>
                </a:lnTo>
                <a:lnTo>
                  <a:pt x="1468031" y="2683865"/>
                </a:lnTo>
                <a:lnTo>
                  <a:pt x="1438960" y="2678049"/>
                </a:lnTo>
                <a:lnTo>
                  <a:pt x="1411528" y="2683865"/>
                </a:lnTo>
                <a:lnTo>
                  <a:pt x="1389189" y="2699169"/>
                </a:lnTo>
                <a:lnTo>
                  <a:pt x="1374114" y="2721775"/>
                </a:lnTo>
                <a:lnTo>
                  <a:pt x="1368463" y="2749486"/>
                </a:lnTo>
                <a:lnTo>
                  <a:pt x="1373720" y="2777274"/>
                </a:lnTo>
                <a:lnTo>
                  <a:pt x="1388503" y="2799918"/>
                </a:lnTo>
                <a:lnTo>
                  <a:pt x="1388745" y="2800083"/>
                </a:lnTo>
                <a:lnTo>
                  <a:pt x="1408607" y="2776436"/>
                </a:lnTo>
                <a:lnTo>
                  <a:pt x="1442212" y="2736926"/>
                </a:lnTo>
                <a:lnTo>
                  <a:pt x="1475828" y="2697937"/>
                </a:lnTo>
                <a:lnTo>
                  <a:pt x="1480489" y="2692603"/>
                </a:lnTo>
                <a:close/>
              </a:path>
              <a:path w="2992754" h="4194175">
                <a:moveTo>
                  <a:pt x="1496580" y="2053793"/>
                </a:moveTo>
                <a:lnTo>
                  <a:pt x="1491589" y="2028812"/>
                </a:lnTo>
                <a:lnTo>
                  <a:pt x="1477454" y="2008530"/>
                </a:lnTo>
                <a:lnTo>
                  <a:pt x="1456575" y="1995233"/>
                </a:lnTo>
                <a:lnTo>
                  <a:pt x="1431328" y="1991207"/>
                </a:lnTo>
                <a:lnTo>
                  <a:pt x="1407883" y="1997100"/>
                </a:lnTo>
                <a:lnTo>
                  <a:pt x="1389113" y="2010968"/>
                </a:lnTo>
                <a:lnTo>
                  <a:pt x="1376807" y="2030831"/>
                </a:lnTo>
                <a:lnTo>
                  <a:pt x="1372743" y="2054771"/>
                </a:lnTo>
                <a:lnTo>
                  <a:pt x="1378153" y="2078329"/>
                </a:lnTo>
                <a:lnTo>
                  <a:pt x="1391653" y="2097544"/>
                </a:lnTo>
                <a:lnTo>
                  <a:pt x="1411249" y="2110448"/>
                </a:lnTo>
                <a:lnTo>
                  <a:pt x="1434909" y="2115096"/>
                </a:lnTo>
                <a:lnTo>
                  <a:pt x="1458468" y="2110105"/>
                </a:lnTo>
                <a:lnTo>
                  <a:pt x="1478013" y="2096820"/>
                </a:lnTo>
                <a:lnTo>
                  <a:pt x="1491424" y="2077339"/>
                </a:lnTo>
                <a:lnTo>
                  <a:pt x="1496580" y="2053793"/>
                </a:lnTo>
                <a:close/>
              </a:path>
              <a:path w="2992754" h="4194175">
                <a:moveTo>
                  <a:pt x="1505038" y="664375"/>
                </a:moveTo>
                <a:lnTo>
                  <a:pt x="1498993" y="632383"/>
                </a:lnTo>
                <a:lnTo>
                  <a:pt x="1482166" y="606691"/>
                </a:lnTo>
                <a:lnTo>
                  <a:pt x="1456740" y="589495"/>
                </a:lnTo>
                <a:lnTo>
                  <a:pt x="1424876" y="583018"/>
                </a:lnTo>
                <a:lnTo>
                  <a:pt x="1392961" y="588835"/>
                </a:lnTo>
                <a:lnTo>
                  <a:pt x="1366735" y="605510"/>
                </a:lnTo>
                <a:lnTo>
                  <a:pt x="1348740" y="630643"/>
                </a:lnTo>
                <a:lnTo>
                  <a:pt x="1341475" y="661835"/>
                </a:lnTo>
                <a:lnTo>
                  <a:pt x="1347419" y="694664"/>
                </a:lnTo>
                <a:lnTo>
                  <a:pt x="1365338" y="721791"/>
                </a:lnTo>
                <a:lnTo>
                  <a:pt x="1392199" y="740117"/>
                </a:lnTo>
                <a:lnTo>
                  <a:pt x="1424952" y="746569"/>
                </a:lnTo>
                <a:lnTo>
                  <a:pt x="1456270" y="739787"/>
                </a:lnTo>
                <a:lnTo>
                  <a:pt x="1481696" y="722160"/>
                </a:lnTo>
                <a:lnTo>
                  <a:pt x="1498765" y="696188"/>
                </a:lnTo>
                <a:lnTo>
                  <a:pt x="1505038" y="664387"/>
                </a:lnTo>
                <a:close/>
              </a:path>
              <a:path w="2992754" h="4194175">
                <a:moveTo>
                  <a:pt x="1505191" y="1363675"/>
                </a:moveTo>
                <a:lnTo>
                  <a:pt x="1499882" y="1332788"/>
                </a:lnTo>
                <a:lnTo>
                  <a:pt x="1496263" y="1327162"/>
                </a:lnTo>
                <a:lnTo>
                  <a:pt x="1483715" y="1307541"/>
                </a:lnTo>
                <a:lnTo>
                  <a:pt x="1459204" y="1290523"/>
                </a:lnTo>
                <a:lnTo>
                  <a:pt x="1428813" y="1284351"/>
                </a:lnTo>
                <a:lnTo>
                  <a:pt x="1399921" y="1290269"/>
                </a:lnTo>
                <a:lnTo>
                  <a:pt x="1375816" y="1306258"/>
                </a:lnTo>
                <a:lnTo>
                  <a:pt x="1359052" y="1329855"/>
                </a:lnTo>
                <a:lnTo>
                  <a:pt x="1352169" y="1358569"/>
                </a:lnTo>
                <a:lnTo>
                  <a:pt x="1357350" y="1389202"/>
                </a:lnTo>
                <a:lnTo>
                  <a:pt x="1373555" y="1414233"/>
                </a:lnTo>
                <a:lnTo>
                  <a:pt x="1398295" y="1431112"/>
                </a:lnTo>
                <a:lnTo>
                  <a:pt x="1429080" y="1437309"/>
                </a:lnTo>
                <a:lnTo>
                  <a:pt x="1458620" y="1431696"/>
                </a:lnTo>
                <a:lnTo>
                  <a:pt x="1461249" y="1429994"/>
                </a:lnTo>
                <a:lnTo>
                  <a:pt x="1482521" y="1416227"/>
                </a:lnTo>
                <a:lnTo>
                  <a:pt x="1498727" y="1392897"/>
                </a:lnTo>
                <a:lnTo>
                  <a:pt x="1505191" y="1363675"/>
                </a:lnTo>
                <a:close/>
              </a:path>
              <a:path w="2992754" h="4194175">
                <a:moveTo>
                  <a:pt x="1566887" y="1841779"/>
                </a:moveTo>
                <a:lnTo>
                  <a:pt x="1560957" y="1816887"/>
                </a:lnTo>
                <a:lnTo>
                  <a:pt x="1546352" y="1796757"/>
                </a:lnTo>
                <a:lnTo>
                  <a:pt x="1540052" y="1792808"/>
                </a:lnTo>
                <a:lnTo>
                  <a:pt x="1530413" y="1801444"/>
                </a:lnTo>
                <a:lnTo>
                  <a:pt x="1500263" y="1827136"/>
                </a:lnTo>
                <a:lnTo>
                  <a:pt x="1500505" y="1826729"/>
                </a:lnTo>
                <a:lnTo>
                  <a:pt x="1524876" y="1784464"/>
                </a:lnTo>
                <a:lnTo>
                  <a:pt x="1525333" y="1783626"/>
                </a:lnTo>
                <a:lnTo>
                  <a:pt x="1500797" y="1779828"/>
                </a:lnTo>
                <a:lnTo>
                  <a:pt x="1477924" y="1786089"/>
                </a:lnTo>
                <a:lnTo>
                  <a:pt x="1458645" y="1800301"/>
                </a:lnTo>
                <a:lnTo>
                  <a:pt x="1445247" y="1820075"/>
                </a:lnTo>
                <a:lnTo>
                  <a:pt x="1440040" y="1843036"/>
                </a:lnTo>
                <a:lnTo>
                  <a:pt x="1444929" y="1867649"/>
                </a:lnTo>
                <a:lnTo>
                  <a:pt x="1446974" y="1870633"/>
                </a:lnTo>
                <a:lnTo>
                  <a:pt x="1458836" y="1887943"/>
                </a:lnTo>
                <a:lnTo>
                  <a:pt x="1479499" y="1901685"/>
                </a:lnTo>
                <a:lnTo>
                  <a:pt x="1504645" y="1906651"/>
                </a:lnTo>
                <a:lnTo>
                  <a:pt x="1529740" y="1901507"/>
                </a:lnTo>
                <a:lnTo>
                  <a:pt x="1549692" y="1887715"/>
                </a:lnTo>
                <a:lnTo>
                  <a:pt x="1562696" y="1867166"/>
                </a:lnTo>
                <a:lnTo>
                  <a:pt x="1566887" y="1841779"/>
                </a:lnTo>
                <a:close/>
              </a:path>
              <a:path w="2992754" h="4194175">
                <a:moveTo>
                  <a:pt x="1566900" y="2542705"/>
                </a:moveTo>
                <a:lnTo>
                  <a:pt x="1563154" y="2519756"/>
                </a:lnTo>
                <a:lnTo>
                  <a:pt x="1551559" y="2501163"/>
                </a:lnTo>
                <a:lnTo>
                  <a:pt x="1533690" y="2488552"/>
                </a:lnTo>
                <a:lnTo>
                  <a:pt x="1511084" y="2483599"/>
                </a:lnTo>
                <a:lnTo>
                  <a:pt x="1488325" y="2487561"/>
                </a:lnTo>
                <a:lnTo>
                  <a:pt x="1469377" y="2499398"/>
                </a:lnTo>
                <a:lnTo>
                  <a:pt x="1456270" y="2517267"/>
                </a:lnTo>
                <a:lnTo>
                  <a:pt x="1450949" y="2539339"/>
                </a:lnTo>
                <a:lnTo>
                  <a:pt x="1455178" y="2561259"/>
                </a:lnTo>
                <a:lnTo>
                  <a:pt x="1467662" y="2580322"/>
                </a:lnTo>
                <a:lnTo>
                  <a:pt x="1485976" y="2593975"/>
                </a:lnTo>
                <a:lnTo>
                  <a:pt x="1507718" y="2599639"/>
                </a:lnTo>
                <a:lnTo>
                  <a:pt x="1529803" y="2595626"/>
                </a:lnTo>
                <a:lnTo>
                  <a:pt x="1548498" y="2583383"/>
                </a:lnTo>
                <a:lnTo>
                  <a:pt x="1561604" y="2565031"/>
                </a:lnTo>
                <a:lnTo>
                  <a:pt x="1566900" y="2542705"/>
                </a:lnTo>
                <a:close/>
              </a:path>
              <a:path w="2992754" h="4194175">
                <a:moveTo>
                  <a:pt x="1574596" y="457873"/>
                </a:moveTo>
                <a:lnTo>
                  <a:pt x="1551863" y="400062"/>
                </a:lnTo>
                <a:lnTo>
                  <a:pt x="1495107" y="373900"/>
                </a:lnTo>
                <a:lnTo>
                  <a:pt x="1463802" y="379717"/>
                </a:lnTo>
                <a:lnTo>
                  <a:pt x="1463281" y="379818"/>
                </a:lnTo>
                <a:lnTo>
                  <a:pt x="1463649" y="379818"/>
                </a:lnTo>
                <a:lnTo>
                  <a:pt x="1437944" y="397002"/>
                </a:lnTo>
                <a:lnTo>
                  <a:pt x="1420329" y="422960"/>
                </a:lnTo>
                <a:lnTo>
                  <a:pt x="1413751" y="454812"/>
                </a:lnTo>
                <a:lnTo>
                  <a:pt x="1419352" y="485686"/>
                </a:lnTo>
                <a:lnTo>
                  <a:pt x="1435100" y="510654"/>
                </a:lnTo>
                <a:lnTo>
                  <a:pt x="1459090" y="527685"/>
                </a:lnTo>
                <a:lnTo>
                  <a:pt x="1489392" y="534771"/>
                </a:lnTo>
                <a:lnTo>
                  <a:pt x="1521701" y="529856"/>
                </a:lnTo>
                <a:lnTo>
                  <a:pt x="1548460" y="513791"/>
                </a:lnTo>
                <a:lnTo>
                  <a:pt x="1548587" y="513626"/>
                </a:lnTo>
                <a:lnTo>
                  <a:pt x="1566976" y="489000"/>
                </a:lnTo>
                <a:lnTo>
                  <a:pt x="1574596" y="457873"/>
                </a:lnTo>
                <a:close/>
              </a:path>
              <a:path w="2992754" h="4194175">
                <a:moveTo>
                  <a:pt x="1575536" y="1150810"/>
                </a:moveTo>
                <a:lnTo>
                  <a:pt x="1569237" y="1122032"/>
                </a:lnTo>
                <a:lnTo>
                  <a:pt x="1553070" y="1098638"/>
                </a:lnTo>
                <a:lnTo>
                  <a:pt x="1529270" y="1082802"/>
                </a:lnTo>
                <a:lnTo>
                  <a:pt x="1500060" y="1076744"/>
                </a:lnTo>
                <a:lnTo>
                  <a:pt x="1470444" y="1081798"/>
                </a:lnTo>
                <a:lnTo>
                  <a:pt x="1446479" y="1096695"/>
                </a:lnTo>
                <a:lnTo>
                  <a:pt x="1430134" y="1119568"/>
                </a:lnTo>
                <a:lnTo>
                  <a:pt x="1423365" y="1148588"/>
                </a:lnTo>
                <a:lnTo>
                  <a:pt x="1428191" y="1179563"/>
                </a:lnTo>
                <a:lnTo>
                  <a:pt x="1443812" y="1204988"/>
                </a:lnTo>
                <a:lnTo>
                  <a:pt x="1467827" y="1222286"/>
                </a:lnTo>
                <a:lnTo>
                  <a:pt x="1497876" y="1228915"/>
                </a:lnTo>
                <a:lnTo>
                  <a:pt x="1525066" y="1223467"/>
                </a:lnTo>
                <a:lnTo>
                  <a:pt x="1527987" y="1222883"/>
                </a:lnTo>
                <a:lnTo>
                  <a:pt x="1552905" y="1205903"/>
                </a:lnTo>
                <a:lnTo>
                  <a:pt x="1569720" y="1180909"/>
                </a:lnTo>
                <a:lnTo>
                  <a:pt x="1575536" y="1150810"/>
                </a:lnTo>
                <a:close/>
              </a:path>
              <a:path w="2992754" h="4194175">
                <a:moveTo>
                  <a:pt x="1618615" y="1593735"/>
                </a:moveTo>
                <a:lnTo>
                  <a:pt x="1615719" y="1589163"/>
                </a:lnTo>
                <a:lnTo>
                  <a:pt x="1595678" y="1575244"/>
                </a:lnTo>
                <a:lnTo>
                  <a:pt x="1570291" y="1569758"/>
                </a:lnTo>
                <a:lnTo>
                  <a:pt x="1544777" y="1574076"/>
                </a:lnTo>
                <a:lnTo>
                  <a:pt x="1523568" y="1587093"/>
                </a:lnTo>
                <a:lnTo>
                  <a:pt x="1508772" y="1606905"/>
                </a:lnTo>
                <a:lnTo>
                  <a:pt x="1502486" y="1631607"/>
                </a:lnTo>
                <a:lnTo>
                  <a:pt x="1506905" y="1658023"/>
                </a:lnTo>
                <a:lnTo>
                  <a:pt x="1521193" y="1680159"/>
                </a:lnTo>
                <a:lnTo>
                  <a:pt x="1542757" y="1695323"/>
                </a:lnTo>
                <a:lnTo>
                  <a:pt x="1569110" y="1700860"/>
                </a:lnTo>
                <a:lnTo>
                  <a:pt x="1570583" y="1697977"/>
                </a:lnTo>
                <a:lnTo>
                  <a:pt x="1591894" y="1653768"/>
                </a:lnTo>
                <a:lnTo>
                  <a:pt x="1612188" y="1608899"/>
                </a:lnTo>
                <a:lnTo>
                  <a:pt x="1618615" y="1593735"/>
                </a:lnTo>
                <a:close/>
              </a:path>
              <a:path w="2992754" h="4194175">
                <a:moveTo>
                  <a:pt x="1621713" y="248577"/>
                </a:moveTo>
                <a:lnTo>
                  <a:pt x="1617624" y="222986"/>
                </a:lnTo>
                <a:lnTo>
                  <a:pt x="1604721" y="201688"/>
                </a:lnTo>
                <a:lnTo>
                  <a:pt x="1584985" y="186855"/>
                </a:lnTo>
                <a:lnTo>
                  <a:pt x="1560334" y="180644"/>
                </a:lnTo>
                <a:lnTo>
                  <a:pt x="1535633" y="184937"/>
                </a:lnTo>
                <a:lnTo>
                  <a:pt x="1514322" y="198424"/>
                </a:lnTo>
                <a:lnTo>
                  <a:pt x="1499057" y="218643"/>
                </a:lnTo>
                <a:lnTo>
                  <a:pt x="1492516" y="243128"/>
                </a:lnTo>
                <a:lnTo>
                  <a:pt x="1496479" y="268173"/>
                </a:lnTo>
                <a:lnTo>
                  <a:pt x="1509572" y="289115"/>
                </a:lnTo>
                <a:lnTo>
                  <a:pt x="1529727" y="303758"/>
                </a:lnTo>
                <a:lnTo>
                  <a:pt x="1554848" y="309841"/>
                </a:lnTo>
                <a:lnTo>
                  <a:pt x="1580781" y="306057"/>
                </a:lnTo>
                <a:lnTo>
                  <a:pt x="1601724" y="293522"/>
                </a:lnTo>
                <a:lnTo>
                  <a:pt x="1615948" y="273837"/>
                </a:lnTo>
                <a:lnTo>
                  <a:pt x="1621713" y="248577"/>
                </a:lnTo>
                <a:close/>
              </a:path>
              <a:path w="2992754" h="4194175">
                <a:moveTo>
                  <a:pt x="1632407" y="2331593"/>
                </a:moveTo>
                <a:lnTo>
                  <a:pt x="1616062" y="2290254"/>
                </a:lnTo>
                <a:lnTo>
                  <a:pt x="1583093" y="2273528"/>
                </a:lnTo>
                <a:lnTo>
                  <a:pt x="1576311" y="2271839"/>
                </a:lnTo>
                <a:lnTo>
                  <a:pt x="1532991" y="2288933"/>
                </a:lnTo>
                <a:lnTo>
                  <a:pt x="1513840" y="2331580"/>
                </a:lnTo>
                <a:lnTo>
                  <a:pt x="1532242" y="2373820"/>
                </a:lnTo>
                <a:lnTo>
                  <a:pt x="1576311" y="2390254"/>
                </a:lnTo>
                <a:lnTo>
                  <a:pt x="1599057" y="2385237"/>
                </a:lnTo>
                <a:lnTo>
                  <a:pt x="1616811" y="2372931"/>
                </a:lnTo>
                <a:lnTo>
                  <a:pt x="1628330" y="2354618"/>
                </a:lnTo>
                <a:lnTo>
                  <a:pt x="1632407" y="2331593"/>
                </a:lnTo>
                <a:close/>
              </a:path>
              <a:path w="2992754" h="4194175">
                <a:moveTo>
                  <a:pt x="1635417" y="944968"/>
                </a:moveTo>
                <a:lnTo>
                  <a:pt x="1616049" y="893940"/>
                </a:lnTo>
                <a:lnTo>
                  <a:pt x="1571117" y="872261"/>
                </a:lnTo>
                <a:lnTo>
                  <a:pt x="1566202" y="871067"/>
                </a:lnTo>
                <a:lnTo>
                  <a:pt x="1538224" y="875398"/>
                </a:lnTo>
                <a:lnTo>
                  <a:pt x="1514754" y="889533"/>
                </a:lnTo>
                <a:lnTo>
                  <a:pt x="1498219" y="911339"/>
                </a:lnTo>
                <a:lnTo>
                  <a:pt x="1490992" y="938644"/>
                </a:lnTo>
                <a:lnTo>
                  <a:pt x="1510423" y="992314"/>
                </a:lnTo>
                <a:lnTo>
                  <a:pt x="1561058" y="1014996"/>
                </a:lnTo>
                <a:lnTo>
                  <a:pt x="1562582" y="1015326"/>
                </a:lnTo>
                <a:lnTo>
                  <a:pt x="1590344" y="1009980"/>
                </a:lnTo>
                <a:lnTo>
                  <a:pt x="1613293" y="994968"/>
                </a:lnTo>
                <a:lnTo>
                  <a:pt x="1629092" y="972553"/>
                </a:lnTo>
                <a:lnTo>
                  <a:pt x="1635417" y="944968"/>
                </a:lnTo>
                <a:close/>
              </a:path>
              <a:path w="2992754" h="4194175">
                <a:moveTo>
                  <a:pt x="1692452" y="1393393"/>
                </a:moveTo>
                <a:lnTo>
                  <a:pt x="1682699" y="1379766"/>
                </a:lnTo>
                <a:lnTo>
                  <a:pt x="1661833" y="1365681"/>
                </a:lnTo>
                <a:lnTo>
                  <a:pt x="1637436" y="1360614"/>
                </a:lnTo>
                <a:lnTo>
                  <a:pt x="1612874" y="1366050"/>
                </a:lnTo>
                <a:lnTo>
                  <a:pt x="1592846" y="1380261"/>
                </a:lnTo>
                <a:lnTo>
                  <a:pt x="1579435" y="1401089"/>
                </a:lnTo>
                <a:lnTo>
                  <a:pt x="1574711" y="1426349"/>
                </a:lnTo>
                <a:lnTo>
                  <a:pt x="1579816" y="1451673"/>
                </a:lnTo>
                <a:lnTo>
                  <a:pt x="1593380" y="1471637"/>
                </a:lnTo>
                <a:lnTo>
                  <a:pt x="1613763" y="1484642"/>
                </a:lnTo>
                <a:lnTo>
                  <a:pt x="1639290" y="1489062"/>
                </a:lnTo>
                <a:lnTo>
                  <a:pt x="1661845" y="1484249"/>
                </a:lnTo>
                <a:lnTo>
                  <a:pt x="1666900" y="1470520"/>
                </a:lnTo>
                <a:lnTo>
                  <a:pt x="1683067" y="1423149"/>
                </a:lnTo>
                <a:lnTo>
                  <a:pt x="1692452" y="1393393"/>
                </a:lnTo>
                <a:close/>
              </a:path>
              <a:path w="2992754" h="4194175">
                <a:moveTo>
                  <a:pt x="1700669" y="734466"/>
                </a:moveTo>
                <a:lnTo>
                  <a:pt x="1695424" y="708380"/>
                </a:lnTo>
                <a:lnTo>
                  <a:pt x="1680857" y="686650"/>
                </a:lnTo>
                <a:lnTo>
                  <a:pt x="1659356" y="671741"/>
                </a:lnTo>
                <a:lnTo>
                  <a:pt x="1633334" y="666076"/>
                </a:lnTo>
                <a:lnTo>
                  <a:pt x="1607324" y="671283"/>
                </a:lnTo>
                <a:lnTo>
                  <a:pt x="1585810" y="685800"/>
                </a:lnTo>
                <a:lnTo>
                  <a:pt x="1571104" y="707313"/>
                </a:lnTo>
                <a:lnTo>
                  <a:pt x="1565554" y="733488"/>
                </a:lnTo>
                <a:lnTo>
                  <a:pt x="1570609" y="759828"/>
                </a:lnTo>
                <a:lnTo>
                  <a:pt x="1584807" y="781304"/>
                </a:lnTo>
                <a:lnTo>
                  <a:pt x="1606067" y="795807"/>
                </a:lnTo>
                <a:lnTo>
                  <a:pt x="1632318" y="801243"/>
                </a:lnTo>
                <a:lnTo>
                  <a:pt x="1658632" y="796112"/>
                </a:lnTo>
                <a:lnTo>
                  <a:pt x="1680324" y="781773"/>
                </a:lnTo>
                <a:lnTo>
                  <a:pt x="1695094" y="760488"/>
                </a:lnTo>
                <a:lnTo>
                  <a:pt x="1700669" y="734466"/>
                </a:lnTo>
                <a:close/>
              </a:path>
              <a:path w="2992754" h="4194175">
                <a:moveTo>
                  <a:pt x="1712125" y="2123313"/>
                </a:moveTo>
                <a:lnTo>
                  <a:pt x="1706918" y="2097176"/>
                </a:lnTo>
                <a:lnTo>
                  <a:pt x="1692287" y="2075497"/>
                </a:lnTo>
                <a:lnTo>
                  <a:pt x="1670596" y="2060663"/>
                </a:lnTo>
                <a:lnTo>
                  <a:pt x="1644180" y="2055037"/>
                </a:lnTo>
                <a:lnTo>
                  <a:pt x="1617522" y="2060016"/>
                </a:lnTo>
                <a:lnTo>
                  <a:pt x="1595932" y="2074176"/>
                </a:lnTo>
                <a:lnTo>
                  <a:pt x="1581404" y="2095525"/>
                </a:lnTo>
                <a:lnTo>
                  <a:pt x="1575981" y="2122081"/>
                </a:lnTo>
                <a:lnTo>
                  <a:pt x="1581137" y="2148649"/>
                </a:lnTo>
                <a:lnTo>
                  <a:pt x="1595513" y="2170557"/>
                </a:lnTo>
                <a:lnTo>
                  <a:pt x="1616887" y="2185492"/>
                </a:lnTo>
                <a:lnTo>
                  <a:pt x="1643024" y="2191169"/>
                </a:lnTo>
                <a:lnTo>
                  <a:pt x="1669110" y="2185835"/>
                </a:lnTo>
                <a:lnTo>
                  <a:pt x="1671815" y="2184006"/>
                </a:lnTo>
                <a:lnTo>
                  <a:pt x="1691068" y="2171027"/>
                </a:lnTo>
                <a:lnTo>
                  <a:pt x="1704784" y="2151456"/>
                </a:lnTo>
                <a:lnTo>
                  <a:pt x="1706283" y="2149322"/>
                </a:lnTo>
                <a:lnTo>
                  <a:pt x="1712125" y="2123325"/>
                </a:lnTo>
                <a:close/>
              </a:path>
              <a:path w="2992754" h="4194175">
                <a:moveTo>
                  <a:pt x="1728139" y="360718"/>
                </a:moveTo>
                <a:lnTo>
                  <a:pt x="1724583" y="345427"/>
                </a:lnTo>
                <a:lnTo>
                  <a:pt x="1712671" y="298627"/>
                </a:lnTo>
                <a:lnTo>
                  <a:pt x="1711109" y="293014"/>
                </a:lnTo>
                <a:lnTo>
                  <a:pt x="1711020" y="292696"/>
                </a:lnTo>
                <a:lnTo>
                  <a:pt x="1710804" y="293014"/>
                </a:lnTo>
                <a:lnTo>
                  <a:pt x="1706168" y="316560"/>
                </a:lnTo>
                <a:lnTo>
                  <a:pt x="1710855" y="338836"/>
                </a:lnTo>
                <a:lnTo>
                  <a:pt x="1723136" y="357200"/>
                </a:lnTo>
                <a:lnTo>
                  <a:pt x="1728139" y="360718"/>
                </a:lnTo>
                <a:close/>
              </a:path>
              <a:path w="2992754" h="4194175">
                <a:moveTo>
                  <a:pt x="1748180" y="1167460"/>
                </a:moveTo>
                <a:lnTo>
                  <a:pt x="1731454" y="1157173"/>
                </a:lnTo>
                <a:lnTo>
                  <a:pt x="1705775" y="1153109"/>
                </a:lnTo>
                <a:lnTo>
                  <a:pt x="1680806" y="1158887"/>
                </a:lnTo>
                <a:lnTo>
                  <a:pt x="1660588" y="1173213"/>
                </a:lnTo>
                <a:lnTo>
                  <a:pt x="1647266" y="1193863"/>
                </a:lnTo>
                <a:lnTo>
                  <a:pt x="1642986" y="1218615"/>
                </a:lnTo>
                <a:lnTo>
                  <a:pt x="1649222" y="1242910"/>
                </a:lnTo>
                <a:lnTo>
                  <a:pt x="1664220" y="1263205"/>
                </a:lnTo>
                <a:lnTo>
                  <a:pt x="1685290" y="1276959"/>
                </a:lnTo>
                <a:lnTo>
                  <a:pt x="1709674" y="1281569"/>
                </a:lnTo>
                <a:lnTo>
                  <a:pt x="1724964" y="1277912"/>
                </a:lnTo>
                <a:lnTo>
                  <a:pt x="1735963" y="1230147"/>
                </a:lnTo>
                <a:lnTo>
                  <a:pt x="1745894" y="1180693"/>
                </a:lnTo>
                <a:lnTo>
                  <a:pt x="1748180" y="1167460"/>
                </a:lnTo>
                <a:close/>
              </a:path>
              <a:path w="2992754" h="4194175">
                <a:moveTo>
                  <a:pt x="1763649" y="548309"/>
                </a:moveTo>
                <a:lnTo>
                  <a:pt x="1754390" y="486956"/>
                </a:lnTo>
                <a:lnTo>
                  <a:pt x="1704238" y="458546"/>
                </a:lnTo>
                <a:lnTo>
                  <a:pt x="1679168" y="462864"/>
                </a:lnTo>
                <a:lnTo>
                  <a:pt x="1658302" y="475869"/>
                </a:lnTo>
                <a:lnTo>
                  <a:pt x="1643659" y="495706"/>
                </a:lnTo>
                <a:lnTo>
                  <a:pt x="1637233" y="520509"/>
                </a:lnTo>
                <a:lnTo>
                  <a:pt x="1640865" y="547560"/>
                </a:lnTo>
                <a:lnTo>
                  <a:pt x="1654009" y="569607"/>
                </a:lnTo>
                <a:lnTo>
                  <a:pt x="1674749" y="584581"/>
                </a:lnTo>
                <a:lnTo>
                  <a:pt x="1701190" y="590397"/>
                </a:lnTo>
                <a:lnTo>
                  <a:pt x="1726476" y="586016"/>
                </a:lnTo>
                <a:lnTo>
                  <a:pt x="1747520" y="573049"/>
                </a:lnTo>
                <a:lnTo>
                  <a:pt x="1762302" y="553377"/>
                </a:lnTo>
                <a:lnTo>
                  <a:pt x="1763649" y="548309"/>
                </a:lnTo>
                <a:close/>
              </a:path>
              <a:path w="2992754" h="4194175">
                <a:moveTo>
                  <a:pt x="1774837" y="943203"/>
                </a:moveTo>
                <a:lnTo>
                  <a:pt x="1725968" y="963307"/>
                </a:lnTo>
                <a:lnTo>
                  <a:pt x="1707210" y="1008646"/>
                </a:lnTo>
                <a:lnTo>
                  <a:pt x="1712861" y="1033221"/>
                </a:lnTo>
                <a:lnTo>
                  <a:pt x="1727225" y="1053134"/>
                </a:lnTo>
                <a:lnTo>
                  <a:pt x="1748129" y="1066380"/>
                </a:lnTo>
                <a:lnTo>
                  <a:pt x="1763115" y="1069073"/>
                </a:lnTo>
                <a:lnTo>
                  <a:pt x="1767941" y="1027925"/>
                </a:lnTo>
                <a:lnTo>
                  <a:pt x="1772678" y="975715"/>
                </a:lnTo>
                <a:lnTo>
                  <a:pt x="1774837" y="943203"/>
                </a:lnTo>
                <a:close/>
              </a:path>
              <a:path w="2992754" h="4194175">
                <a:moveTo>
                  <a:pt x="1778279" y="1911743"/>
                </a:moveTo>
                <a:lnTo>
                  <a:pt x="1772386" y="1887194"/>
                </a:lnTo>
                <a:lnTo>
                  <a:pt x="1760207" y="1870595"/>
                </a:lnTo>
                <a:lnTo>
                  <a:pt x="1757870" y="1867408"/>
                </a:lnTo>
                <a:lnTo>
                  <a:pt x="1736852" y="1854365"/>
                </a:lnTo>
                <a:lnTo>
                  <a:pt x="1711464" y="1850047"/>
                </a:lnTo>
                <a:lnTo>
                  <a:pt x="1686293" y="1855520"/>
                </a:lnTo>
                <a:lnTo>
                  <a:pt x="1666570" y="1869414"/>
                </a:lnTo>
                <a:lnTo>
                  <a:pt x="1653882" y="1890052"/>
                </a:lnTo>
                <a:lnTo>
                  <a:pt x="1649831" y="1915718"/>
                </a:lnTo>
                <a:lnTo>
                  <a:pt x="1655622" y="1940687"/>
                </a:lnTo>
                <a:lnTo>
                  <a:pt x="1669973" y="1960905"/>
                </a:lnTo>
                <a:lnTo>
                  <a:pt x="1690636" y="1974202"/>
                </a:lnTo>
                <a:lnTo>
                  <a:pt x="1715389" y="1978469"/>
                </a:lnTo>
                <a:lnTo>
                  <a:pt x="1739696" y="1972233"/>
                </a:lnTo>
                <a:lnTo>
                  <a:pt x="1759991" y="1957222"/>
                </a:lnTo>
                <a:lnTo>
                  <a:pt x="1773707" y="1936153"/>
                </a:lnTo>
                <a:lnTo>
                  <a:pt x="1778279" y="1911756"/>
                </a:lnTo>
                <a:close/>
              </a:path>
              <a:path w="2992754" h="4194175">
                <a:moveTo>
                  <a:pt x="1779612" y="772769"/>
                </a:moveTo>
                <a:lnTo>
                  <a:pt x="1778850" y="773950"/>
                </a:lnTo>
                <a:lnTo>
                  <a:pt x="1774126" y="800074"/>
                </a:lnTo>
                <a:lnTo>
                  <a:pt x="1779587" y="823252"/>
                </a:lnTo>
                <a:lnTo>
                  <a:pt x="1779612" y="772769"/>
                </a:lnTo>
                <a:close/>
              </a:path>
              <a:path w="2992754" h="4194175">
                <a:moveTo>
                  <a:pt x="1815236" y="2333358"/>
                </a:moveTo>
                <a:lnTo>
                  <a:pt x="1811096" y="2330627"/>
                </a:lnTo>
                <a:lnTo>
                  <a:pt x="1782076" y="2325065"/>
                </a:lnTo>
                <a:lnTo>
                  <a:pt x="1753323" y="2331364"/>
                </a:lnTo>
                <a:lnTo>
                  <a:pt x="1729346" y="2347861"/>
                </a:lnTo>
                <a:lnTo>
                  <a:pt x="1712861" y="2371839"/>
                </a:lnTo>
                <a:lnTo>
                  <a:pt x="1706549" y="2400617"/>
                </a:lnTo>
                <a:lnTo>
                  <a:pt x="1712633" y="2430869"/>
                </a:lnTo>
                <a:lnTo>
                  <a:pt x="1715503" y="2434983"/>
                </a:lnTo>
                <a:lnTo>
                  <a:pt x="1744548" y="2404897"/>
                </a:lnTo>
                <a:lnTo>
                  <a:pt x="1778088" y="2370645"/>
                </a:lnTo>
                <a:lnTo>
                  <a:pt x="1811629" y="2336939"/>
                </a:lnTo>
                <a:lnTo>
                  <a:pt x="1815236" y="2333358"/>
                </a:lnTo>
                <a:close/>
              </a:path>
              <a:path w="2992754" h="4194175">
                <a:moveTo>
                  <a:pt x="1842909" y="1702816"/>
                </a:moveTo>
                <a:lnTo>
                  <a:pt x="1836902" y="1678228"/>
                </a:lnTo>
                <a:lnTo>
                  <a:pt x="1822056" y="1657743"/>
                </a:lnTo>
                <a:lnTo>
                  <a:pt x="1800987" y="1643849"/>
                </a:lnTo>
                <a:lnTo>
                  <a:pt x="1776310" y="1639062"/>
                </a:lnTo>
                <a:lnTo>
                  <a:pt x="1751545" y="1644738"/>
                </a:lnTo>
                <a:lnTo>
                  <a:pt x="1731518" y="1659166"/>
                </a:lnTo>
                <a:lnTo>
                  <a:pt x="1718221" y="1680210"/>
                </a:lnTo>
                <a:lnTo>
                  <a:pt x="1713661" y="1705724"/>
                </a:lnTo>
                <a:lnTo>
                  <a:pt x="1718970" y="1731175"/>
                </a:lnTo>
                <a:lnTo>
                  <a:pt x="1732775" y="1751152"/>
                </a:lnTo>
                <a:lnTo>
                  <a:pt x="1753425" y="1764055"/>
                </a:lnTo>
                <a:lnTo>
                  <a:pt x="1779257" y="1768297"/>
                </a:lnTo>
                <a:lnTo>
                  <a:pt x="1804543" y="1762671"/>
                </a:lnTo>
                <a:lnTo>
                  <a:pt x="1824977" y="1748447"/>
                </a:lnTo>
                <a:lnTo>
                  <a:pt x="1838464" y="1727784"/>
                </a:lnTo>
                <a:lnTo>
                  <a:pt x="1842909" y="1702816"/>
                </a:lnTo>
                <a:close/>
              </a:path>
              <a:path w="2992754" h="4194175">
                <a:moveTo>
                  <a:pt x="1911019" y="2197112"/>
                </a:moveTo>
                <a:lnTo>
                  <a:pt x="1907946" y="2172766"/>
                </a:lnTo>
                <a:lnTo>
                  <a:pt x="1896275" y="2152434"/>
                </a:lnTo>
                <a:lnTo>
                  <a:pt x="1877910" y="2138248"/>
                </a:lnTo>
                <a:lnTo>
                  <a:pt x="1854708" y="2132419"/>
                </a:lnTo>
                <a:lnTo>
                  <a:pt x="1831352" y="2136724"/>
                </a:lnTo>
                <a:lnTo>
                  <a:pt x="1811502" y="2149843"/>
                </a:lnTo>
                <a:lnTo>
                  <a:pt x="1797735" y="2169261"/>
                </a:lnTo>
                <a:lnTo>
                  <a:pt x="1792617" y="2192528"/>
                </a:lnTo>
                <a:lnTo>
                  <a:pt x="1797215" y="2214549"/>
                </a:lnTo>
                <a:lnTo>
                  <a:pt x="1809597" y="2232901"/>
                </a:lnTo>
                <a:lnTo>
                  <a:pt x="1827872" y="2245652"/>
                </a:lnTo>
                <a:lnTo>
                  <a:pt x="1850186" y="2250922"/>
                </a:lnTo>
                <a:lnTo>
                  <a:pt x="1873364" y="2247620"/>
                </a:lnTo>
                <a:lnTo>
                  <a:pt x="1892160" y="2236736"/>
                </a:lnTo>
                <a:lnTo>
                  <a:pt x="1905190" y="2219477"/>
                </a:lnTo>
                <a:lnTo>
                  <a:pt x="1911019" y="2197112"/>
                </a:lnTo>
                <a:close/>
              </a:path>
              <a:path w="2992754" h="4194175">
                <a:moveTo>
                  <a:pt x="1919478" y="1497088"/>
                </a:moveTo>
                <a:lnTo>
                  <a:pt x="1914575" y="1469212"/>
                </a:lnTo>
                <a:lnTo>
                  <a:pt x="1899996" y="1446034"/>
                </a:lnTo>
                <a:lnTo>
                  <a:pt x="1877898" y="1429893"/>
                </a:lnTo>
                <a:lnTo>
                  <a:pt x="1858352" y="1425067"/>
                </a:lnTo>
                <a:lnTo>
                  <a:pt x="1841487" y="1450200"/>
                </a:lnTo>
                <a:lnTo>
                  <a:pt x="1811197" y="1493253"/>
                </a:lnTo>
                <a:lnTo>
                  <a:pt x="1784718" y="1529270"/>
                </a:lnTo>
                <a:lnTo>
                  <a:pt x="1796453" y="1546517"/>
                </a:lnTo>
                <a:lnTo>
                  <a:pt x="1819160" y="1561820"/>
                </a:lnTo>
                <a:lnTo>
                  <a:pt x="1846897" y="1567522"/>
                </a:lnTo>
                <a:lnTo>
                  <a:pt x="1874723" y="1562112"/>
                </a:lnTo>
                <a:lnTo>
                  <a:pt x="1897621" y="1547088"/>
                </a:lnTo>
                <a:lnTo>
                  <a:pt x="1913305" y="1524673"/>
                </a:lnTo>
                <a:lnTo>
                  <a:pt x="1919478" y="1497088"/>
                </a:lnTo>
                <a:close/>
              </a:path>
              <a:path w="2992754" h="4194175">
                <a:moveTo>
                  <a:pt x="1981466" y="1981492"/>
                </a:moveTo>
                <a:lnTo>
                  <a:pt x="1976234" y="1959864"/>
                </a:lnTo>
                <a:lnTo>
                  <a:pt x="1976170" y="1959597"/>
                </a:lnTo>
                <a:lnTo>
                  <a:pt x="1963242" y="1941842"/>
                </a:lnTo>
                <a:lnTo>
                  <a:pt x="1944458" y="1929841"/>
                </a:lnTo>
                <a:lnTo>
                  <a:pt x="1944103" y="1929777"/>
                </a:lnTo>
                <a:lnTo>
                  <a:pt x="1939480" y="1928914"/>
                </a:lnTo>
                <a:lnTo>
                  <a:pt x="1921891" y="1925599"/>
                </a:lnTo>
                <a:lnTo>
                  <a:pt x="1899056" y="1929968"/>
                </a:lnTo>
                <a:lnTo>
                  <a:pt x="1881009" y="1941842"/>
                </a:lnTo>
                <a:lnTo>
                  <a:pt x="1869109" y="1959864"/>
                </a:lnTo>
                <a:lnTo>
                  <a:pt x="1864690" y="1982685"/>
                </a:lnTo>
                <a:lnTo>
                  <a:pt x="1865642" y="1987854"/>
                </a:lnTo>
                <a:lnTo>
                  <a:pt x="1867535" y="1997913"/>
                </a:lnTo>
                <a:lnTo>
                  <a:pt x="1868805" y="2004669"/>
                </a:lnTo>
                <a:lnTo>
                  <a:pt x="1868906" y="2005253"/>
                </a:lnTo>
                <a:lnTo>
                  <a:pt x="1880806" y="2023999"/>
                </a:lnTo>
                <a:lnTo>
                  <a:pt x="1898599" y="2037003"/>
                </a:lnTo>
                <a:lnTo>
                  <a:pt x="1920468" y="2042363"/>
                </a:lnTo>
                <a:lnTo>
                  <a:pt x="1943658" y="2037854"/>
                </a:lnTo>
                <a:lnTo>
                  <a:pt x="1963394" y="2024380"/>
                </a:lnTo>
                <a:lnTo>
                  <a:pt x="1976920" y="2004669"/>
                </a:lnTo>
                <a:lnTo>
                  <a:pt x="1981466" y="1981492"/>
                </a:lnTo>
                <a:close/>
              </a:path>
              <a:path w="2992754" h="4194175">
                <a:moveTo>
                  <a:pt x="1993684" y="1288084"/>
                </a:moveTo>
                <a:lnTo>
                  <a:pt x="1988058" y="1257935"/>
                </a:lnTo>
                <a:lnTo>
                  <a:pt x="1972017" y="1233754"/>
                </a:lnTo>
                <a:lnTo>
                  <a:pt x="1969833" y="1238084"/>
                </a:lnTo>
                <a:lnTo>
                  <a:pt x="1947125" y="1280287"/>
                </a:lnTo>
                <a:lnTo>
                  <a:pt x="1922970" y="1322539"/>
                </a:lnTo>
                <a:lnTo>
                  <a:pt x="1901037" y="1358773"/>
                </a:lnTo>
                <a:lnTo>
                  <a:pt x="1912467" y="1361579"/>
                </a:lnTo>
                <a:lnTo>
                  <a:pt x="1943544" y="1357147"/>
                </a:lnTo>
                <a:lnTo>
                  <a:pt x="1969122" y="1341882"/>
                </a:lnTo>
                <a:lnTo>
                  <a:pt x="1986686" y="1318094"/>
                </a:lnTo>
                <a:lnTo>
                  <a:pt x="1993684" y="1288084"/>
                </a:lnTo>
                <a:close/>
              </a:path>
              <a:path w="2992754" h="4194175">
                <a:moveTo>
                  <a:pt x="2053145" y="1772615"/>
                </a:moveTo>
                <a:lnTo>
                  <a:pt x="2047240" y="1746453"/>
                </a:lnTo>
                <a:lnTo>
                  <a:pt x="2032228" y="1725599"/>
                </a:lnTo>
                <a:lnTo>
                  <a:pt x="2010321" y="1712099"/>
                </a:lnTo>
                <a:lnTo>
                  <a:pt x="1983689" y="1707984"/>
                </a:lnTo>
                <a:lnTo>
                  <a:pt x="1958886" y="1713890"/>
                </a:lnTo>
                <a:lnTo>
                  <a:pt x="1938756" y="1728000"/>
                </a:lnTo>
                <a:lnTo>
                  <a:pt x="1925167" y="1748409"/>
                </a:lnTo>
                <a:lnTo>
                  <a:pt x="1919973" y="1773224"/>
                </a:lnTo>
                <a:lnTo>
                  <a:pt x="1924913" y="1798929"/>
                </a:lnTo>
                <a:lnTo>
                  <a:pt x="1925002" y="1799399"/>
                </a:lnTo>
                <a:lnTo>
                  <a:pt x="1939340" y="1820926"/>
                </a:lnTo>
                <a:lnTo>
                  <a:pt x="1960727" y="1835505"/>
                </a:lnTo>
                <a:lnTo>
                  <a:pt x="1986864" y="1840839"/>
                </a:lnTo>
                <a:lnTo>
                  <a:pt x="2012975" y="1835353"/>
                </a:lnTo>
                <a:lnTo>
                  <a:pt x="2034209" y="1820621"/>
                </a:lnTo>
                <a:lnTo>
                  <a:pt x="2048357" y="1798929"/>
                </a:lnTo>
                <a:lnTo>
                  <a:pt x="2053043" y="1773237"/>
                </a:lnTo>
                <a:lnTo>
                  <a:pt x="2053145" y="1772627"/>
                </a:lnTo>
                <a:close/>
              </a:path>
              <a:path w="2992754" h="4194175">
                <a:moveTo>
                  <a:pt x="2058301" y="1075715"/>
                </a:moveTo>
                <a:lnTo>
                  <a:pt x="2053374" y="1053134"/>
                </a:lnTo>
                <a:lnTo>
                  <a:pt x="2051672" y="1057630"/>
                </a:lnTo>
                <a:lnTo>
                  <a:pt x="2032038" y="1105827"/>
                </a:lnTo>
                <a:lnTo>
                  <a:pt x="2014677" y="1145374"/>
                </a:lnTo>
                <a:lnTo>
                  <a:pt x="2035657" y="1131100"/>
                </a:lnTo>
                <a:lnTo>
                  <a:pt x="2052497" y="1106004"/>
                </a:lnTo>
                <a:lnTo>
                  <a:pt x="2058301" y="1075715"/>
                </a:lnTo>
                <a:close/>
              </a:path>
              <a:path w="2992754" h="4194175">
                <a:moveTo>
                  <a:pt x="2122728" y="1565198"/>
                </a:moveTo>
                <a:lnTo>
                  <a:pt x="2117280" y="1539024"/>
                </a:lnTo>
                <a:lnTo>
                  <a:pt x="2102370" y="1517586"/>
                </a:lnTo>
                <a:lnTo>
                  <a:pt x="2080539" y="1503311"/>
                </a:lnTo>
                <a:lnTo>
                  <a:pt x="2057412" y="1499222"/>
                </a:lnTo>
                <a:lnTo>
                  <a:pt x="2054275" y="1498676"/>
                </a:lnTo>
                <a:lnTo>
                  <a:pt x="2028304" y="1505038"/>
                </a:lnTo>
                <a:lnTo>
                  <a:pt x="2007704" y="1520596"/>
                </a:lnTo>
                <a:lnTo>
                  <a:pt x="1994573" y="1542973"/>
                </a:lnTo>
                <a:lnTo>
                  <a:pt x="1991029" y="1569808"/>
                </a:lnTo>
                <a:lnTo>
                  <a:pt x="1997557" y="1594700"/>
                </a:lnTo>
                <a:lnTo>
                  <a:pt x="2012200" y="1614144"/>
                </a:lnTo>
                <a:lnTo>
                  <a:pt x="2033206" y="1626565"/>
                </a:lnTo>
                <a:lnTo>
                  <a:pt x="2058847" y="1630413"/>
                </a:lnTo>
                <a:lnTo>
                  <a:pt x="2083854" y="1624647"/>
                </a:lnTo>
                <a:lnTo>
                  <a:pt x="2104110" y="1610550"/>
                </a:lnTo>
                <a:lnTo>
                  <a:pt x="2117712" y="1590078"/>
                </a:lnTo>
                <a:lnTo>
                  <a:pt x="2122728" y="1565211"/>
                </a:lnTo>
                <a:close/>
              </a:path>
              <a:path w="2992754" h="4194175">
                <a:moveTo>
                  <a:pt x="2126881" y="864057"/>
                </a:moveTo>
                <a:lnTo>
                  <a:pt x="2121547" y="842124"/>
                </a:lnTo>
                <a:lnTo>
                  <a:pt x="2116658" y="861148"/>
                </a:lnTo>
                <a:lnTo>
                  <a:pt x="2102446" y="910793"/>
                </a:lnTo>
                <a:lnTo>
                  <a:pt x="2097227" y="927328"/>
                </a:lnTo>
                <a:lnTo>
                  <a:pt x="2106853" y="920546"/>
                </a:lnTo>
                <a:lnTo>
                  <a:pt x="2122309" y="895261"/>
                </a:lnTo>
                <a:lnTo>
                  <a:pt x="2126881" y="864057"/>
                </a:lnTo>
                <a:close/>
              </a:path>
              <a:path w="2992754" h="4194175">
                <a:moveTo>
                  <a:pt x="2185212" y="1996871"/>
                </a:moveTo>
                <a:lnTo>
                  <a:pt x="2184628" y="1995995"/>
                </a:lnTo>
                <a:lnTo>
                  <a:pt x="2160905" y="1979129"/>
                </a:lnTo>
                <a:lnTo>
                  <a:pt x="2132558" y="1972487"/>
                </a:lnTo>
                <a:lnTo>
                  <a:pt x="2104085" y="1978012"/>
                </a:lnTo>
                <a:lnTo>
                  <a:pt x="2080387" y="1993925"/>
                </a:lnTo>
                <a:lnTo>
                  <a:pt x="2064080" y="2017623"/>
                </a:lnTo>
                <a:lnTo>
                  <a:pt x="2057806" y="2046503"/>
                </a:lnTo>
                <a:lnTo>
                  <a:pt x="2063064" y="2075891"/>
                </a:lnTo>
                <a:lnTo>
                  <a:pt x="2073325" y="2091855"/>
                </a:lnTo>
                <a:lnTo>
                  <a:pt x="2079244" y="2086635"/>
                </a:lnTo>
                <a:lnTo>
                  <a:pt x="2112594" y="2057793"/>
                </a:lnTo>
                <a:lnTo>
                  <a:pt x="2145919" y="2029510"/>
                </a:lnTo>
                <a:lnTo>
                  <a:pt x="2179218" y="2001761"/>
                </a:lnTo>
                <a:lnTo>
                  <a:pt x="2185212" y="1996871"/>
                </a:lnTo>
                <a:close/>
              </a:path>
              <a:path w="2992754" h="4194175">
                <a:moveTo>
                  <a:pt x="2188857" y="1354137"/>
                </a:moveTo>
                <a:lnTo>
                  <a:pt x="2183231" y="1329169"/>
                </a:lnTo>
                <a:lnTo>
                  <a:pt x="2169033" y="1309509"/>
                </a:lnTo>
                <a:lnTo>
                  <a:pt x="2166505" y="1307973"/>
                </a:lnTo>
                <a:lnTo>
                  <a:pt x="2148205" y="1296936"/>
                </a:lnTo>
                <a:lnTo>
                  <a:pt x="2099246" y="1299032"/>
                </a:lnTo>
                <a:lnTo>
                  <a:pt x="2066886" y="1332052"/>
                </a:lnTo>
                <a:lnTo>
                  <a:pt x="2061895" y="1355305"/>
                </a:lnTo>
                <a:lnTo>
                  <a:pt x="2067102" y="1379385"/>
                </a:lnTo>
                <a:lnTo>
                  <a:pt x="2067140" y="1379575"/>
                </a:lnTo>
                <a:lnTo>
                  <a:pt x="2102307" y="1414818"/>
                </a:lnTo>
                <a:lnTo>
                  <a:pt x="2126577" y="1420126"/>
                </a:lnTo>
                <a:lnTo>
                  <a:pt x="2151113" y="1414665"/>
                </a:lnTo>
                <a:lnTo>
                  <a:pt x="2171065" y="1400365"/>
                </a:lnTo>
                <a:lnTo>
                  <a:pt x="2184298" y="1379575"/>
                </a:lnTo>
                <a:lnTo>
                  <a:pt x="2184412" y="1379385"/>
                </a:lnTo>
                <a:lnTo>
                  <a:pt x="2188857" y="1354150"/>
                </a:lnTo>
                <a:close/>
              </a:path>
              <a:path w="2992754" h="4194175">
                <a:moveTo>
                  <a:pt x="2197697" y="656945"/>
                </a:moveTo>
                <a:lnTo>
                  <a:pt x="2191169" y="627989"/>
                </a:lnTo>
                <a:lnTo>
                  <a:pt x="2174773" y="604558"/>
                </a:lnTo>
                <a:lnTo>
                  <a:pt x="2168004" y="600113"/>
                </a:lnTo>
                <a:lnTo>
                  <a:pt x="2167026" y="608634"/>
                </a:lnTo>
                <a:lnTo>
                  <a:pt x="2159724" y="659650"/>
                </a:lnTo>
                <a:lnTo>
                  <a:pt x="2151024" y="710425"/>
                </a:lnTo>
                <a:lnTo>
                  <a:pt x="2147049" y="730402"/>
                </a:lnTo>
                <a:lnTo>
                  <a:pt x="2150605" y="729665"/>
                </a:lnTo>
                <a:lnTo>
                  <a:pt x="2175472" y="712495"/>
                </a:lnTo>
                <a:lnTo>
                  <a:pt x="2192121" y="687285"/>
                </a:lnTo>
                <a:lnTo>
                  <a:pt x="2197697" y="656945"/>
                </a:lnTo>
                <a:close/>
              </a:path>
              <a:path w="2992754" h="4194175">
                <a:moveTo>
                  <a:pt x="2251849" y="1843036"/>
                </a:moveTo>
                <a:lnTo>
                  <a:pt x="2248992" y="1820164"/>
                </a:lnTo>
                <a:lnTo>
                  <a:pt x="2237765" y="1801012"/>
                </a:lnTo>
                <a:lnTo>
                  <a:pt x="2220036" y="1787664"/>
                </a:lnTo>
                <a:lnTo>
                  <a:pt x="2197684" y="1782229"/>
                </a:lnTo>
                <a:lnTo>
                  <a:pt x="2176348" y="1785683"/>
                </a:lnTo>
                <a:lnTo>
                  <a:pt x="2158403" y="1796529"/>
                </a:lnTo>
                <a:lnTo>
                  <a:pt x="2145639" y="1813179"/>
                </a:lnTo>
                <a:lnTo>
                  <a:pt x="2139772" y="1834095"/>
                </a:lnTo>
                <a:lnTo>
                  <a:pt x="2142655" y="1856892"/>
                </a:lnTo>
                <a:lnTo>
                  <a:pt x="2153920" y="1876005"/>
                </a:lnTo>
                <a:lnTo>
                  <a:pt x="2171662" y="1889340"/>
                </a:lnTo>
                <a:lnTo>
                  <a:pt x="2194001" y="1894763"/>
                </a:lnTo>
                <a:lnTo>
                  <a:pt x="2215261" y="1891245"/>
                </a:lnTo>
                <a:lnTo>
                  <a:pt x="2233193" y="1880374"/>
                </a:lnTo>
                <a:lnTo>
                  <a:pt x="2245995" y="1863763"/>
                </a:lnTo>
                <a:lnTo>
                  <a:pt x="2251849" y="1843036"/>
                </a:lnTo>
                <a:close/>
              </a:path>
              <a:path w="2992754" h="4194175">
                <a:moveTo>
                  <a:pt x="2253488" y="1145159"/>
                </a:moveTo>
                <a:lnTo>
                  <a:pt x="2252192" y="1139558"/>
                </a:lnTo>
                <a:lnTo>
                  <a:pt x="2248382" y="1122883"/>
                </a:lnTo>
                <a:lnTo>
                  <a:pt x="2247735" y="1120013"/>
                </a:lnTo>
                <a:lnTo>
                  <a:pt x="2233218" y="1099642"/>
                </a:lnTo>
                <a:lnTo>
                  <a:pt x="2212327" y="1086294"/>
                </a:lnTo>
                <a:lnTo>
                  <a:pt x="2187460" y="1082281"/>
                </a:lnTo>
                <a:lnTo>
                  <a:pt x="2164435" y="1088390"/>
                </a:lnTo>
                <a:lnTo>
                  <a:pt x="2144915" y="1102563"/>
                </a:lnTo>
                <a:lnTo>
                  <a:pt x="2131276" y="1122400"/>
                </a:lnTo>
                <a:lnTo>
                  <a:pt x="2125903" y="1145171"/>
                </a:lnTo>
                <a:lnTo>
                  <a:pt x="2125815" y="1145501"/>
                </a:lnTo>
                <a:lnTo>
                  <a:pt x="2130514" y="1170317"/>
                </a:lnTo>
                <a:lnTo>
                  <a:pt x="2144357" y="1190840"/>
                </a:lnTo>
                <a:lnTo>
                  <a:pt x="2165058" y="1204798"/>
                </a:lnTo>
                <a:lnTo>
                  <a:pt x="2190369" y="1209941"/>
                </a:lnTo>
                <a:lnTo>
                  <a:pt x="2214626" y="1205217"/>
                </a:lnTo>
                <a:lnTo>
                  <a:pt x="2215819" y="1204976"/>
                </a:lnTo>
                <a:lnTo>
                  <a:pt x="2235987" y="1191336"/>
                </a:lnTo>
                <a:lnTo>
                  <a:pt x="2249132" y="1170800"/>
                </a:lnTo>
                <a:lnTo>
                  <a:pt x="2253437" y="1145501"/>
                </a:lnTo>
                <a:lnTo>
                  <a:pt x="2253488" y="1145171"/>
                </a:lnTo>
                <a:close/>
              </a:path>
              <a:path w="2992754" h="4194175">
                <a:moveTo>
                  <a:pt x="2255164" y="447954"/>
                </a:moveTo>
                <a:lnTo>
                  <a:pt x="2249106" y="420243"/>
                </a:lnTo>
                <a:lnTo>
                  <a:pt x="2233676" y="398335"/>
                </a:lnTo>
                <a:lnTo>
                  <a:pt x="2210905" y="384136"/>
                </a:lnTo>
                <a:lnTo>
                  <a:pt x="2206828" y="383463"/>
                </a:lnTo>
                <a:lnTo>
                  <a:pt x="2195855" y="403136"/>
                </a:lnTo>
                <a:lnTo>
                  <a:pt x="2182431" y="446709"/>
                </a:lnTo>
                <a:lnTo>
                  <a:pt x="2178253" y="493496"/>
                </a:lnTo>
                <a:lnTo>
                  <a:pt x="2177923" y="504190"/>
                </a:lnTo>
                <a:lnTo>
                  <a:pt x="2177161" y="514883"/>
                </a:lnTo>
                <a:lnTo>
                  <a:pt x="2177059" y="516305"/>
                </a:lnTo>
                <a:lnTo>
                  <a:pt x="2176780" y="519277"/>
                </a:lnTo>
                <a:lnTo>
                  <a:pt x="2186978" y="521144"/>
                </a:lnTo>
                <a:lnTo>
                  <a:pt x="2214270" y="514883"/>
                </a:lnTo>
                <a:lnTo>
                  <a:pt x="2236101" y="499122"/>
                </a:lnTo>
                <a:lnTo>
                  <a:pt x="2250414" y="476084"/>
                </a:lnTo>
                <a:lnTo>
                  <a:pt x="2255164" y="447954"/>
                </a:lnTo>
                <a:close/>
              </a:path>
              <a:path w="2992754" h="4194175">
                <a:moveTo>
                  <a:pt x="2324824" y="936091"/>
                </a:moveTo>
                <a:lnTo>
                  <a:pt x="2319413" y="912723"/>
                </a:lnTo>
                <a:lnTo>
                  <a:pt x="2317902" y="910551"/>
                </a:lnTo>
                <a:lnTo>
                  <a:pt x="2305939" y="893406"/>
                </a:lnTo>
                <a:lnTo>
                  <a:pt x="2286330" y="880084"/>
                </a:lnTo>
                <a:lnTo>
                  <a:pt x="2262543" y="874674"/>
                </a:lnTo>
                <a:lnTo>
                  <a:pt x="2236813" y="878738"/>
                </a:lnTo>
                <a:lnTo>
                  <a:pt x="2216112" y="891616"/>
                </a:lnTo>
                <a:lnTo>
                  <a:pt x="2202230" y="911593"/>
                </a:lnTo>
                <a:lnTo>
                  <a:pt x="2196985" y="936993"/>
                </a:lnTo>
                <a:lnTo>
                  <a:pt x="2201849" y="962367"/>
                </a:lnTo>
                <a:lnTo>
                  <a:pt x="2215553" y="983246"/>
                </a:lnTo>
                <a:lnTo>
                  <a:pt x="2235911" y="997331"/>
                </a:lnTo>
                <a:lnTo>
                  <a:pt x="2260663" y="1002360"/>
                </a:lnTo>
                <a:lnTo>
                  <a:pt x="2285085" y="996569"/>
                </a:lnTo>
                <a:lnTo>
                  <a:pt x="2294915" y="989495"/>
                </a:lnTo>
                <a:lnTo>
                  <a:pt x="2305799" y="981659"/>
                </a:lnTo>
                <a:lnTo>
                  <a:pt x="2319985" y="960539"/>
                </a:lnTo>
                <a:lnTo>
                  <a:pt x="2324824" y="936104"/>
                </a:lnTo>
                <a:close/>
              </a:path>
              <a:path w="2992754" h="4194175">
                <a:moveTo>
                  <a:pt x="2330869" y="1627339"/>
                </a:moveTo>
                <a:lnTo>
                  <a:pt x="2330742" y="1626831"/>
                </a:lnTo>
                <a:lnTo>
                  <a:pt x="2325268" y="1602320"/>
                </a:lnTo>
                <a:lnTo>
                  <a:pt x="2311298" y="1581975"/>
                </a:lnTo>
                <a:lnTo>
                  <a:pt x="2291270" y="1568424"/>
                </a:lnTo>
                <a:lnTo>
                  <a:pt x="2291829" y="1568424"/>
                </a:lnTo>
                <a:lnTo>
                  <a:pt x="2266048" y="1563039"/>
                </a:lnTo>
                <a:lnTo>
                  <a:pt x="2239289" y="1568424"/>
                </a:lnTo>
                <a:lnTo>
                  <a:pt x="2239695" y="1568424"/>
                </a:lnTo>
                <a:lnTo>
                  <a:pt x="2218347" y="1583080"/>
                </a:lnTo>
                <a:lnTo>
                  <a:pt x="2203932" y="1604835"/>
                </a:lnTo>
                <a:lnTo>
                  <a:pt x="2199106" y="1631061"/>
                </a:lnTo>
                <a:lnTo>
                  <a:pt x="2205304" y="1657083"/>
                </a:lnTo>
                <a:lnTo>
                  <a:pt x="2220734" y="1677771"/>
                </a:lnTo>
                <a:lnTo>
                  <a:pt x="2243023" y="1691043"/>
                </a:lnTo>
                <a:lnTo>
                  <a:pt x="2269833" y="1694764"/>
                </a:lnTo>
                <a:lnTo>
                  <a:pt x="2294763" y="1688401"/>
                </a:lnTo>
                <a:lnTo>
                  <a:pt x="2314295" y="1673872"/>
                </a:lnTo>
                <a:lnTo>
                  <a:pt x="2326868" y="1652930"/>
                </a:lnTo>
                <a:lnTo>
                  <a:pt x="2330869" y="1627339"/>
                </a:lnTo>
                <a:close/>
              </a:path>
              <a:path w="2992754" h="4194175">
                <a:moveTo>
                  <a:pt x="2393759" y="730427"/>
                </a:moveTo>
                <a:lnTo>
                  <a:pt x="2389403" y="704900"/>
                </a:lnTo>
                <a:lnTo>
                  <a:pt x="2376259" y="683729"/>
                </a:lnTo>
                <a:lnTo>
                  <a:pt x="2366645" y="676668"/>
                </a:lnTo>
                <a:lnTo>
                  <a:pt x="2356358" y="669099"/>
                </a:lnTo>
                <a:lnTo>
                  <a:pt x="2331669" y="663181"/>
                </a:lnTo>
                <a:lnTo>
                  <a:pt x="2307044" y="667766"/>
                </a:lnTo>
                <a:lnTo>
                  <a:pt x="2285847" y="681507"/>
                </a:lnTo>
                <a:lnTo>
                  <a:pt x="2270798" y="701890"/>
                </a:lnTo>
                <a:lnTo>
                  <a:pt x="2264524" y="726401"/>
                </a:lnTo>
                <a:lnTo>
                  <a:pt x="2268766" y="751420"/>
                </a:lnTo>
                <a:lnTo>
                  <a:pt x="2282075" y="772223"/>
                </a:lnTo>
                <a:lnTo>
                  <a:pt x="2302370" y="786625"/>
                </a:lnTo>
                <a:lnTo>
                  <a:pt x="2327579" y="792441"/>
                </a:lnTo>
                <a:lnTo>
                  <a:pt x="2353487" y="788390"/>
                </a:lnTo>
                <a:lnTo>
                  <a:pt x="2374265" y="775652"/>
                </a:lnTo>
                <a:lnTo>
                  <a:pt x="2388260" y="755802"/>
                </a:lnTo>
                <a:lnTo>
                  <a:pt x="2393759" y="730440"/>
                </a:lnTo>
                <a:close/>
              </a:path>
              <a:path w="2992754" h="4194175">
                <a:moveTo>
                  <a:pt x="2408453" y="1825459"/>
                </a:moveTo>
                <a:lnTo>
                  <a:pt x="2345372" y="1849780"/>
                </a:lnTo>
                <a:lnTo>
                  <a:pt x="2325586" y="1886280"/>
                </a:lnTo>
                <a:lnTo>
                  <a:pt x="2343264" y="1872919"/>
                </a:lnTo>
                <a:lnTo>
                  <a:pt x="2386850" y="1840890"/>
                </a:lnTo>
                <a:lnTo>
                  <a:pt x="2408453" y="1825459"/>
                </a:lnTo>
                <a:close/>
              </a:path>
              <a:path w="2992754" h="4194175">
                <a:moveTo>
                  <a:pt x="2413698" y="1420977"/>
                </a:moveTo>
                <a:lnTo>
                  <a:pt x="2391651" y="1365046"/>
                </a:lnTo>
                <a:lnTo>
                  <a:pt x="2337231" y="1340612"/>
                </a:lnTo>
                <a:lnTo>
                  <a:pt x="2305875" y="1346619"/>
                </a:lnTo>
                <a:lnTo>
                  <a:pt x="2279548" y="1364449"/>
                </a:lnTo>
                <a:lnTo>
                  <a:pt x="2261641" y="1390738"/>
                </a:lnTo>
                <a:lnTo>
                  <a:pt x="2255507" y="1422107"/>
                </a:lnTo>
                <a:lnTo>
                  <a:pt x="2262441" y="1452181"/>
                </a:lnTo>
                <a:lnTo>
                  <a:pt x="2279789" y="1476590"/>
                </a:lnTo>
                <a:lnTo>
                  <a:pt x="2305037" y="1492948"/>
                </a:lnTo>
                <a:lnTo>
                  <a:pt x="2335669" y="1498841"/>
                </a:lnTo>
                <a:lnTo>
                  <a:pt x="2366226" y="1492732"/>
                </a:lnTo>
                <a:lnTo>
                  <a:pt x="2390927" y="1476209"/>
                </a:lnTo>
                <a:lnTo>
                  <a:pt x="2407513" y="1451533"/>
                </a:lnTo>
                <a:lnTo>
                  <a:pt x="2413698" y="1420990"/>
                </a:lnTo>
                <a:close/>
              </a:path>
              <a:path w="2992754" h="4194175">
                <a:moveTo>
                  <a:pt x="2447340" y="519442"/>
                </a:moveTo>
                <a:lnTo>
                  <a:pt x="2443365" y="497916"/>
                </a:lnTo>
                <a:lnTo>
                  <a:pt x="2432253" y="481063"/>
                </a:lnTo>
                <a:lnTo>
                  <a:pt x="2415260" y="470115"/>
                </a:lnTo>
                <a:lnTo>
                  <a:pt x="2393645" y="466331"/>
                </a:lnTo>
                <a:lnTo>
                  <a:pt x="2372309" y="470662"/>
                </a:lnTo>
                <a:lnTo>
                  <a:pt x="2355050" y="482155"/>
                </a:lnTo>
                <a:lnTo>
                  <a:pt x="2343569" y="499148"/>
                </a:lnTo>
                <a:lnTo>
                  <a:pt x="2339619" y="519442"/>
                </a:lnTo>
                <a:lnTo>
                  <a:pt x="2339505" y="519976"/>
                </a:lnTo>
                <a:lnTo>
                  <a:pt x="2344166" y="540499"/>
                </a:lnTo>
                <a:lnTo>
                  <a:pt x="2356269" y="557796"/>
                </a:lnTo>
                <a:lnTo>
                  <a:pt x="2373668" y="569734"/>
                </a:lnTo>
                <a:lnTo>
                  <a:pt x="2394204" y="574179"/>
                </a:lnTo>
                <a:lnTo>
                  <a:pt x="2414955" y="569874"/>
                </a:lnTo>
                <a:lnTo>
                  <a:pt x="2431834" y="558177"/>
                </a:lnTo>
                <a:lnTo>
                  <a:pt x="2443188" y="540791"/>
                </a:lnTo>
                <a:lnTo>
                  <a:pt x="2443353" y="539991"/>
                </a:lnTo>
                <a:lnTo>
                  <a:pt x="2447239" y="519976"/>
                </a:lnTo>
                <a:lnTo>
                  <a:pt x="2447340" y="519442"/>
                </a:lnTo>
                <a:close/>
              </a:path>
              <a:path w="2992754" h="4194175">
                <a:moveTo>
                  <a:pt x="2476716" y="1208176"/>
                </a:moveTo>
                <a:lnTo>
                  <a:pt x="2469299" y="1178331"/>
                </a:lnTo>
                <a:lnTo>
                  <a:pt x="2451404" y="1154303"/>
                </a:lnTo>
                <a:lnTo>
                  <a:pt x="2425852" y="1138656"/>
                </a:lnTo>
                <a:lnTo>
                  <a:pt x="2395486" y="1134008"/>
                </a:lnTo>
                <a:lnTo>
                  <a:pt x="2366924" y="1141171"/>
                </a:lnTo>
                <a:lnTo>
                  <a:pt x="2343899" y="1157935"/>
                </a:lnTo>
                <a:lnTo>
                  <a:pt x="2328545" y="1182039"/>
                </a:lnTo>
                <a:lnTo>
                  <a:pt x="2322969" y="1211199"/>
                </a:lnTo>
                <a:lnTo>
                  <a:pt x="2329053" y="1241729"/>
                </a:lnTo>
                <a:lnTo>
                  <a:pt x="2345652" y="1266151"/>
                </a:lnTo>
                <a:lnTo>
                  <a:pt x="2370467" y="1282217"/>
                </a:lnTo>
                <a:lnTo>
                  <a:pt x="2401163" y="1287653"/>
                </a:lnTo>
                <a:lnTo>
                  <a:pt x="2431580" y="1280934"/>
                </a:lnTo>
                <a:lnTo>
                  <a:pt x="2455900" y="1263777"/>
                </a:lnTo>
                <a:lnTo>
                  <a:pt x="2471750" y="1238694"/>
                </a:lnTo>
                <a:lnTo>
                  <a:pt x="2476716" y="1208189"/>
                </a:lnTo>
                <a:close/>
              </a:path>
              <a:path w="2992754" h="4194175">
                <a:moveTo>
                  <a:pt x="2539301" y="1697012"/>
                </a:moveTo>
                <a:lnTo>
                  <a:pt x="2533700" y="1673669"/>
                </a:lnTo>
                <a:lnTo>
                  <a:pt x="2520086" y="1654454"/>
                </a:lnTo>
                <a:lnTo>
                  <a:pt x="2500388" y="1641271"/>
                </a:lnTo>
                <a:lnTo>
                  <a:pt x="2476550" y="1636014"/>
                </a:lnTo>
                <a:lnTo>
                  <a:pt x="2450884" y="1640255"/>
                </a:lnTo>
                <a:lnTo>
                  <a:pt x="2430284" y="1653286"/>
                </a:lnTo>
                <a:lnTo>
                  <a:pt x="2416543" y="1673377"/>
                </a:lnTo>
                <a:lnTo>
                  <a:pt x="2411450" y="1698802"/>
                </a:lnTo>
                <a:lnTo>
                  <a:pt x="2416492" y="1724126"/>
                </a:lnTo>
                <a:lnTo>
                  <a:pt x="2430361" y="1744916"/>
                </a:lnTo>
                <a:lnTo>
                  <a:pt x="2450808" y="1758873"/>
                </a:lnTo>
                <a:lnTo>
                  <a:pt x="2475573" y="1763712"/>
                </a:lnTo>
                <a:lnTo>
                  <a:pt x="2499995" y="1757718"/>
                </a:lnTo>
                <a:lnTo>
                  <a:pt x="2520607" y="1742668"/>
                </a:lnTo>
                <a:lnTo>
                  <a:pt x="2534640" y="1721446"/>
                </a:lnTo>
                <a:lnTo>
                  <a:pt x="2539301" y="1697012"/>
                </a:lnTo>
                <a:close/>
              </a:path>
              <a:path w="2992754" h="4194175">
                <a:moveTo>
                  <a:pt x="2543733" y="1006995"/>
                </a:moveTo>
                <a:lnTo>
                  <a:pt x="2539542" y="975690"/>
                </a:lnTo>
                <a:lnTo>
                  <a:pt x="2524442" y="950493"/>
                </a:lnTo>
                <a:lnTo>
                  <a:pt x="2500515" y="933653"/>
                </a:lnTo>
                <a:lnTo>
                  <a:pt x="2469832" y="927392"/>
                </a:lnTo>
                <a:lnTo>
                  <a:pt x="2440584" y="932929"/>
                </a:lnTo>
                <a:lnTo>
                  <a:pt x="2416416" y="948423"/>
                </a:lnTo>
                <a:lnTo>
                  <a:pt x="2399766" y="971600"/>
                </a:lnTo>
                <a:lnTo>
                  <a:pt x="2393035" y="1000150"/>
                </a:lnTo>
                <a:lnTo>
                  <a:pt x="2398230" y="1028763"/>
                </a:lnTo>
                <a:lnTo>
                  <a:pt x="2413851" y="1053249"/>
                </a:lnTo>
                <a:lnTo>
                  <a:pt x="2437206" y="1070686"/>
                </a:lnTo>
                <a:lnTo>
                  <a:pt x="2465565" y="1078166"/>
                </a:lnTo>
                <a:lnTo>
                  <a:pt x="2494457" y="1073658"/>
                </a:lnTo>
                <a:lnTo>
                  <a:pt x="2518880" y="1058684"/>
                </a:lnTo>
                <a:lnTo>
                  <a:pt x="2536202" y="1035659"/>
                </a:lnTo>
                <a:lnTo>
                  <a:pt x="2543733" y="1007008"/>
                </a:lnTo>
                <a:close/>
              </a:path>
              <a:path w="2992754" h="4194175">
                <a:moveTo>
                  <a:pt x="2604643" y="1489925"/>
                </a:moveTo>
                <a:lnTo>
                  <a:pt x="2599804" y="1466621"/>
                </a:lnTo>
                <a:lnTo>
                  <a:pt x="2594876" y="1459636"/>
                </a:lnTo>
                <a:lnTo>
                  <a:pt x="2586545" y="1447749"/>
                </a:lnTo>
                <a:lnTo>
                  <a:pt x="2566898" y="1435227"/>
                </a:lnTo>
                <a:lnTo>
                  <a:pt x="2542870" y="1430997"/>
                </a:lnTo>
                <a:lnTo>
                  <a:pt x="2518930" y="1436065"/>
                </a:lnTo>
                <a:lnTo>
                  <a:pt x="2500388" y="1449146"/>
                </a:lnTo>
                <a:lnTo>
                  <a:pt x="2488679" y="1468666"/>
                </a:lnTo>
                <a:lnTo>
                  <a:pt x="2485263" y="1493062"/>
                </a:lnTo>
                <a:lnTo>
                  <a:pt x="2503208" y="1533423"/>
                </a:lnTo>
                <a:lnTo>
                  <a:pt x="2543391" y="1550339"/>
                </a:lnTo>
                <a:lnTo>
                  <a:pt x="2566746" y="1545678"/>
                </a:lnTo>
                <a:lnTo>
                  <a:pt x="2586253" y="1532559"/>
                </a:lnTo>
                <a:lnTo>
                  <a:pt x="2599652" y="1513217"/>
                </a:lnTo>
                <a:lnTo>
                  <a:pt x="2604643" y="1489925"/>
                </a:lnTo>
                <a:close/>
              </a:path>
              <a:path w="2992754" h="4194175">
                <a:moveTo>
                  <a:pt x="2615476" y="797725"/>
                </a:moveTo>
                <a:lnTo>
                  <a:pt x="2611082" y="767448"/>
                </a:lnTo>
                <a:lnTo>
                  <a:pt x="2595422" y="741768"/>
                </a:lnTo>
                <a:lnTo>
                  <a:pt x="2571280" y="723709"/>
                </a:lnTo>
                <a:lnTo>
                  <a:pt x="2570530" y="723531"/>
                </a:lnTo>
                <a:lnTo>
                  <a:pt x="2541397" y="716305"/>
                </a:lnTo>
                <a:lnTo>
                  <a:pt x="2512301" y="721080"/>
                </a:lnTo>
                <a:lnTo>
                  <a:pt x="2488057" y="736041"/>
                </a:lnTo>
                <a:lnTo>
                  <a:pt x="2471039" y="759015"/>
                </a:lnTo>
                <a:lnTo>
                  <a:pt x="2463609" y="787819"/>
                </a:lnTo>
                <a:lnTo>
                  <a:pt x="2467737" y="819099"/>
                </a:lnTo>
                <a:lnTo>
                  <a:pt x="2482685" y="844511"/>
                </a:lnTo>
                <a:lnTo>
                  <a:pt x="2506408" y="861758"/>
                </a:lnTo>
                <a:lnTo>
                  <a:pt x="2536774" y="868540"/>
                </a:lnTo>
                <a:lnTo>
                  <a:pt x="2566212" y="863638"/>
                </a:lnTo>
                <a:lnTo>
                  <a:pt x="2590673" y="848829"/>
                </a:lnTo>
                <a:lnTo>
                  <a:pt x="2607856" y="826160"/>
                </a:lnTo>
                <a:lnTo>
                  <a:pt x="2613406" y="805459"/>
                </a:lnTo>
                <a:lnTo>
                  <a:pt x="2615476" y="797725"/>
                </a:lnTo>
                <a:close/>
              </a:path>
              <a:path w="2992754" h="4194175">
                <a:moveTo>
                  <a:pt x="2661678" y="586460"/>
                </a:moveTo>
                <a:lnTo>
                  <a:pt x="2657881" y="562825"/>
                </a:lnTo>
                <a:lnTo>
                  <a:pt x="2657792" y="562267"/>
                </a:lnTo>
                <a:lnTo>
                  <a:pt x="2645384" y="542315"/>
                </a:lnTo>
                <a:lnTo>
                  <a:pt x="2626512" y="528764"/>
                </a:lnTo>
                <a:lnTo>
                  <a:pt x="2603169" y="523786"/>
                </a:lnTo>
                <a:lnTo>
                  <a:pt x="2579979" y="529018"/>
                </a:lnTo>
                <a:lnTo>
                  <a:pt x="2560586" y="542912"/>
                </a:lnTo>
                <a:lnTo>
                  <a:pt x="2547518" y="562825"/>
                </a:lnTo>
                <a:lnTo>
                  <a:pt x="2543289" y="586155"/>
                </a:lnTo>
                <a:lnTo>
                  <a:pt x="2548699" y="608101"/>
                </a:lnTo>
                <a:lnTo>
                  <a:pt x="2561666" y="625957"/>
                </a:lnTo>
                <a:lnTo>
                  <a:pt x="2580348" y="637971"/>
                </a:lnTo>
                <a:lnTo>
                  <a:pt x="2602903" y="642442"/>
                </a:lnTo>
                <a:lnTo>
                  <a:pt x="2625928" y="638403"/>
                </a:lnTo>
                <a:lnTo>
                  <a:pt x="2644267" y="626910"/>
                </a:lnTo>
                <a:lnTo>
                  <a:pt x="2656624" y="609180"/>
                </a:lnTo>
                <a:lnTo>
                  <a:pt x="2661678" y="586460"/>
                </a:lnTo>
                <a:close/>
              </a:path>
              <a:path w="2992754" h="4194175">
                <a:moveTo>
                  <a:pt x="2688310" y="1280960"/>
                </a:moveTo>
                <a:lnTo>
                  <a:pt x="2664879" y="1225765"/>
                </a:lnTo>
                <a:lnTo>
                  <a:pt x="2610142" y="1201064"/>
                </a:lnTo>
                <a:lnTo>
                  <a:pt x="2553004" y="1224826"/>
                </a:lnTo>
                <a:lnTo>
                  <a:pt x="2530068" y="1283322"/>
                </a:lnTo>
                <a:lnTo>
                  <a:pt x="2536901" y="1313611"/>
                </a:lnTo>
                <a:lnTo>
                  <a:pt x="2554059" y="1337906"/>
                </a:lnTo>
                <a:lnTo>
                  <a:pt x="2579179" y="1353934"/>
                </a:lnTo>
                <a:lnTo>
                  <a:pt x="2609862" y="1359458"/>
                </a:lnTo>
                <a:lnTo>
                  <a:pt x="2640279" y="1352880"/>
                </a:lnTo>
                <a:lnTo>
                  <a:pt x="2665209" y="1335887"/>
                </a:lnTo>
                <a:lnTo>
                  <a:pt x="2682087" y="1311059"/>
                </a:lnTo>
                <a:lnTo>
                  <a:pt x="2688310" y="1280972"/>
                </a:lnTo>
                <a:close/>
              </a:path>
              <a:path w="2992754" h="4194175">
                <a:moveTo>
                  <a:pt x="2758414" y="1073442"/>
                </a:moveTo>
                <a:lnTo>
                  <a:pt x="2736088" y="1015111"/>
                </a:lnTo>
                <a:lnTo>
                  <a:pt x="2689631" y="993927"/>
                </a:lnTo>
                <a:lnTo>
                  <a:pt x="2678303" y="991730"/>
                </a:lnTo>
                <a:lnTo>
                  <a:pt x="2646273" y="998181"/>
                </a:lnTo>
                <a:lnTo>
                  <a:pt x="2620149" y="1015746"/>
                </a:lnTo>
                <a:lnTo>
                  <a:pt x="2602712" y="1041641"/>
                </a:lnTo>
                <a:lnTo>
                  <a:pt x="2596731" y="1073086"/>
                </a:lnTo>
                <a:lnTo>
                  <a:pt x="2622600" y="1130261"/>
                </a:lnTo>
                <a:lnTo>
                  <a:pt x="2680652" y="1153274"/>
                </a:lnTo>
                <a:lnTo>
                  <a:pt x="2710662" y="1146289"/>
                </a:lnTo>
                <a:lnTo>
                  <a:pt x="2731109" y="1131912"/>
                </a:lnTo>
                <a:lnTo>
                  <a:pt x="2735237" y="1129017"/>
                </a:lnTo>
                <a:lnTo>
                  <a:pt x="2751950" y="1103909"/>
                </a:lnTo>
                <a:lnTo>
                  <a:pt x="2758414" y="1073442"/>
                </a:lnTo>
                <a:close/>
              </a:path>
              <a:path w="2992754" h="4194175">
                <a:moveTo>
                  <a:pt x="2809773" y="862672"/>
                </a:moveTo>
                <a:lnTo>
                  <a:pt x="2805049" y="838923"/>
                </a:lnTo>
                <a:lnTo>
                  <a:pt x="2792196" y="819480"/>
                </a:lnTo>
                <a:lnTo>
                  <a:pt x="2772981" y="806094"/>
                </a:lnTo>
                <a:lnTo>
                  <a:pt x="2749359" y="800862"/>
                </a:lnTo>
                <a:lnTo>
                  <a:pt x="2724239" y="805599"/>
                </a:lnTo>
                <a:lnTo>
                  <a:pt x="2703766" y="819480"/>
                </a:lnTo>
                <a:lnTo>
                  <a:pt x="2690253" y="840155"/>
                </a:lnTo>
                <a:lnTo>
                  <a:pt x="2685986" y="865276"/>
                </a:lnTo>
                <a:lnTo>
                  <a:pt x="2691841" y="888720"/>
                </a:lnTo>
                <a:lnTo>
                  <a:pt x="2705798" y="907834"/>
                </a:lnTo>
                <a:lnTo>
                  <a:pt x="2725699" y="920572"/>
                </a:lnTo>
                <a:lnTo>
                  <a:pt x="2749346" y="924890"/>
                </a:lnTo>
                <a:lnTo>
                  <a:pt x="2772854" y="919543"/>
                </a:lnTo>
                <a:lnTo>
                  <a:pt x="2792069" y="906043"/>
                </a:lnTo>
                <a:lnTo>
                  <a:pt x="2805023" y="886409"/>
                </a:lnTo>
                <a:lnTo>
                  <a:pt x="2809773" y="862672"/>
                </a:lnTo>
                <a:close/>
              </a:path>
              <a:path w="2992754" h="4194175">
                <a:moveTo>
                  <a:pt x="2821813" y="1563776"/>
                </a:moveTo>
                <a:lnTo>
                  <a:pt x="2817672" y="1535544"/>
                </a:lnTo>
                <a:lnTo>
                  <a:pt x="2803652" y="1512150"/>
                </a:lnTo>
                <a:lnTo>
                  <a:pt x="2781947" y="1496034"/>
                </a:lnTo>
                <a:lnTo>
                  <a:pt x="2754807" y="1489659"/>
                </a:lnTo>
                <a:lnTo>
                  <a:pt x="2727718" y="1495082"/>
                </a:lnTo>
                <a:lnTo>
                  <a:pt x="2704757" y="1510715"/>
                </a:lnTo>
                <a:lnTo>
                  <a:pt x="2688971" y="1533563"/>
                </a:lnTo>
                <a:lnTo>
                  <a:pt x="2683345" y="1560614"/>
                </a:lnTo>
                <a:lnTo>
                  <a:pt x="2689034" y="1586522"/>
                </a:lnTo>
                <a:lnTo>
                  <a:pt x="2703753" y="1607858"/>
                </a:lnTo>
                <a:lnTo>
                  <a:pt x="2725343" y="1622463"/>
                </a:lnTo>
                <a:lnTo>
                  <a:pt x="2727121" y="1622856"/>
                </a:lnTo>
                <a:lnTo>
                  <a:pt x="2733903" y="1619034"/>
                </a:lnTo>
                <a:lnTo>
                  <a:pt x="2776918" y="1595704"/>
                </a:lnTo>
                <a:lnTo>
                  <a:pt x="2819412" y="1573593"/>
                </a:lnTo>
                <a:lnTo>
                  <a:pt x="2821813" y="1563776"/>
                </a:lnTo>
                <a:close/>
              </a:path>
              <a:path w="2992754" h="4194175">
                <a:moveTo>
                  <a:pt x="2872308" y="1347647"/>
                </a:moveTo>
                <a:lnTo>
                  <a:pt x="2866631" y="1327340"/>
                </a:lnTo>
                <a:lnTo>
                  <a:pt x="2853664" y="1310538"/>
                </a:lnTo>
                <a:lnTo>
                  <a:pt x="2835732" y="1299324"/>
                </a:lnTo>
                <a:lnTo>
                  <a:pt x="2815171" y="1295831"/>
                </a:lnTo>
                <a:lnTo>
                  <a:pt x="2794749" y="1301178"/>
                </a:lnTo>
                <a:lnTo>
                  <a:pt x="2778366" y="1313764"/>
                </a:lnTo>
                <a:lnTo>
                  <a:pt x="2767685" y="1331696"/>
                </a:lnTo>
                <a:lnTo>
                  <a:pt x="2767647" y="1331937"/>
                </a:lnTo>
                <a:lnTo>
                  <a:pt x="2767622" y="1331709"/>
                </a:lnTo>
                <a:lnTo>
                  <a:pt x="2764371" y="1353096"/>
                </a:lnTo>
                <a:lnTo>
                  <a:pt x="2769324" y="1374190"/>
                </a:lnTo>
                <a:lnTo>
                  <a:pt x="2781300" y="1390510"/>
                </a:lnTo>
                <a:lnTo>
                  <a:pt x="2798876" y="1400771"/>
                </a:lnTo>
                <a:lnTo>
                  <a:pt x="2820632" y="1403705"/>
                </a:lnTo>
                <a:lnTo>
                  <a:pt x="2841637" y="1398422"/>
                </a:lnTo>
                <a:lnTo>
                  <a:pt x="2858389" y="1386078"/>
                </a:lnTo>
                <a:lnTo>
                  <a:pt x="2869196" y="1368526"/>
                </a:lnTo>
                <a:lnTo>
                  <a:pt x="2872308" y="1347647"/>
                </a:lnTo>
                <a:close/>
              </a:path>
              <a:path w="2992754" h="4194175">
                <a:moveTo>
                  <a:pt x="2937522" y="1144282"/>
                </a:moveTo>
                <a:lnTo>
                  <a:pt x="2934538" y="1124597"/>
                </a:lnTo>
                <a:lnTo>
                  <a:pt x="2924314" y="1107884"/>
                </a:lnTo>
                <a:lnTo>
                  <a:pt x="2908643" y="1096086"/>
                </a:lnTo>
                <a:lnTo>
                  <a:pt x="2889300" y="1091196"/>
                </a:lnTo>
                <a:lnTo>
                  <a:pt x="2869692" y="1094562"/>
                </a:lnTo>
                <a:lnTo>
                  <a:pt x="2853410" y="1105115"/>
                </a:lnTo>
                <a:lnTo>
                  <a:pt x="2842247" y="1121130"/>
                </a:lnTo>
                <a:lnTo>
                  <a:pt x="2837980" y="1140891"/>
                </a:lnTo>
                <a:lnTo>
                  <a:pt x="2841206" y="1159637"/>
                </a:lnTo>
                <a:lnTo>
                  <a:pt x="2850565" y="1174978"/>
                </a:lnTo>
                <a:lnTo>
                  <a:pt x="2864955" y="1185697"/>
                </a:lnTo>
                <a:lnTo>
                  <a:pt x="2883268" y="1190586"/>
                </a:lnTo>
                <a:lnTo>
                  <a:pt x="2903448" y="1188186"/>
                </a:lnTo>
                <a:lnTo>
                  <a:pt x="2920390" y="1178674"/>
                </a:lnTo>
                <a:lnTo>
                  <a:pt x="2932328" y="1163535"/>
                </a:lnTo>
                <a:lnTo>
                  <a:pt x="2937522" y="1144282"/>
                </a:lnTo>
                <a:close/>
              </a:path>
              <a:path w="2992754" h="4194175">
                <a:moveTo>
                  <a:pt x="2992361" y="1471714"/>
                </a:moveTo>
                <a:lnTo>
                  <a:pt x="2980347" y="1366342"/>
                </a:lnTo>
                <a:lnTo>
                  <a:pt x="2980321" y="1366139"/>
                </a:lnTo>
                <a:lnTo>
                  <a:pt x="2979991" y="1366342"/>
                </a:lnTo>
                <a:lnTo>
                  <a:pt x="2965259" y="1387436"/>
                </a:lnTo>
                <a:lnTo>
                  <a:pt x="2959531" y="1413637"/>
                </a:lnTo>
                <a:lnTo>
                  <a:pt x="2964383" y="1440014"/>
                </a:lnTo>
                <a:lnTo>
                  <a:pt x="2978454" y="1461846"/>
                </a:lnTo>
                <a:lnTo>
                  <a:pt x="2992361" y="1471714"/>
                </a:lnTo>
                <a:close/>
              </a:path>
            </a:pathLst>
          </a:custGeom>
          <a:solidFill>
            <a:srgbClr val="F7921E">
              <a:alpha val="119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4901" y="9284225"/>
            <a:ext cx="1065774" cy="1510774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760082" y="8706205"/>
            <a:ext cx="3263265" cy="2089150"/>
          </a:xfrm>
          <a:custGeom>
            <a:avLst/>
            <a:gdLst/>
            <a:ahLst/>
            <a:cxnLst/>
            <a:rect l="l" t="t" r="r" b="b"/>
            <a:pathLst>
              <a:path w="3263265" h="2089150">
                <a:moveTo>
                  <a:pt x="54927" y="1007071"/>
                </a:moveTo>
                <a:lnTo>
                  <a:pt x="50927" y="988225"/>
                </a:lnTo>
                <a:lnTo>
                  <a:pt x="40919" y="973429"/>
                </a:lnTo>
                <a:lnTo>
                  <a:pt x="25920" y="963701"/>
                </a:lnTo>
                <a:lnTo>
                  <a:pt x="6972" y="960043"/>
                </a:lnTo>
                <a:lnTo>
                  <a:pt x="0" y="961377"/>
                </a:lnTo>
                <a:lnTo>
                  <a:pt x="8813" y="977938"/>
                </a:lnTo>
                <a:lnTo>
                  <a:pt x="31648" y="1022629"/>
                </a:lnTo>
                <a:lnTo>
                  <a:pt x="41503" y="1042733"/>
                </a:lnTo>
                <a:lnTo>
                  <a:pt x="51460" y="1027264"/>
                </a:lnTo>
                <a:lnTo>
                  <a:pt x="54927" y="1007071"/>
                </a:lnTo>
                <a:close/>
              </a:path>
              <a:path w="3263265" h="2089150">
                <a:moveTo>
                  <a:pt x="177025" y="588873"/>
                </a:moveTo>
                <a:lnTo>
                  <a:pt x="173278" y="575094"/>
                </a:lnTo>
                <a:lnTo>
                  <a:pt x="164426" y="563943"/>
                </a:lnTo>
                <a:lnTo>
                  <a:pt x="152006" y="556831"/>
                </a:lnTo>
                <a:lnTo>
                  <a:pt x="137515" y="555129"/>
                </a:lnTo>
                <a:lnTo>
                  <a:pt x="123901" y="558507"/>
                </a:lnTo>
                <a:lnTo>
                  <a:pt x="113906" y="565480"/>
                </a:lnTo>
                <a:lnTo>
                  <a:pt x="107569" y="575906"/>
                </a:lnTo>
                <a:lnTo>
                  <a:pt x="104978" y="589635"/>
                </a:lnTo>
                <a:lnTo>
                  <a:pt x="107530" y="603872"/>
                </a:lnTo>
                <a:lnTo>
                  <a:pt x="115481" y="615950"/>
                </a:lnTo>
                <a:lnTo>
                  <a:pt x="127177" y="624281"/>
                </a:lnTo>
                <a:lnTo>
                  <a:pt x="140970" y="627253"/>
                </a:lnTo>
                <a:lnTo>
                  <a:pt x="154597" y="623760"/>
                </a:lnTo>
                <a:lnTo>
                  <a:pt x="166319" y="614946"/>
                </a:lnTo>
                <a:lnTo>
                  <a:pt x="174383" y="602703"/>
                </a:lnTo>
                <a:lnTo>
                  <a:pt x="177025" y="588873"/>
                </a:lnTo>
                <a:close/>
              </a:path>
              <a:path w="3263265" h="2089150">
                <a:moveTo>
                  <a:pt x="233197" y="1286624"/>
                </a:moveTo>
                <a:lnTo>
                  <a:pt x="225640" y="1252791"/>
                </a:lnTo>
                <a:lnTo>
                  <a:pt x="225590" y="1252550"/>
                </a:lnTo>
                <a:lnTo>
                  <a:pt x="205689" y="1224610"/>
                </a:lnTo>
                <a:lnTo>
                  <a:pt x="176872" y="1206030"/>
                </a:lnTo>
                <a:lnTo>
                  <a:pt x="142570" y="1200061"/>
                </a:lnTo>
                <a:lnTo>
                  <a:pt x="116141" y="1206385"/>
                </a:lnTo>
                <a:lnTo>
                  <a:pt x="135128" y="1252550"/>
                </a:lnTo>
                <a:lnTo>
                  <a:pt x="153695" y="1299883"/>
                </a:lnTo>
                <a:lnTo>
                  <a:pt x="166547" y="1333474"/>
                </a:lnTo>
                <a:lnTo>
                  <a:pt x="178435" y="1365770"/>
                </a:lnTo>
                <a:lnTo>
                  <a:pt x="178981" y="1367345"/>
                </a:lnTo>
                <a:lnTo>
                  <a:pt x="207352" y="1348854"/>
                </a:lnTo>
                <a:lnTo>
                  <a:pt x="226415" y="1321003"/>
                </a:lnTo>
                <a:lnTo>
                  <a:pt x="233197" y="1286624"/>
                </a:lnTo>
                <a:close/>
              </a:path>
              <a:path w="3263265" h="2089150">
                <a:moveTo>
                  <a:pt x="256578" y="380428"/>
                </a:moveTo>
                <a:lnTo>
                  <a:pt x="252501" y="362153"/>
                </a:lnTo>
                <a:lnTo>
                  <a:pt x="242125" y="347129"/>
                </a:lnTo>
                <a:lnTo>
                  <a:pt x="227126" y="337032"/>
                </a:lnTo>
                <a:lnTo>
                  <a:pt x="209219" y="333552"/>
                </a:lnTo>
                <a:lnTo>
                  <a:pt x="191770" y="337972"/>
                </a:lnTo>
                <a:lnTo>
                  <a:pt x="176733" y="348996"/>
                </a:lnTo>
                <a:lnTo>
                  <a:pt x="166243" y="364401"/>
                </a:lnTo>
                <a:lnTo>
                  <a:pt x="162471" y="381952"/>
                </a:lnTo>
                <a:lnTo>
                  <a:pt x="166522" y="399872"/>
                </a:lnTo>
                <a:lnTo>
                  <a:pt x="176999" y="414502"/>
                </a:lnTo>
                <a:lnTo>
                  <a:pt x="192265" y="424307"/>
                </a:lnTo>
                <a:lnTo>
                  <a:pt x="210731" y="427748"/>
                </a:lnTo>
                <a:lnTo>
                  <a:pt x="229158" y="423964"/>
                </a:lnTo>
                <a:lnTo>
                  <a:pt x="243789" y="413943"/>
                </a:lnTo>
                <a:lnTo>
                  <a:pt x="253352" y="398995"/>
                </a:lnTo>
                <a:lnTo>
                  <a:pt x="256578" y="380428"/>
                </a:lnTo>
                <a:close/>
              </a:path>
              <a:path w="3263265" h="2089150">
                <a:moveTo>
                  <a:pt x="281787" y="1079233"/>
                </a:moveTo>
                <a:lnTo>
                  <a:pt x="278142" y="1059675"/>
                </a:lnTo>
                <a:lnTo>
                  <a:pt x="276860" y="1052766"/>
                </a:lnTo>
                <a:lnTo>
                  <a:pt x="271145" y="1044143"/>
                </a:lnTo>
                <a:lnTo>
                  <a:pt x="262699" y="1031354"/>
                </a:lnTo>
                <a:lnTo>
                  <a:pt x="241363" y="1017104"/>
                </a:lnTo>
                <a:lnTo>
                  <a:pt x="214896" y="1012037"/>
                </a:lnTo>
                <a:lnTo>
                  <a:pt x="189979" y="1017104"/>
                </a:lnTo>
                <a:lnTo>
                  <a:pt x="169329" y="1030554"/>
                </a:lnTo>
                <a:lnTo>
                  <a:pt x="154940" y="1050493"/>
                </a:lnTo>
                <a:lnTo>
                  <a:pt x="148818" y="1075004"/>
                </a:lnTo>
                <a:lnTo>
                  <a:pt x="152895" y="1101331"/>
                </a:lnTo>
                <a:lnTo>
                  <a:pt x="166471" y="1123365"/>
                </a:lnTo>
                <a:lnTo>
                  <a:pt x="187312" y="1138732"/>
                </a:lnTo>
                <a:lnTo>
                  <a:pt x="213220" y="1144981"/>
                </a:lnTo>
                <a:lnTo>
                  <a:pt x="239534" y="1140485"/>
                </a:lnTo>
                <a:lnTo>
                  <a:pt x="261239" y="1126566"/>
                </a:lnTo>
                <a:lnTo>
                  <a:pt x="276085" y="1105433"/>
                </a:lnTo>
                <a:lnTo>
                  <a:pt x="281787" y="1079233"/>
                </a:lnTo>
                <a:close/>
              </a:path>
              <a:path w="3263265" h="2089150">
                <a:moveTo>
                  <a:pt x="307149" y="1766176"/>
                </a:moveTo>
                <a:lnTo>
                  <a:pt x="298653" y="1733918"/>
                </a:lnTo>
                <a:lnTo>
                  <a:pt x="282727" y="1712531"/>
                </a:lnTo>
                <a:lnTo>
                  <a:pt x="284937" y="1721345"/>
                </a:lnTo>
                <a:lnTo>
                  <a:pt x="296621" y="1770976"/>
                </a:lnTo>
                <a:lnTo>
                  <a:pt x="302336" y="1796897"/>
                </a:lnTo>
                <a:lnTo>
                  <a:pt x="307149" y="1766176"/>
                </a:lnTo>
                <a:close/>
              </a:path>
              <a:path w="3263265" h="2089150">
                <a:moveTo>
                  <a:pt x="333502" y="171818"/>
                </a:moveTo>
                <a:lnTo>
                  <a:pt x="328739" y="147815"/>
                </a:lnTo>
                <a:lnTo>
                  <a:pt x="315899" y="129006"/>
                </a:lnTo>
                <a:lnTo>
                  <a:pt x="301929" y="120281"/>
                </a:lnTo>
                <a:lnTo>
                  <a:pt x="238810" y="219506"/>
                </a:lnTo>
                <a:lnTo>
                  <a:pt x="255320" y="229273"/>
                </a:lnTo>
                <a:lnTo>
                  <a:pt x="278803" y="232473"/>
                </a:lnTo>
                <a:lnTo>
                  <a:pt x="300456" y="226453"/>
                </a:lnTo>
                <a:lnTo>
                  <a:pt x="317855" y="213156"/>
                </a:lnTo>
                <a:lnTo>
                  <a:pt x="329399" y="194360"/>
                </a:lnTo>
                <a:lnTo>
                  <a:pt x="333502" y="171818"/>
                </a:lnTo>
                <a:close/>
              </a:path>
              <a:path w="3263265" h="2089150">
                <a:moveTo>
                  <a:pt x="343230" y="867778"/>
                </a:moveTo>
                <a:lnTo>
                  <a:pt x="337705" y="842657"/>
                </a:lnTo>
                <a:lnTo>
                  <a:pt x="323621" y="822299"/>
                </a:lnTo>
                <a:lnTo>
                  <a:pt x="303123" y="808812"/>
                </a:lnTo>
                <a:lnTo>
                  <a:pt x="278384" y="804303"/>
                </a:lnTo>
                <a:lnTo>
                  <a:pt x="254025" y="810272"/>
                </a:lnTo>
                <a:lnTo>
                  <a:pt x="233603" y="825055"/>
                </a:lnTo>
                <a:lnTo>
                  <a:pt x="219671" y="845972"/>
                </a:lnTo>
                <a:lnTo>
                  <a:pt x="214807" y="870356"/>
                </a:lnTo>
                <a:lnTo>
                  <a:pt x="220408" y="894943"/>
                </a:lnTo>
                <a:lnTo>
                  <a:pt x="234734" y="914895"/>
                </a:lnTo>
                <a:lnTo>
                  <a:pt x="255612" y="928166"/>
                </a:lnTo>
                <a:lnTo>
                  <a:pt x="280911" y="932751"/>
                </a:lnTo>
                <a:lnTo>
                  <a:pt x="306171" y="927531"/>
                </a:lnTo>
                <a:lnTo>
                  <a:pt x="326047" y="913841"/>
                </a:lnTo>
                <a:lnTo>
                  <a:pt x="338937" y="893368"/>
                </a:lnTo>
                <a:lnTo>
                  <a:pt x="343230" y="867778"/>
                </a:lnTo>
                <a:close/>
              </a:path>
              <a:path w="3263265" h="2089150">
                <a:moveTo>
                  <a:pt x="367715" y="1558785"/>
                </a:moveTo>
                <a:lnTo>
                  <a:pt x="360540" y="1527073"/>
                </a:lnTo>
                <a:lnTo>
                  <a:pt x="342480" y="1501343"/>
                </a:lnTo>
                <a:lnTo>
                  <a:pt x="316204" y="1484160"/>
                </a:lnTo>
                <a:lnTo>
                  <a:pt x="284378" y="1478089"/>
                </a:lnTo>
                <a:lnTo>
                  <a:pt x="251333" y="1485353"/>
                </a:lnTo>
                <a:lnTo>
                  <a:pt x="224739" y="1504378"/>
                </a:lnTo>
                <a:lnTo>
                  <a:pt x="231457" y="1525841"/>
                </a:lnTo>
                <a:lnTo>
                  <a:pt x="245808" y="1574177"/>
                </a:lnTo>
                <a:lnTo>
                  <a:pt x="259511" y="1622894"/>
                </a:lnTo>
                <a:lnTo>
                  <a:pt x="263906" y="1639430"/>
                </a:lnTo>
                <a:lnTo>
                  <a:pt x="288455" y="1643316"/>
                </a:lnTo>
                <a:lnTo>
                  <a:pt x="320217" y="1635772"/>
                </a:lnTo>
                <a:lnTo>
                  <a:pt x="345592" y="1617484"/>
                </a:lnTo>
                <a:lnTo>
                  <a:pt x="362204" y="1590992"/>
                </a:lnTo>
                <a:lnTo>
                  <a:pt x="367715" y="1558785"/>
                </a:lnTo>
                <a:close/>
              </a:path>
              <a:path w="3263265" h="2089150">
                <a:moveTo>
                  <a:pt x="387223" y="15684"/>
                </a:moveTo>
                <a:lnTo>
                  <a:pt x="378460" y="0"/>
                </a:lnTo>
                <a:lnTo>
                  <a:pt x="360476" y="28270"/>
                </a:lnTo>
                <a:lnTo>
                  <a:pt x="368439" y="26987"/>
                </a:lnTo>
                <a:lnTo>
                  <a:pt x="387223" y="15684"/>
                </a:lnTo>
                <a:close/>
              </a:path>
              <a:path w="3263265" h="2089150">
                <a:moveTo>
                  <a:pt x="400151" y="2047049"/>
                </a:moveTo>
                <a:lnTo>
                  <a:pt x="395998" y="2031530"/>
                </a:lnTo>
                <a:lnTo>
                  <a:pt x="386295" y="2018969"/>
                </a:lnTo>
                <a:lnTo>
                  <a:pt x="372694" y="2010854"/>
                </a:lnTo>
                <a:lnTo>
                  <a:pt x="356908" y="2008708"/>
                </a:lnTo>
                <a:lnTo>
                  <a:pt x="343522" y="2012467"/>
                </a:lnTo>
                <a:lnTo>
                  <a:pt x="345236" y="2022894"/>
                </a:lnTo>
                <a:lnTo>
                  <a:pt x="349821" y="2052688"/>
                </a:lnTo>
                <a:lnTo>
                  <a:pt x="353999" y="2081987"/>
                </a:lnTo>
                <a:lnTo>
                  <a:pt x="354774" y="2087626"/>
                </a:lnTo>
                <a:lnTo>
                  <a:pt x="360756" y="2088794"/>
                </a:lnTo>
                <a:lnTo>
                  <a:pt x="376529" y="2085327"/>
                </a:lnTo>
                <a:lnTo>
                  <a:pt x="389280" y="2076246"/>
                </a:lnTo>
                <a:lnTo>
                  <a:pt x="397598" y="2063000"/>
                </a:lnTo>
                <a:lnTo>
                  <a:pt x="400151" y="2047049"/>
                </a:lnTo>
                <a:close/>
              </a:path>
              <a:path w="3263265" h="2089150">
                <a:moveTo>
                  <a:pt x="418338" y="1351940"/>
                </a:moveTo>
                <a:lnTo>
                  <a:pt x="413435" y="1326984"/>
                </a:lnTo>
                <a:lnTo>
                  <a:pt x="413385" y="1326718"/>
                </a:lnTo>
                <a:lnTo>
                  <a:pt x="399796" y="1306029"/>
                </a:lnTo>
                <a:lnTo>
                  <a:pt x="379780" y="1292085"/>
                </a:lnTo>
                <a:lnTo>
                  <a:pt x="380060" y="1292085"/>
                </a:lnTo>
                <a:lnTo>
                  <a:pt x="371284" y="1290231"/>
                </a:lnTo>
                <a:lnTo>
                  <a:pt x="330720" y="1292085"/>
                </a:lnTo>
                <a:lnTo>
                  <a:pt x="295478" y="1326984"/>
                </a:lnTo>
                <a:lnTo>
                  <a:pt x="289915" y="1351305"/>
                </a:lnTo>
                <a:lnTo>
                  <a:pt x="294817" y="1375994"/>
                </a:lnTo>
                <a:lnTo>
                  <a:pt x="308610" y="1396288"/>
                </a:lnTo>
                <a:lnTo>
                  <a:pt x="329158" y="1410081"/>
                </a:lnTo>
                <a:lnTo>
                  <a:pt x="354355" y="1415249"/>
                </a:lnTo>
                <a:lnTo>
                  <a:pt x="379793" y="1410601"/>
                </a:lnTo>
                <a:lnTo>
                  <a:pt x="400050" y="1397406"/>
                </a:lnTo>
                <a:lnTo>
                  <a:pt x="405333" y="1389468"/>
                </a:lnTo>
                <a:lnTo>
                  <a:pt x="413448" y="1377302"/>
                </a:lnTo>
                <a:lnTo>
                  <a:pt x="418338" y="1351940"/>
                </a:lnTo>
                <a:close/>
              </a:path>
              <a:path w="3263265" h="2089150">
                <a:moveTo>
                  <a:pt x="425869" y="663778"/>
                </a:moveTo>
                <a:lnTo>
                  <a:pt x="421373" y="634631"/>
                </a:lnTo>
                <a:lnTo>
                  <a:pt x="406425" y="610108"/>
                </a:lnTo>
                <a:lnTo>
                  <a:pt x="395605" y="601992"/>
                </a:lnTo>
                <a:lnTo>
                  <a:pt x="383336" y="592785"/>
                </a:lnTo>
                <a:lnTo>
                  <a:pt x="354457" y="585241"/>
                </a:lnTo>
                <a:lnTo>
                  <a:pt x="322999" y="589483"/>
                </a:lnTo>
                <a:lnTo>
                  <a:pt x="297675" y="604659"/>
                </a:lnTo>
                <a:lnTo>
                  <a:pt x="280733" y="628713"/>
                </a:lnTo>
                <a:lnTo>
                  <a:pt x="274447" y="659523"/>
                </a:lnTo>
                <a:lnTo>
                  <a:pt x="279984" y="689013"/>
                </a:lnTo>
                <a:lnTo>
                  <a:pt x="295529" y="713257"/>
                </a:lnTo>
                <a:lnTo>
                  <a:pt x="318808" y="729907"/>
                </a:lnTo>
                <a:lnTo>
                  <a:pt x="347586" y="736587"/>
                </a:lnTo>
                <a:lnTo>
                  <a:pt x="376415" y="731380"/>
                </a:lnTo>
                <a:lnTo>
                  <a:pt x="400977" y="715746"/>
                </a:lnTo>
                <a:lnTo>
                  <a:pt x="418401" y="692327"/>
                </a:lnTo>
                <a:lnTo>
                  <a:pt x="424383" y="669429"/>
                </a:lnTo>
                <a:lnTo>
                  <a:pt x="425856" y="663790"/>
                </a:lnTo>
                <a:close/>
              </a:path>
              <a:path w="3263265" h="2089150">
                <a:moveTo>
                  <a:pt x="475564" y="453212"/>
                </a:moveTo>
                <a:lnTo>
                  <a:pt x="471716" y="430644"/>
                </a:lnTo>
                <a:lnTo>
                  <a:pt x="459613" y="411988"/>
                </a:lnTo>
                <a:lnTo>
                  <a:pt x="441286" y="399351"/>
                </a:lnTo>
                <a:lnTo>
                  <a:pt x="418757" y="394804"/>
                </a:lnTo>
                <a:lnTo>
                  <a:pt x="396328" y="399694"/>
                </a:lnTo>
                <a:lnTo>
                  <a:pt x="378269" y="412584"/>
                </a:lnTo>
                <a:lnTo>
                  <a:pt x="374764" y="418198"/>
                </a:lnTo>
                <a:lnTo>
                  <a:pt x="366522" y="431406"/>
                </a:lnTo>
                <a:lnTo>
                  <a:pt x="363029" y="454088"/>
                </a:lnTo>
                <a:lnTo>
                  <a:pt x="368350" y="475030"/>
                </a:lnTo>
                <a:lnTo>
                  <a:pt x="380720" y="492023"/>
                </a:lnTo>
                <a:lnTo>
                  <a:pt x="397332" y="502716"/>
                </a:lnTo>
                <a:lnTo>
                  <a:pt x="398386" y="503389"/>
                </a:lnTo>
                <a:lnTo>
                  <a:pt x="419544" y="507453"/>
                </a:lnTo>
                <a:lnTo>
                  <a:pt x="440664" y="503072"/>
                </a:lnTo>
                <a:lnTo>
                  <a:pt x="458241" y="491401"/>
                </a:lnTo>
                <a:lnTo>
                  <a:pt x="468147" y="477469"/>
                </a:lnTo>
                <a:lnTo>
                  <a:pt x="470471" y="474205"/>
                </a:lnTo>
                <a:lnTo>
                  <a:pt x="475564" y="453212"/>
                </a:lnTo>
                <a:close/>
              </a:path>
              <a:path w="3263265" h="2089150">
                <a:moveTo>
                  <a:pt x="490918" y="1142174"/>
                </a:moveTo>
                <a:lnTo>
                  <a:pt x="485178" y="1116076"/>
                </a:lnTo>
                <a:lnTo>
                  <a:pt x="470115" y="1095070"/>
                </a:lnTo>
                <a:lnTo>
                  <a:pt x="448056" y="1081366"/>
                </a:lnTo>
                <a:lnTo>
                  <a:pt x="421360" y="1077163"/>
                </a:lnTo>
                <a:lnTo>
                  <a:pt x="396341" y="1083119"/>
                </a:lnTo>
                <a:lnTo>
                  <a:pt x="376529" y="1097356"/>
                </a:lnTo>
                <a:lnTo>
                  <a:pt x="363550" y="1118095"/>
                </a:lnTo>
                <a:lnTo>
                  <a:pt x="359092" y="1143571"/>
                </a:lnTo>
                <a:lnTo>
                  <a:pt x="364210" y="1168374"/>
                </a:lnTo>
                <a:lnTo>
                  <a:pt x="364274" y="1168692"/>
                </a:lnTo>
                <a:lnTo>
                  <a:pt x="377901" y="1189278"/>
                </a:lnTo>
                <a:lnTo>
                  <a:pt x="398056" y="1203401"/>
                </a:lnTo>
                <a:lnTo>
                  <a:pt x="422821" y="1209065"/>
                </a:lnTo>
                <a:lnTo>
                  <a:pt x="449059" y="1204277"/>
                </a:lnTo>
                <a:lnTo>
                  <a:pt x="470827" y="1189888"/>
                </a:lnTo>
                <a:lnTo>
                  <a:pt x="485609" y="1168374"/>
                </a:lnTo>
                <a:lnTo>
                  <a:pt x="490918" y="1142174"/>
                </a:lnTo>
                <a:close/>
              </a:path>
              <a:path w="3263265" h="2089150">
                <a:moveTo>
                  <a:pt x="496252" y="1840090"/>
                </a:moveTo>
                <a:lnTo>
                  <a:pt x="491096" y="1813636"/>
                </a:lnTo>
                <a:lnTo>
                  <a:pt x="476770" y="1792338"/>
                </a:lnTo>
                <a:lnTo>
                  <a:pt x="455320" y="1778241"/>
                </a:lnTo>
                <a:lnTo>
                  <a:pt x="428828" y="1773377"/>
                </a:lnTo>
                <a:lnTo>
                  <a:pt x="403961" y="1778622"/>
                </a:lnTo>
                <a:lnTo>
                  <a:pt x="383349" y="1792338"/>
                </a:lnTo>
                <a:lnTo>
                  <a:pt x="369201" y="1812302"/>
                </a:lnTo>
                <a:lnTo>
                  <a:pt x="363258" y="1836889"/>
                </a:lnTo>
                <a:lnTo>
                  <a:pt x="367525" y="1863178"/>
                </a:lnTo>
                <a:lnTo>
                  <a:pt x="381266" y="1885111"/>
                </a:lnTo>
                <a:lnTo>
                  <a:pt x="402234" y="1900301"/>
                </a:lnTo>
                <a:lnTo>
                  <a:pt x="428205" y="1906371"/>
                </a:lnTo>
                <a:lnTo>
                  <a:pt x="454469" y="1901659"/>
                </a:lnTo>
                <a:lnTo>
                  <a:pt x="476072" y="1887562"/>
                </a:lnTo>
                <a:lnTo>
                  <a:pt x="490766" y="1866303"/>
                </a:lnTo>
                <a:lnTo>
                  <a:pt x="496252" y="1840090"/>
                </a:lnTo>
                <a:close/>
              </a:path>
              <a:path w="3263265" h="2089150">
                <a:moveTo>
                  <a:pt x="524992" y="262229"/>
                </a:moveTo>
                <a:lnTo>
                  <a:pt x="488149" y="196303"/>
                </a:lnTo>
                <a:lnTo>
                  <a:pt x="482561" y="195148"/>
                </a:lnTo>
                <a:lnTo>
                  <a:pt x="464527" y="199377"/>
                </a:lnTo>
                <a:lnTo>
                  <a:pt x="449999" y="210096"/>
                </a:lnTo>
                <a:lnTo>
                  <a:pt x="440524" y="225615"/>
                </a:lnTo>
                <a:lnTo>
                  <a:pt x="437642" y="244233"/>
                </a:lnTo>
                <a:lnTo>
                  <a:pt x="441629" y="261175"/>
                </a:lnTo>
                <a:lnTo>
                  <a:pt x="451231" y="274916"/>
                </a:lnTo>
                <a:lnTo>
                  <a:pt x="464959" y="284124"/>
                </a:lnTo>
                <a:lnTo>
                  <a:pt x="481977" y="287845"/>
                </a:lnTo>
                <a:lnTo>
                  <a:pt x="500532" y="284657"/>
                </a:lnTo>
                <a:lnTo>
                  <a:pt x="515912" y="274916"/>
                </a:lnTo>
                <a:lnTo>
                  <a:pt x="524992" y="262229"/>
                </a:lnTo>
                <a:close/>
              </a:path>
              <a:path w="3263265" h="2089150">
                <a:moveTo>
                  <a:pt x="557326" y="1628698"/>
                </a:moveTo>
                <a:lnTo>
                  <a:pt x="551472" y="1603590"/>
                </a:lnTo>
                <a:lnTo>
                  <a:pt x="536867" y="1583270"/>
                </a:lnTo>
                <a:lnTo>
                  <a:pt x="515924" y="1569999"/>
                </a:lnTo>
                <a:lnTo>
                  <a:pt x="491058" y="1566075"/>
                </a:lnTo>
                <a:lnTo>
                  <a:pt x="468033" y="1572298"/>
                </a:lnTo>
                <a:lnTo>
                  <a:pt x="461594" y="1577009"/>
                </a:lnTo>
                <a:lnTo>
                  <a:pt x="448576" y="1586547"/>
                </a:lnTo>
                <a:lnTo>
                  <a:pt x="435000" y="1606423"/>
                </a:lnTo>
                <a:lnTo>
                  <a:pt x="429653" y="1629524"/>
                </a:lnTo>
                <a:lnTo>
                  <a:pt x="434492" y="1654378"/>
                </a:lnTo>
                <a:lnTo>
                  <a:pt x="448373" y="1674787"/>
                </a:lnTo>
                <a:lnTo>
                  <a:pt x="469188" y="1688680"/>
                </a:lnTo>
                <a:lnTo>
                  <a:pt x="490994" y="1693037"/>
                </a:lnTo>
                <a:lnTo>
                  <a:pt x="494474" y="1693722"/>
                </a:lnTo>
                <a:lnTo>
                  <a:pt x="519887" y="1688680"/>
                </a:lnTo>
                <a:lnTo>
                  <a:pt x="539991" y="1674964"/>
                </a:lnTo>
                <a:lnTo>
                  <a:pt x="553046" y="1654378"/>
                </a:lnTo>
                <a:lnTo>
                  <a:pt x="557326" y="1628698"/>
                </a:lnTo>
                <a:close/>
              </a:path>
              <a:path w="3263265" h="2089150">
                <a:moveTo>
                  <a:pt x="575513" y="931659"/>
                </a:moveTo>
                <a:lnTo>
                  <a:pt x="567842" y="899147"/>
                </a:lnTo>
                <a:lnTo>
                  <a:pt x="548665" y="872096"/>
                </a:lnTo>
                <a:lnTo>
                  <a:pt x="521182" y="853643"/>
                </a:lnTo>
                <a:lnTo>
                  <a:pt x="497446" y="848741"/>
                </a:lnTo>
                <a:lnTo>
                  <a:pt x="488607" y="846899"/>
                </a:lnTo>
                <a:lnTo>
                  <a:pt x="454545" y="854227"/>
                </a:lnTo>
                <a:lnTo>
                  <a:pt x="427215" y="873836"/>
                </a:lnTo>
                <a:lnTo>
                  <a:pt x="409384" y="902728"/>
                </a:lnTo>
                <a:lnTo>
                  <a:pt x="403885" y="937882"/>
                </a:lnTo>
                <a:lnTo>
                  <a:pt x="411708" y="970902"/>
                </a:lnTo>
                <a:lnTo>
                  <a:pt x="430593" y="996784"/>
                </a:lnTo>
                <a:lnTo>
                  <a:pt x="458190" y="1013409"/>
                </a:lnTo>
                <a:lnTo>
                  <a:pt x="492163" y="1018616"/>
                </a:lnTo>
                <a:lnTo>
                  <a:pt x="525272" y="1010920"/>
                </a:lnTo>
                <a:lnTo>
                  <a:pt x="551967" y="992022"/>
                </a:lnTo>
                <a:lnTo>
                  <a:pt x="569595" y="964679"/>
                </a:lnTo>
                <a:lnTo>
                  <a:pt x="575500" y="931672"/>
                </a:lnTo>
                <a:close/>
              </a:path>
              <a:path w="3263265" h="2089150">
                <a:moveTo>
                  <a:pt x="632307" y="723023"/>
                </a:moveTo>
                <a:lnTo>
                  <a:pt x="626122" y="693953"/>
                </a:lnTo>
                <a:lnTo>
                  <a:pt x="610133" y="670915"/>
                </a:lnTo>
                <a:lnTo>
                  <a:pt x="586371" y="655878"/>
                </a:lnTo>
                <a:lnTo>
                  <a:pt x="556920" y="650824"/>
                </a:lnTo>
                <a:lnTo>
                  <a:pt x="528104" y="657313"/>
                </a:lnTo>
                <a:lnTo>
                  <a:pt x="504545" y="673811"/>
                </a:lnTo>
                <a:lnTo>
                  <a:pt x="501154" y="678942"/>
                </a:lnTo>
                <a:lnTo>
                  <a:pt x="488810" y="697661"/>
                </a:lnTo>
                <a:lnTo>
                  <a:pt x="483514" y="726173"/>
                </a:lnTo>
                <a:lnTo>
                  <a:pt x="490410" y="754468"/>
                </a:lnTo>
                <a:lnTo>
                  <a:pt x="507492" y="778116"/>
                </a:lnTo>
                <a:lnTo>
                  <a:pt x="531710" y="794156"/>
                </a:lnTo>
                <a:lnTo>
                  <a:pt x="560031" y="799706"/>
                </a:lnTo>
                <a:lnTo>
                  <a:pt x="588352" y="793076"/>
                </a:lnTo>
                <a:lnTo>
                  <a:pt x="611479" y="776325"/>
                </a:lnTo>
                <a:lnTo>
                  <a:pt x="626960" y="752106"/>
                </a:lnTo>
                <a:lnTo>
                  <a:pt x="632294" y="723036"/>
                </a:lnTo>
                <a:close/>
              </a:path>
              <a:path w="3263265" h="2089150">
                <a:moveTo>
                  <a:pt x="634657" y="1422234"/>
                </a:moveTo>
                <a:lnTo>
                  <a:pt x="629424" y="1394129"/>
                </a:lnTo>
                <a:lnTo>
                  <a:pt x="614603" y="1371206"/>
                </a:lnTo>
                <a:lnTo>
                  <a:pt x="592328" y="1355712"/>
                </a:lnTo>
                <a:lnTo>
                  <a:pt x="564743" y="1349844"/>
                </a:lnTo>
                <a:lnTo>
                  <a:pt x="537184" y="1355280"/>
                </a:lnTo>
                <a:lnTo>
                  <a:pt x="514235" y="1370482"/>
                </a:lnTo>
                <a:lnTo>
                  <a:pt x="498424" y="1393024"/>
                </a:lnTo>
                <a:lnTo>
                  <a:pt x="492264" y="1420431"/>
                </a:lnTo>
                <a:lnTo>
                  <a:pt x="497420" y="1448117"/>
                </a:lnTo>
                <a:lnTo>
                  <a:pt x="512394" y="1470837"/>
                </a:lnTo>
                <a:lnTo>
                  <a:pt x="534962" y="1486319"/>
                </a:lnTo>
                <a:lnTo>
                  <a:pt x="562851" y="1492275"/>
                </a:lnTo>
                <a:lnTo>
                  <a:pt x="590943" y="1487220"/>
                </a:lnTo>
                <a:lnTo>
                  <a:pt x="613651" y="1472501"/>
                </a:lnTo>
                <a:lnTo>
                  <a:pt x="628916" y="1450174"/>
                </a:lnTo>
                <a:lnTo>
                  <a:pt x="634657" y="1422234"/>
                </a:lnTo>
                <a:close/>
              </a:path>
              <a:path w="3263265" h="2089150">
                <a:moveTo>
                  <a:pt x="680669" y="515099"/>
                </a:moveTo>
                <a:lnTo>
                  <a:pt x="676414" y="495693"/>
                </a:lnTo>
                <a:lnTo>
                  <a:pt x="665149" y="479209"/>
                </a:lnTo>
                <a:lnTo>
                  <a:pt x="648855" y="467626"/>
                </a:lnTo>
                <a:lnTo>
                  <a:pt x="630516" y="463245"/>
                </a:lnTo>
                <a:lnTo>
                  <a:pt x="629513" y="462978"/>
                </a:lnTo>
                <a:lnTo>
                  <a:pt x="608685" y="467106"/>
                </a:lnTo>
                <a:lnTo>
                  <a:pt x="591515" y="479209"/>
                </a:lnTo>
                <a:lnTo>
                  <a:pt x="580224" y="496887"/>
                </a:lnTo>
                <a:lnTo>
                  <a:pt x="576757" y="518185"/>
                </a:lnTo>
                <a:lnTo>
                  <a:pt x="581672" y="537832"/>
                </a:lnTo>
                <a:lnTo>
                  <a:pt x="593166" y="553415"/>
                </a:lnTo>
                <a:lnTo>
                  <a:pt x="609739" y="563524"/>
                </a:lnTo>
                <a:lnTo>
                  <a:pt x="629869" y="566801"/>
                </a:lnTo>
                <a:lnTo>
                  <a:pt x="649541" y="562216"/>
                </a:lnTo>
                <a:lnTo>
                  <a:pt x="665734" y="550887"/>
                </a:lnTo>
                <a:lnTo>
                  <a:pt x="669010" y="545998"/>
                </a:lnTo>
                <a:lnTo>
                  <a:pt x="676706" y="534568"/>
                </a:lnTo>
                <a:lnTo>
                  <a:pt x="680669" y="515099"/>
                </a:lnTo>
                <a:close/>
              </a:path>
              <a:path w="3263265" h="2089150">
                <a:moveTo>
                  <a:pt x="698017" y="1907743"/>
                </a:moveTo>
                <a:lnTo>
                  <a:pt x="692810" y="1883892"/>
                </a:lnTo>
                <a:lnTo>
                  <a:pt x="679615" y="1865401"/>
                </a:lnTo>
                <a:lnTo>
                  <a:pt x="660019" y="1853755"/>
                </a:lnTo>
                <a:lnTo>
                  <a:pt x="635647" y="1850428"/>
                </a:lnTo>
                <a:lnTo>
                  <a:pt x="613435" y="1855863"/>
                </a:lnTo>
                <a:lnTo>
                  <a:pt x="595401" y="1868589"/>
                </a:lnTo>
                <a:lnTo>
                  <a:pt x="583222" y="1886839"/>
                </a:lnTo>
                <a:lnTo>
                  <a:pt x="578662" y="1908848"/>
                </a:lnTo>
                <a:lnTo>
                  <a:pt x="583336" y="1931771"/>
                </a:lnTo>
                <a:lnTo>
                  <a:pt x="583425" y="1932190"/>
                </a:lnTo>
                <a:lnTo>
                  <a:pt x="596531" y="1951469"/>
                </a:lnTo>
                <a:lnTo>
                  <a:pt x="596646" y="1951647"/>
                </a:lnTo>
                <a:lnTo>
                  <a:pt x="616038" y="1964931"/>
                </a:lnTo>
                <a:lnTo>
                  <a:pt x="639368" y="1969782"/>
                </a:lnTo>
                <a:lnTo>
                  <a:pt x="662127" y="1964931"/>
                </a:lnTo>
                <a:lnTo>
                  <a:pt x="662495" y="1964931"/>
                </a:lnTo>
                <a:lnTo>
                  <a:pt x="681456" y="1951469"/>
                </a:lnTo>
                <a:lnTo>
                  <a:pt x="693889" y="1931771"/>
                </a:lnTo>
                <a:lnTo>
                  <a:pt x="698017" y="1907743"/>
                </a:lnTo>
                <a:close/>
              </a:path>
              <a:path w="3263265" h="2089150">
                <a:moveTo>
                  <a:pt x="718185" y="1210208"/>
                </a:moveTo>
                <a:lnTo>
                  <a:pt x="710869" y="1177391"/>
                </a:lnTo>
                <a:lnTo>
                  <a:pt x="692315" y="1150594"/>
                </a:lnTo>
                <a:lnTo>
                  <a:pt x="665353" y="1132636"/>
                </a:lnTo>
                <a:lnTo>
                  <a:pt x="657479" y="1131100"/>
                </a:lnTo>
                <a:lnTo>
                  <a:pt x="656374" y="1130896"/>
                </a:lnTo>
                <a:lnTo>
                  <a:pt x="636739" y="1127061"/>
                </a:lnTo>
                <a:lnTo>
                  <a:pt x="632828" y="1126286"/>
                </a:lnTo>
                <a:lnTo>
                  <a:pt x="600595" y="1133513"/>
                </a:lnTo>
                <a:lnTo>
                  <a:pt x="593356" y="1138542"/>
                </a:lnTo>
                <a:lnTo>
                  <a:pt x="591769" y="1139634"/>
                </a:lnTo>
                <a:lnTo>
                  <a:pt x="573481" y="1152309"/>
                </a:lnTo>
                <a:lnTo>
                  <a:pt x="554723" y="1179449"/>
                </a:lnTo>
                <a:lnTo>
                  <a:pt x="547547" y="1211681"/>
                </a:lnTo>
                <a:lnTo>
                  <a:pt x="554431" y="1245463"/>
                </a:lnTo>
                <a:lnTo>
                  <a:pt x="573697" y="1272908"/>
                </a:lnTo>
                <a:lnTo>
                  <a:pt x="602221" y="1291056"/>
                </a:lnTo>
                <a:lnTo>
                  <a:pt x="630948" y="1295908"/>
                </a:lnTo>
                <a:lnTo>
                  <a:pt x="635927" y="1296771"/>
                </a:lnTo>
                <a:lnTo>
                  <a:pt x="636892" y="1296924"/>
                </a:lnTo>
                <a:lnTo>
                  <a:pt x="692670" y="1273048"/>
                </a:lnTo>
                <a:lnTo>
                  <a:pt x="718185" y="1210221"/>
                </a:lnTo>
                <a:close/>
              </a:path>
              <a:path w="3263265" h="2089150">
                <a:moveTo>
                  <a:pt x="765949" y="1001712"/>
                </a:moveTo>
                <a:lnTo>
                  <a:pt x="760501" y="978674"/>
                </a:lnTo>
                <a:lnTo>
                  <a:pt x="759828" y="975817"/>
                </a:lnTo>
                <a:lnTo>
                  <a:pt x="744537" y="954557"/>
                </a:lnTo>
                <a:lnTo>
                  <a:pt x="722566" y="940320"/>
                </a:lnTo>
                <a:lnTo>
                  <a:pt x="696442" y="935507"/>
                </a:lnTo>
                <a:lnTo>
                  <a:pt x="670471" y="941514"/>
                </a:lnTo>
                <a:lnTo>
                  <a:pt x="649439" y="956602"/>
                </a:lnTo>
                <a:lnTo>
                  <a:pt x="635469" y="978484"/>
                </a:lnTo>
                <a:lnTo>
                  <a:pt x="630745" y="1004887"/>
                </a:lnTo>
                <a:lnTo>
                  <a:pt x="636574" y="1031036"/>
                </a:lnTo>
                <a:lnTo>
                  <a:pt x="651408" y="1052080"/>
                </a:lnTo>
                <a:lnTo>
                  <a:pt x="673112" y="1065949"/>
                </a:lnTo>
                <a:lnTo>
                  <a:pt x="699541" y="1070610"/>
                </a:lnTo>
                <a:lnTo>
                  <a:pt x="725614" y="1064615"/>
                </a:lnTo>
                <a:lnTo>
                  <a:pt x="746925" y="1049540"/>
                </a:lnTo>
                <a:lnTo>
                  <a:pt x="761136" y="1027760"/>
                </a:lnTo>
                <a:lnTo>
                  <a:pt x="765810" y="1002436"/>
                </a:lnTo>
                <a:lnTo>
                  <a:pt x="765937" y="1001725"/>
                </a:lnTo>
                <a:close/>
              </a:path>
              <a:path w="3263265" h="2089150">
                <a:moveTo>
                  <a:pt x="783831" y="1698752"/>
                </a:moveTo>
                <a:lnTo>
                  <a:pt x="776909" y="1667129"/>
                </a:lnTo>
                <a:lnTo>
                  <a:pt x="759091" y="1641411"/>
                </a:lnTo>
                <a:lnTo>
                  <a:pt x="757593" y="1640433"/>
                </a:lnTo>
                <a:lnTo>
                  <a:pt x="739787" y="1628673"/>
                </a:lnTo>
                <a:lnTo>
                  <a:pt x="733145" y="1624291"/>
                </a:lnTo>
                <a:lnTo>
                  <a:pt x="701814" y="1618488"/>
                </a:lnTo>
                <a:lnTo>
                  <a:pt x="690079" y="1621205"/>
                </a:lnTo>
                <a:lnTo>
                  <a:pt x="670636" y="1625701"/>
                </a:lnTo>
                <a:lnTo>
                  <a:pt x="644969" y="1643926"/>
                </a:lnTo>
                <a:lnTo>
                  <a:pt x="627672" y="1670189"/>
                </a:lnTo>
                <a:lnTo>
                  <a:pt x="621588" y="1701533"/>
                </a:lnTo>
                <a:lnTo>
                  <a:pt x="628434" y="1732749"/>
                </a:lnTo>
                <a:lnTo>
                  <a:pt x="646315" y="1758035"/>
                </a:lnTo>
                <a:lnTo>
                  <a:pt x="672566" y="1774850"/>
                </a:lnTo>
                <a:lnTo>
                  <a:pt x="704570" y="1780705"/>
                </a:lnTo>
                <a:lnTo>
                  <a:pt x="708863" y="1779828"/>
                </a:lnTo>
                <a:lnTo>
                  <a:pt x="710349" y="1779524"/>
                </a:lnTo>
                <a:lnTo>
                  <a:pt x="736498" y="1774151"/>
                </a:lnTo>
                <a:lnTo>
                  <a:pt x="761758" y="1756854"/>
                </a:lnTo>
                <a:lnTo>
                  <a:pt x="769810" y="1744230"/>
                </a:lnTo>
                <a:lnTo>
                  <a:pt x="778243" y="1730997"/>
                </a:lnTo>
                <a:lnTo>
                  <a:pt x="783831" y="1698764"/>
                </a:lnTo>
                <a:close/>
              </a:path>
              <a:path w="3263265" h="2089150">
                <a:moveTo>
                  <a:pt x="831862" y="794689"/>
                </a:moveTo>
                <a:lnTo>
                  <a:pt x="826566" y="770420"/>
                </a:lnTo>
                <a:lnTo>
                  <a:pt x="812114" y="749655"/>
                </a:lnTo>
                <a:lnTo>
                  <a:pt x="791337" y="735241"/>
                </a:lnTo>
                <a:lnTo>
                  <a:pt x="767054" y="729996"/>
                </a:lnTo>
                <a:lnTo>
                  <a:pt x="746721" y="734339"/>
                </a:lnTo>
                <a:lnTo>
                  <a:pt x="743800" y="734961"/>
                </a:lnTo>
                <a:lnTo>
                  <a:pt x="724382" y="748055"/>
                </a:lnTo>
                <a:lnTo>
                  <a:pt x="710793" y="767308"/>
                </a:lnTo>
                <a:lnTo>
                  <a:pt x="705002" y="790778"/>
                </a:lnTo>
                <a:lnTo>
                  <a:pt x="708723" y="816305"/>
                </a:lnTo>
                <a:lnTo>
                  <a:pt x="721296" y="837145"/>
                </a:lnTo>
                <a:lnTo>
                  <a:pt x="740943" y="851369"/>
                </a:lnTo>
                <a:lnTo>
                  <a:pt x="765873" y="857021"/>
                </a:lnTo>
                <a:lnTo>
                  <a:pt x="789317" y="852881"/>
                </a:lnTo>
                <a:lnTo>
                  <a:pt x="791121" y="852563"/>
                </a:lnTo>
                <a:lnTo>
                  <a:pt x="812076" y="839254"/>
                </a:lnTo>
                <a:lnTo>
                  <a:pt x="826414" y="819238"/>
                </a:lnTo>
                <a:lnTo>
                  <a:pt x="831862" y="794702"/>
                </a:lnTo>
                <a:close/>
              </a:path>
              <a:path w="3263265" h="2089150">
                <a:moveTo>
                  <a:pt x="845235" y="1488592"/>
                </a:moveTo>
                <a:lnTo>
                  <a:pt x="838708" y="1461071"/>
                </a:lnTo>
                <a:lnTo>
                  <a:pt x="822769" y="1438859"/>
                </a:lnTo>
                <a:lnTo>
                  <a:pt x="799706" y="1424152"/>
                </a:lnTo>
                <a:lnTo>
                  <a:pt x="771804" y="1419110"/>
                </a:lnTo>
                <a:lnTo>
                  <a:pt x="744080" y="1425130"/>
                </a:lnTo>
                <a:lnTo>
                  <a:pt x="726236" y="1437449"/>
                </a:lnTo>
                <a:lnTo>
                  <a:pt x="721537" y="1440688"/>
                </a:lnTo>
                <a:lnTo>
                  <a:pt x="706399" y="1463497"/>
                </a:lnTo>
                <a:lnTo>
                  <a:pt x="700887" y="1491310"/>
                </a:lnTo>
                <a:lnTo>
                  <a:pt x="706996" y="1520367"/>
                </a:lnTo>
                <a:lnTo>
                  <a:pt x="723531" y="1543735"/>
                </a:lnTo>
                <a:lnTo>
                  <a:pt x="747788" y="1558912"/>
                </a:lnTo>
                <a:lnTo>
                  <a:pt x="777125" y="1563370"/>
                </a:lnTo>
                <a:lnTo>
                  <a:pt x="804443" y="1556258"/>
                </a:lnTo>
                <a:lnTo>
                  <a:pt x="826350" y="1539849"/>
                </a:lnTo>
                <a:lnTo>
                  <a:pt x="840663" y="1516507"/>
                </a:lnTo>
                <a:lnTo>
                  <a:pt x="845235" y="1488605"/>
                </a:lnTo>
                <a:close/>
              </a:path>
              <a:path w="3263265" h="2089150">
                <a:moveTo>
                  <a:pt x="900125" y="586422"/>
                </a:moveTo>
                <a:lnTo>
                  <a:pt x="895680" y="561136"/>
                </a:lnTo>
                <a:lnTo>
                  <a:pt x="891730" y="555053"/>
                </a:lnTo>
                <a:lnTo>
                  <a:pt x="882459" y="540766"/>
                </a:lnTo>
                <a:lnTo>
                  <a:pt x="862330" y="527189"/>
                </a:lnTo>
                <a:lnTo>
                  <a:pt x="837145" y="522312"/>
                </a:lnTo>
                <a:lnTo>
                  <a:pt x="812088" y="527532"/>
                </a:lnTo>
                <a:lnTo>
                  <a:pt x="791565" y="541528"/>
                </a:lnTo>
                <a:lnTo>
                  <a:pt x="777875" y="561975"/>
                </a:lnTo>
                <a:lnTo>
                  <a:pt x="773328" y="586435"/>
                </a:lnTo>
                <a:lnTo>
                  <a:pt x="773290" y="586613"/>
                </a:lnTo>
                <a:lnTo>
                  <a:pt x="779449" y="610844"/>
                </a:lnTo>
                <a:lnTo>
                  <a:pt x="794575" y="631190"/>
                </a:lnTo>
                <a:lnTo>
                  <a:pt x="815746" y="644918"/>
                </a:lnTo>
                <a:lnTo>
                  <a:pt x="840054" y="649312"/>
                </a:lnTo>
                <a:lnTo>
                  <a:pt x="863168" y="643509"/>
                </a:lnTo>
                <a:lnTo>
                  <a:pt x="882116" y="629793"/>
                </a:lnTo>
                <a:lnTo>
                  <a:pt x="895070" y="610120"/>
                </a:lnTo>
                <a:lnTo>
                  <a:pt x="900099" y="586613"/>
                </a:lnTo>
                <a:lnTo>
                  <a:pt x="900125" y="586435"/>
                </a:lnTo>
                <a:close/>
              </a:path>
              <a:path w="3263265" h="2089150">
                <a:moveTo>
                  <a:pt x="900760" y="1972017"/>
                </a:moveTo>
                <a:lnTo>
                  <a:pt x="895794" y="1950821"/>
                </a:lnTo>
                <a:lnTo>
                  <a:pt x="883551" y="1933803"/>
                </a:lnTo>
                <a:lnTo>
                  <a:pt x="865974" y="1922792"/>
                </a:lnTo>
                <a:lnTo>
                  <a:pt x="845032" y="1919655"/>
                </a:lnTo>
                <a:lnTo>
                  <a:pt x="824623" y="1925548"/>
                </a:lnTo>
                <a:lnTo>
                  <a:pt x="807872" y="1938845"/>
                </a:lnTo>
                <a:lnTo>
                  <a:pt x="796950" y="1957070"/>
                </a:lnTo>
                <a:lnTo>
                  <a:pt x="793991" y="1977783"/>
                </a:lnTo>
                <a:lnTo>
                  <a:pt x="799439" y="1997024"/>
                </a:lnTo>
                <a:lnTo>
                  <a:pt x="811288" y="2012467"/>
                </a:lnTo>
                <a:lnTo>
                  <a:pt x="828040" y="2022741"/>
                </a:lnTo>
                <a:lnTo>
                  <a:pt x="848131" y="2026462"/>
                </a:lnTo>
                <a:lnTo>
                  <a:pt x="869810" y="2022411"/>
                </a:lnTo>
                <a:lnTo>
                  <a:pt x="886625" y="2011121"/>
                </a:lnTo>
                <a:lnTo>
                  <a:pt x="897356" y="1993900"/>
                </a:lnTo>
                <a:lnTo>
                  <a:pt x="900760" y="1972017"/>
                </a:lnTo>
                <a:close/>
              </a:path>
              <a:path w="3263265" h="2089150">
                <a:moveTo>
                  <a:pt x="906970" y="1283601"/>
                </a:moveTo>
                <a:lnTo>
                  <a:pt x="906068" y="1279398"/>
                </a:lnTo>
                <a:lnTo>
                  <a:pt x="906030" y="1279207"/>
                </a:lnTo>
                <a:lnTo>
                  <a:pt x="902284" y="1258989"/>
                </a:lnTo>
                <a:lnTo>
                  <a:pt x="901458" y="1257757"/>
                </a:lnTo>
                <a:lnTo>
                  <a:pt x="892060" y="1243736"/>
                </a:lnTo>
                <a:lnTo>
                  <a:pt x="888606" y="1238542"/>
                </a:lnTo>
                <a:lnTo>
                  <a:pt x="868095" y="1224572"/>
                </a:lnTo>
                <a:lnTo>
                  <a:pt x="843013" y="1219339"/>
                </a:lnTo>
                <a:lnTo>
                  <a:pt x="826490" y="1222527"/>
                </a:lnTo>
                <a:lnTo>
                  <a:pt x="784479" y="1258150"/>
                </a:lnTo>
                <a:lnTo>
                  <a:pt x="780008" y="1283436"/>
                </a:lnTo>
                <a:lnTo>
                  <a:pt x="785063" y="1307109"/>
                </a:lnTo>
                <a:lnTo>
                  <a:pt x="798004" y="1326794"/>
                </a:lnTo>
                <a:lnTo>
                  <a:pt x="816965" y="1340510"/>
                </a:lnTo>
                <a:lnTo>
                  <a:pt x="840092" y="1346327"/>
                </a:lnTo>
                <a:lnTo>
                  <a:pt x="864412" y="1341958"/>
                </a:lnTo>
                <a:lnTo>
                  <a:pt x="885583" y="1328242"/>
                </a:lnTo>
                <a:lnTo>
                  <a:pt x="900696" y="1307896"/>
                </a:lnTo>
                <a:lnTo>
                  <a:pt x="906970" y="1283601"/>
                </a:lnTo>
                <a:close/>
              </a:path>
              <a:path w="3263265" h="2089150">
                <a:moveTo>
                  <a:pt x="954405" y="1071397"/>
                </a:moveTo>
                <a:lnTo>
                  <a:pt x="950341" y="1052753"/>
                </a:lnTo>
                <a:lnTo>
                  <a:pt x="940231" y="1038186"/>
                </a:lnTo>
                <a:lnTo>
                  <a:pt x="925182" y="1028763"/>
                </a:lnTo>
                <a:lnTo>
                  <a:pt x="906322" y="1025563"/>
                </a:lnTo>
                <a:lnTo>
                  <a:pt x="887780" y="1029411"/>
                </a:lnTo>
                <a:lnTo>
                  <a:pt x="872566" y="1039482"/>
                </a:lnTo>
                <a:lnTo>
                  <a:pt x="862215" y="1054303"/>
                </a:lnTo>
                <a:lnTo>
                  <a:pt x="858227" y="1072375"/>
                </a:lnTo>
                <a:lnTo>
                  <a:pt x="862469" y="1091539"/>
                </a:lnTo>
                <a:lnTo>
                  <a:pt x="874128" y="1107681"/>
                </a:lnTo>
                <a:lnTo>
                  <a:pt x="890790" y="1118514"/>
                </a:lnTo>
                <a:lnTo>
                  <a:pt x="910056" y="1121727"/>
                </a:lnTo>
                <a:lnTo>
                  <a:pt x="927925" y="1116825"/>
                </a:lnTo>
                <a:lnTo>
                  <a:pt x="942162" y="1105789"/>
                </a:lnTo>
                <a:lnTo>
                  <a:pt x="951433" y="1090142"/>
                </a:lnTo>
                <a:lnTo>
                  <a:pt x="954405" y="1071397"/>
                </a:lnTo>
                <a:close/>
              </a:path>
              <a:path w="3263265" h="2089150">
                <a:moveTo>
                  <a:pt x="964806" y="374091"/>
                </a:moveTo>
                <a:lnTo>
                  <a:pt x="959065" y="349402"/>
                </a:lnTo>
                <a:lnTo>
                  <a:pt x="958977" y="348983"/>
                </a:lnTo>
                <a:lnTo>
                  <a:pt x="944372" y="328650"/>
                </a:lnTo>
                <a:lnTo>
                  <a:pt x="906297" y="335851"/>
                </a:lnTo>
                <a:lnTo>
                  <a:pt x="857415" y="349402"/>
                </a:lnTo>
                <a:lnTo>
                  <a:pt x="837107" y="374878"/>
                </a:lnTo>
                <a:lnTo>
                  <a:pt x="841959" y="399757"/>
                </a:lnTo>
                <a:lnTo>
                  <a:pt x="855802" y="420128"/>
                </a:lnTo>
                <a:lnTo>
                  <a:pt x="876642" y="434047"/>
                </a:lnTo>
                <a:lnTo>
                  <a:pt x="901890" y="439089"/>
                </a:lnTo>
                <a:lnTo>
                  <a:pt x="927341" y="434047"/>
                </a:lnTo>
                <a:lnTo>
                  <a:pt x="947458" y="420344"/>
                </a:lnTo>
                <a:lnTo>
                  <a:pt x="960526" y="399757"/>
                </a:lnTo>
                <a:lnTo>
                  <a:pt x="964806" y="374091"/>
                </a:lnTo>
                <a:close/>
              </a:path>
              <a:path w="3263265" h="2089150">
                <a:moveTo>
                  <a:pt x="971715" y="1764118"/>
                </a:moveTo>
                <a:lnTo>
                  <a:pt x="966647" y="1742579"/>
                </a:lnTo>
                <a:lnTo>
                  <a:pt x="953617" y="1723936"/>
                </a:lnTo>
                <a:lnTo>
                  <a:pt x="935101" y="1710715"/>
                </a:lnTo>
                <a:lnTo>
                  <a:pt x="913587" y="1705419"/>
                </a:lnTo>
                <a:lnTo>
                  <a:pt x="890346" y="1710042"/>
                </a:lnTo>
                <a:lnTo>
                  <a:pt x="871347" y="1723491"/>
                </a:lnTo>
                <a:lnTo>
                  <a:pt x="858774" y="1743417"/>
                </a:lnTo>
                <a:lnTo>
                  <a:pt x="854837" y="1767509"/>
                </a:lnTo>
                <a:lnTo>
                  <a:pt x="860132" y="1789912"/>
                </a:lnTo>
                <a:lnTo>
                  <a:pt x="872832" y="1807476"/>
                </a:lnTo>
                <a:lnTo>
                  <a:pt x="891413" y="1818779"/>
                </a:lnTo>
                <a:lnTo>
                  <a:pt x="914311" y="1822399"/>
                </a:lnTo>
                <a:lnTo>
                  <a:pt x="936548" y="1817204"/>
                </a:lnTo>
                <a:lnTo>
                  <a:pt x="954900" y="1804390"/>
                </a:lnTo>
                <a:lnTo>
                  <a:pt x="967295" y="1786013"/>
                </a:lnTo>
                <a:lnTo>
                  <a:pt x="969187" y="1776615"/>
                </a:lnTo>
                <a:lnTo>
                  <a:pt x="971715" y="1764131"/>
                </a:lnTo>
                <a:close/>
              </a:path>
              <a:path w="3263265" h="2089150">
                <a:moveTo>
                  <a:pt x="1032598" y="1553870"/>
                </a:moveTo>
                <a:lnTo>
                  <a:pt x="1030986" y="1547139"/>
                </a:lnTo>
                <a:lnTo>
                  <a:pt x="1030617" y="1545615"/>
                </a:lnTo>
                <a:lnTo>
                  <a:pt x="1027938" y="1534312"/>
                </a:lnTo>
                <a:lnTo>
                  <a:pt x="1016508" y="1518551"/>
                </a:lnTo>
                <a:lnTo>
                  <a:pt x="1000048" y="1508201"/>
                </a:lnTo>
                <a:lnTo>
                  <a:pt x="980287" y="1504899"/>
                </a:lnTo>
                <a:lnTo>
                  <a:pt x="945108" y="1521206"/>
                </a:lnTo>
                <a:lnTo>
                  <a:pt x="931418" y="1557388"/>
                </a:lnTo>
                <a:lnTo>
                  <a:pt x="947661" y="1592465"/>
                </a:lnTo>
                <a:lnTo>
                  <a:pt x="983830" y="1606181"/>
                </a:lnTo>
                <a:lnTo>
                  <a:pt x="1003300" y="1601533"/>
                </a:lnTo>
                <a:lnTo>
                  <a:pt x="1018984" y="1590141"/>
                </a:lnTo>
                <a:lnTo>
                  <a:pt x="1029271" y="1573682"/>
                </a:lnTo>
                <a:lnTo>
                  <a:pt x="1032598" y="1553883"/>
                </a:lnTo>
                <a:close/>
              </a:path>
              <a:path w="3263265" h="2089150">
                <a:moveTo>
                  <a:pt x="1057071" y="862012"/>
                </a:moveTo>
                <a:lnTo>
                  <a:pt x="1049337" y="831138"/>
                </a:lnTo>
                <a:lnTo>
                  <a:pt x="1030300" y="805649"/>
                </a:lnTo>
                <a:lnTo>
                  <a:pt x="1003503" y="788784"/>
                </a:lnTo>
                <a:lnTo>
                  <a:pt x="972439" y="783831"/>
                </a:lnTo>
                <a:lnTo>
                  <a:pt x="942771" y="791692"/>
                </a:lnTo>
                <a:lnTo>
                  <a:pt x="918997" y="809561"/>
                </a:lnTo>
                <a:lnTo>
                  <a:pt x="903338" y="834986"/>
                </a:lnTo>
                <a:lnTo>
                  <a:pt x="897991" y="865555"/>
                </a:lnTo>
                <a:lnTo>
                  <a:pt x="904900" y="897140"/>
                </a:lnTo>
                <a:lnTo>
                  <a:pt x="922756" y="922045"/>
                </a:lnTo>
                <a:lnTo>
                  <a:pt x="949058" y="937971"/>
                </a:lnTo>
                <a:lnTo>
                  <a:pt x="981303" y="942606"/>
                </a:lnTo>
                <a:lnTo>
                  <a:pt x="1011262" y="934948"/>
                </a:lnTo>
                <a:lnTo>
                  <a:pt x="1019860" y="928662"/>
                </a:lnTo>
                <a:lnTo>
                  <a:pt x="1035583" y="917155"/>
                </a:lnTo>
                <a:lnTo>
                  <a:pt x="1051712" y="891933"/>
                </a:lnTo>
                <a:lnTo>
                  <a:pt x="1057071" y="862025"/>
                </a:lnTo>
                <a:close/>
              </a:path>
              <a:path w="3263265" h="2089150">
                <a:moveTo>
                  <a:pt x="1101305" y="2042553"/>
                </a:moveTo>
                <a:lnTo>
                  <a:pt x="1097292" y="2025980"/>
                </a:lnTo>
                <a:lnTo>
                  <a:pt x="1097254" y="2025815"/>
                </a:lnTo>
                <a:lnTo>
                  <a:pt x="1087056" y="2012251"/>
                </a:lnTo>
                <a:lnTo>
                  <a:pt x="1072388" y="2003361"/>
                </a:lnTo>
                <a:lnTo>
                  <a:pt x="1054912" y="2000656"/>
                </a:lnTo>
                <a:lnTo>
                  <a:pt x="1038860" y="2004326"/>
                </a:lnTo>
                <a:lnTo>
                  <a:pt x="1026198" y="2013064"/>
                </a:lnTo>
                <a:lnTo>
                  <a:pt x="1017879" y="2025815"/>
                </a:lnTo>
                <a:lnTo>
                  <a:pt x="1017778" y="2025980"/>
                </a:lnTo>
                <a:lnTo>
                  <a:pt x="1014463" y="2042185"/>
                </a:lnTo>
                <a:lnTo>
                  <a:pt x="1017498" y="2059355"/>
                </a:lnTo>
                <a:lnTo>
                  <a:pt x="1057287" y="2087524"/>
                </a:lnTo>
                <a:lnTo>
                  <a:pt x="1074077" y="2083739"/>
                </a:lnTo>
                <a:lnTo>
                  <a:pt x="1088250" y="2073719"/>
                </a:lnTo>
                <a:lnTo>
                  <a:pt x="1097953" y="2059355"/>
                </a:lnTo>
                <a:lnTo>
                  <a:pt x="1098867" y="2054745"/>
                </a:lnTo>
                <a:lnTo>
                  <a:pt x="1101305" y="2042553"/>
                </a:lnTo>
                <a:close/>
              </a:path>
              <a:path w="3263265" h="2089150">
                <a:moveTo>
                  <a:pt x="1132840" y="1345641"/>
                </a:moveTo>
                <a:lnTo>
                  <a:pt x="1125728" y="1314716"/>
                </a:lnTo>
                <a:lnTo>
                  <a:pt x="1107351" y="1288935"/>
                </a:lnTo>
                <a:lnTo>
                  <a:pt x="1081011" y="1271485"/>
                </a:lnTo>
                <a:lnTo>
                  <a:pt x="1049985" y="1265542"/>
                </a:lnTo>
                <a:lnTo>
                  <a:pt x="1020229" y="1272311"/>
                </a:lnTo>
                <a:lnTo>
                  <a:pt x="995781" y="1289342"/>
                </a:lnTo>
                <a:lnTo>
                  <a:pt x="979043" y="1314157"/>
                </a:lnTo>
                <a:lnTo>
                  <a:pt x="972426" y="1344307"/>
                </a:lnTo>
                <a:lnTo>
                  <a:pt x="977861" y="1376413"/>
                </a:lnTo>
                <a:lnTo>
                  <a:pt x="994435" y="1402308"/>
                </a:lnTo>
                <a:lnTo>
                  <a:pt x="1019708" y="1419580"/>
                </a:lnTo>
                <a:lnTo>
                  <a:pt x="1020127" y="1419580"/>
                </a:lnTo>
                <a:lnTo>
                  <a:pt x="1051318" y="1425829"/>
                </a:lnTo>
                <a:lnTo>
                  <a:pt x="1083094" y="1419580"/>
                </a:lnTo>
                <a:lnTo>
                  <a:pt x="1109129" y="1402308"/>
                </a:lnTo>
                <a:lnTo>
                  <a:pt x="1126642" y="1376756"/>
                </a:lnTo>
                <a:lnTo>
                  <a:pt x="1132840" y="1345653"/>
                </a:lnTo>
                <a:close/>
              </a:path>
              <a:path w="3263265" h="2089150">
                <a:moveTo>
                  <a:pt x="1134084" y="658393"/>
                </a:moveTo>
                <a:lnTo>
                  <a:pt x="1128890" y="625513"/>
                </a:lnTo>
                <a:lnTo>
                  <a:pt x="1112113" y="597382"/>
                </a:lnTo>
                <a:lnTo>
                  <a:pt x="1086396" y="576999"/>
                </a:lnTo>
                <a:lnTo>
                  <a:pt x="1054354" y="567372"/>
                </a:lnTo>
                <a:lnTo>
                  <a:pt x="1019797" y="571246"/>
                </a:lnTo>
                <a:lnTo>
                  <a:pt x="990384" y="587870"/>
                </a:lnTo>
                <a:lnTo>
                  <a:pt x="969378" y="614451"/>
                </a:lnTo>
                <a:lnTo>
                  <a:pt x="960018" y="648195"/>
                </a:lnTo>
                <a:lnTo>
                  <a:pt x="964399" y="683450"/>
                </a:lnTo>
                <a:lnTo>
                  <a:pt x="981011" y="712495"/>
                </a:lnTo>
                <a:lnTo>
                  <a:pt x="1007516" y="732663"/>
                </a:lnTo>
                <a:lnTo>
                  <a:pt x="1041552" y="741273"/>
                </a:lnTo>
                <a:lnTo>
                  <a:pt x="1076553" y="736244"/>
                </a:lnTo>
                <a:lnTo>
                  <a:pt x="1105560" y="719035"/>
                </a:lnTo>
                <a:lnTo>
                  <a:pt x="1125689" y="692226"/>
                </a:lnTo>
                <a:lnTo>
                  <a:pt x="1134084" y="658406"/>
                </a:lnTo>
                <a:close/>
              </a:path>
              <a:path w="3263265" h="2089150">
                <a:moveTo>
                  <a:pt x="1174953" y="446062"/>
                </a:moveTo>
                <a:lnTo>
                  <a:pt x="1169898" y="421474"/>
                </a:lnTo>
                <a:lnTo>
                  <a:pt x="1155839" y="401269"/>
                </a:lnTo>
                <a:lnTo>
                  <a:pt x="1135087" y="387654"/>
                </a:lnTo>
                <a:lnTo>
                  <a:pt x="1109903" y="382866"/>
                </a:lnTo>
                <a:lnTo>
                  <a:pt x="1084821" y="388162"/>
                </a:lnTo>
                <a:lnTo>
                  <a:pt x="1064958" y="402069"/>
                </a:lnTo>
                <a:lnTo>
                  <a:pt x="1052118" y="422706"/>
                </a:lnTo>
                <a:lnTo>
                  <a:pt x="1048092" y="448170"/>
                </a:lnTo>
                <a:lnTo>
                  <a:pt x="1054201" y="473024"/>
                </a:lnTo>
                <a:lnTo>
                  <a:pt x="1068946" y="493064"/>
                </a:lnTo>
                <a:lnTo>
                  <a:pt x="1086218" y="503758"/>
                </a:lnTo>
                <a:lnTo>
                  <a:pt x="1089901" y="506031"/>
                </a:lnTo>
                <a:lnTo>
                  <a:pt x="1114602" y="509689"/>
                </a:lnTo>
                <a:lnTo>
                  <a:pt x="1137462" y="503262"/>
                </a:lnTo>
                <a:lnTo>
                  <a:pt x="1156652" y="488924"/>
                </a:lnTo>
                <a:lnTo>
                  <a:pt x="1157528" y="487616"/>
                </a:lnTo>
                <a:lnTo>
                  <a:pt x="1157770" y="487248"/>
                </a:lnTo>
                <a:lnTo>
                  <a:pt x="1169924" y="469049"/>
                </a:lnTo>
                <a:lnTo>
                  <a:pt x="1174953" y="446062"/>
                </a:lnTo>
                <a:close/>
              </a:path>
              <a:path w="3263265" h="2089150">
                <a:moveTo>
                  <a:pt x="1187488" y="1135075"/>
                </a:moveTo>
                <a:lnTo>
                  <a:pt x="1181087" y="1107808"/>
                </a:lnTo>
                <a:lnTo>
                  <a:pt x="1179995" y="1106322"/>
                </a:lnTo>
                <a:lnTo>
                  <a:pt x="1178941" y="1104874"/>
                </a:lnTo>
                <a:lnTo>
                  <a:pt x="1177658" y="1103109"/>
                </a:lnTo>
                <a:lnTo>
                  <a:pt x="1165237" y="1086053"/>
                </a:lnTo>
                <a:lnTo>
                  <a:pt x="1142136" y="1071841"/>
                </a:lnTo>
                <a:lnTo>
                  <a:pt x="1113993" y="1067231"/>
                </a:lnTo>
                <a:lnTo>
                  <a:pt x="1086294" y="1073404"/>
                </a:lnTo>
                <a:lnTo>
                  <a:pt x="1064475" y="1088923"/>
                </a:lnTo>
                <a:lnTo>
                  <a:pt x="1050429" y="1111758"/>
                </a:lnTo>
                <a:lnTo>
                  <a:pt x="1046645" y="1135684"/>
                </a:lnTo>
                <a:lnTo>
                  <a:pt x="1046556" y="1136243"/>
                </a:lnTo>
                <a:lnTo>
                  <a:pt x="1068273" y="1189659"/>
                </a:lnTo>
                <a:lnTo>
                  <a:pt x="1118730" y="1208709"/>
                </a:lnTo>
                <a:lnTo>
                  <a:pt x="1145755" y="1201940"/>
                </a:lnTo>
                <a:lnTo>
                  <a:pt x="1167892" y="1185633"/>
                </a:lnTo>
                <a:lnTo>
                  <a:pt x="1180477" y="1165834"/>
                </a:lnTo>
                <a:lnTo>
                  <a:pt x="1182624" y="1162456"/>
                </a:lnTo>
                <a:lnTo>
                  <a:pt x="1187373" y="1135684"/>
                </a:lnTo>
                <a:lnTo>
                  <a:pt x="1187488" y="1135087"/>
                </a:lnTo>
                <a:close/>
              </a:path>
              <a:path w="3263265" h="2089150">
                <a:moveTo>
                  <a:pt x="1198765" y="1832419"/>
                </a:moveTo>
                <a:lnTo>
                  <a:pt x="1191768" y="1802498"/>
                </a:lnTo>
                <a:lnTo>
                  <a:pt x="1179550" y="1785632"/>
                </a:lnTo>
                <a:lnTo>
                  <a:pt x="1174191" y="1778215"/>
                </a:lnTo>
                <a:lnTo>
                  <a:pt x="1148854" y="1762201"/>
                </a:lnTo>
                <a:lnTo>
                  <a:pt x="1118577" y="1757121"/>
                </a:lnTo>
                <a:lnTo>
                  <a:pt x="1088644" y="1764461"/>
                </a:lnTo>
                <a:lnTo>
                  <a:pt x="1064869" y="1782241"/>
                </a:lnTo>
                <a:lnTo>
                  <a:pt x="1049578" y="1807832"/>
                </a:lnTo>
                <a:lnTo>
                  <a:pt x="1045121" y="1838642"/>
                </a:lnTo>
                <a:lnTo>
                  <a:pt x="1052233" y="1867484"/>
                </a:lnTo>
                <a:lnTo>
                  <a:pt x="1068832" y="1890445"/>
                </a:lnTo>
                <a:lnTo>
                  <a:pt x="1092822" y="1905558"/>
                </a:lnTo>
                <a:lnTo>
                  <a:pt x="1122133" y="1910880"/>
                </a:lnTo>
                <a:lnTo>
                  <a:pt x="1152588" y="1904555"/>
                </a:lnTo>
                <a:lnTo>
                  <a:pt x="1177137" y="1887689"/>
                </a:lnTo>
                <a:lnTo>
                  <a:pt x="1193355" y="1862823"/>
                </a:lnTo>
                <a:lnTo>
                  <a:pt x="1198765" y="1832419"/>
                </a:lnTo>
                <a:close/>
              </a:path>
              <a:path w="3263265" h="2089150">
                <a:moveTo>
                  <a:pt x="1249133" y="257098"/>
                </a:moveTo>
                <a:lnTo>
                  <a:pt x="1201508" y="266344"/>
                </a:lnTo>
                <a:lnTo>
                  <a:pt x="1152093" y="276529"/>
                </a:lnTo>
                <a:lnTo>
                  <a:pt x="1124915" y="282448"/>
                </a:lnTo>
                <a:lnTo>
                  <a:pt x="1129195" y="288493"/>
                </a:lnTo>
                <a:lnTo>
                  <a:pt x="1152194" y="303669"/>
                </a:lnTo>
                <a:lnTo>
                  <a:pt x="1179957" y="309346"/>
                </a:lnTo>
                <a:lnTo>
                  <a:pt x="1207947" y="304114"/>
                </a:lnTo>
                <a:lnTo>
                  <a:pt x="1230896" y="289445"/>
                </a:lnTo>
                <a:lnTo>
                  <a:pt x="1246695" y="267335"/>
                </a:lnTo>
                <a:lnTo>
                  <a:pt x="1249133" y="257098"/>
                </a:lnTo>
                <a:close/>
              </a:path>
              <a:path w="3263265" h="2089150">
                <a:moveTo>
                  <a:pt x="1250594" y="926642"/>
                </a:moveTo>
                <a:lnTo>
                  <a:pt x="1245184" y="903287"/>
                </a:lnTo>
                <a:lnTo>
                  <a:pt x="1231696" y="883958"/>
                </a:lnTo>
                <a:lnTo>
                  <a:pt x="1226286" y="880275"/>
                </a:lnTo>
                <a:lnTo>
                  <a:pt x="1212088" y="870597"/>
                </a:lnTo>
                <a:lnTo>
                  <a:pt x="1188339" y="865162"/>
                </a:lnTo>
                <a:lnTo>
                  <a:pt x="1162608" y="869213"/>
                </a:lnTo>
                <a:lnTo>
                  <a:pt x="1141895" y="882091"/>
                </a:lnTo>
                <a:lnTo>
                  <a:pt x="1128026" y="902042"/>
                </a:lnTo>
                <a:lnTo>
                  <a:pt x="1125474" y="914273"/>
                </a:lnTo>
                <a:lnTo>
                  <a:pt x="1122743" y="927455"/>
                </a:lnTo>
                <a:lnTo>
                  <a:pt x="1134783" y="963790"/>
                </a:lnTo>
                <a:lnTo>
                  <a:pt x="1186383" y="992860"/>
                </a:lnTo>
                <a:lnTo>
                  <a:pt x="1210792" y="987069"/>
                </a:lnTo>
                <a:lnTo>
                  <a:pt x="1231506" y="972172"/>
                </a:lnTo>
                <a:lnTo>
                  <a:pt x="1245704" y="951052"/>
                </a:lnTo>
                <a:lnTo>
                  <a:pt x="1248105" y="939038"/>
                </a:lnTo>
                <a:lnTo>
                  <a:pt x="1248613" y="936523"/>
                </a:lnTo>
                <a:lnTo>
                  <a:pt x="1250594" y="926642"/>
                </a:lnTo>
                <a:close/>
              </a:path>
              <a:path w="3263265" h="2089150">
                <a:moveTo>
                  <a:pt x="1253604" y="1627911"/>
                </a:moveTo>
                <a:lnTo>
                  <a:pt x="1249984" y="1603641"/>
                </a:lnTo>
                <a:lnTo>
                  <a:pt x="1238199" y="1583563"/>
                </a:lnTo>
                <a:lnTo>
                  <a:pt x="1219809" y="1569427"/>
                </a:lnTo>
                <a:lnTo>
                  <a:pt x="1209624" y="1566646"/>
                </a:lnTo>
                <a:lnTo>
                  <a:pt x="1208608" y="1566379"/>
                </a:lnTo>
                <a:lnTo>
                  <a:pt x="1196378" y="1563027"/>
                </a:lnTo>
                <a:lnTo>
                  <a:pt x="1149121" y="1578648"/>
                </a:lnTo>
                <a:lnTo>
                  <a:pt x="1127531" y="1622729"/>
                </a:lnTo>
                <a:lnTo>
                  <a:pt x="1132052" y="1647355"/>
                </a:lnTo>
                <a:lnTo>
                  <a:pt x="1146035" y="1668500"/>
                </a:lnTo>
                <a:lnTo>
                  <a:pt x="1166710" y="1683270"/>
                </a:lnTo>
                <a:lnTo>
                  <a:pt x="1191310" y="1688846"/>
                </a:lnTo>
                <a:lnTo>
                  <a:pt x="1214742" y="1684032"/>
                </a:lnTo>
                <a:lnTo>
                  <a:pt x="1234313" y="1670926"/>
                </a:lnTo>
                <a:lnTo>
                  <a:pt x="1247952" y="1651546"/>
                </a:lnTo>
                <a:lnTo>
                  <a:pt x="1253604" y="1627911"/>
                </a:lnTo>
                <a:close/>
              </a:path>
              <a:path w="3263265" h="2089150">
                <a:moveTo>
                  <a:pt x="1341386" y="1418742"/>
                </a:moveTo>
                <a:lnTo>
                  <a:pt x="1336192" y="1386357"/>
                </a:lnTo>
                <a:lnTo>
                  <a:pt x="1320063" y="1360284"/>
                </a:lnTo>
                <a:lnTo>
                  <a:pt x="1295044" y="1342694"/>
                </a:lnTo>
                <a:lnTo>
                  <a:pt x="1263205" y="1335786"/>
                </a:lnTo>
                <a:lnTo>
                  <a:pt x="1231138" y="1341259"/>
                </a:lnTo>
                <a:lnTo>
                  <a:pt x="1204671" y="1357731"/>
                </a:lnTo>
                <a:lnTo>
                  <a:pt x="1186459" y="1382763"/>
                </a:lnTo>
                <a:lnTo>
                  <a:pt x="1179156" y="1413852"/>
                </a:lnTo>
                <a:lnTo>
                  <a:pt x="1184795" y="1445247"/>
                </a:lnTo>
                <a:lnTo>
                  <a:pt x="1201762" y="1471726"/>
                </a:lnTo>
                <a:lnTo>
                  <a:pt x="1227213" y="1490294"/>
                </a:lnTo>
                <a:lnTo>
                  <a:pt x="1258341" y="1497965"/>
                </a:lnTo>
                <a:lnTo>
                  <a:pt x="1289723" y="1492567"/>
                </a:lnTo>
                <a:lnTo>
                  <a:pt x="1302029" y="1484668"/>
                </a:lnTo>
                <a:lnTo>
                  <a:pt x="1315923" y="1475765"/>
                </a:lnTo>
                <a:lnTo>
                  <a:pt x="1334084" y="1450251"/>
                </a:lnTo>
                <a:lnTo>
                  <a:pt x="1341386" y="1418755"/>
                </a:lnTo>
                <a:close/>
              </a:path>
              <a:path w="3263265" h="2089150">
                <a:moveTo>
                  <a:pt x="1343202" y="719480"/>
                </a:moveTo>
                <a:lnTo>
                  <a:pt x="1336484" y="685088"/>
                </a:lnTo>
                <a:lnTo>
                  <a:pt x="1317853" y="656996"/>
                </a:lnTo>
                <a:lnTo>
                  <a:pt x="1290078" y="638022"/>
                </a:lnTo>
                <a:lnTo>
                  <a:pt x="1255915" y="630974"/>
                </a:lnTo>
                <a:lnTo>
                  <a:pt x="1221790" y="637781"/>
                </a:lnTo>
                <a:lnTo>
                  <a:pt x="1193698" y="656602"/>
                </a:lnTo>
                <a:lnTo>
                  <a:pt x="1174597" y="684504"/>
                </a:lnTo>
                <a:lnTo>
                  <a:pt x="1167447" y="718553"/>
                </a:lnTo>
                <a:lnTo>
                  <a:pt x="1174165" y="752856"/>
                </a:lnTo>
                <a:lnTo>
                  <a:pt x="1192822" y="780859"/>
                </a:lnTo>
                <a:lnTo>
                  <a:pt x="1220685" y="799795"/>
                </a:lnTo>
                <a:lnTo>
                  <a:pt x="1254988" y="806881"/>
                </a:lnTo>
                <a:lnTo>
                  <a:pt x="1289456" y="800252"/>
                </a:lnTo>
                <a:lnTo>
                  <a:pt x="1317421" y="781723"/>
                </a:lnTo>
                <a:lnTo>
                  <a:pt x="1336243" y="753910"/>
                </a:lnTo>
                <a:lnTo>
                  <a:pt x="1343202" y="719493"/>
                </a:lnTo>
                <a:close/>
              </a:path>
              <a:path w="3263265" h="2089150">
                <a:moveTo>
                  <a:pt x="1399552" y="512521"/>
                </a:moveTo>
                <a:lnTo>
                  <a:pt x="1394294" y="482536"/>
                </a:lnTo>
                <a:lnTo>
                  <a:pt x="1378051" y="456806"/>
                </a:lnTo>
                <a:lnTo>
                  <a:pt x="1364754" y="446786"/>
                </a:lnTo>
                <a:lnTo>
                  <a:pt x="1353642" y="438416"/>
                </a:lnTo>
                <a:lnTo>
                  <a:pt x="1323848" y="430390"/>
                </a:lnTo>
                <a:lnTo>
                  <a:pt x="1293622" y="434936"/>
                </a:lnTo>
                <a:lnTo>
                  <a:pt x="1267917" y="450557"/>
                </a:lnTo>
                <a:lnTo>
                  <a:pt x="1255560" y="466826"/>
                </a:lnTo>
                <a:lnTo>
                  <a:pt x="1249603" y="474675"/>
                </a:lnTo>
                <a:lnTo>
                  <a:pt x="1241526" y="504698"/>
                </a:lnTo>
                <a:lnTo>
                  <a:pt x="1245577" y="535800"/>
                </a:lnTo>
                <a:lnTo>
                  <a:pt x="1260335" y="561809"/>
                </a:lnTo>
                <a:lnTo>
                  <a:pt x="1283652" y="580199"/>
                </a:lnTo>
                <a:lnTo>
                  <a:pt x="1313395" y="588505"/>
                </a:lnTo>
                <a:lnTo>
                  <a:pt x="1345730" y="584352"/>
                </a:lnTo>
                <a:lnTo>
                  <a:pt x="1372831" y="568579"/>
                </a:lnTo>
                <a:lnTo>
                  <a:pt x="1391754" y="543775"/>
                </a:lnTo>
                <a:lnTo>
                  <a:pt x="1399552" y="512533"/>
                </a:lnTo>
                <a:close/>
              </a:path>
              <a:path w="3263265" h="2089150">
                <a:moveTo>
                  <a:pt x="1407198" y="1903310"/>
                </a:moveTo>
                <a:lnTo>
                  <a:pt x="1400860" y="1872881"/>
                </a:lnTo>
                <a:lnTo>
                  <a:pt x="1384020" y="1848599"/>
                </a:lnTo>
                <a:lnTo>
                  <a:pt x="1359027" y="1832762"/>
                </a:lnTo>
                <a:lnTo>
                  <a:pt x="1328254" y="1827593"/>
                </a:lnTo>
                <a:lnTo>
                  <a:pt x="1299210" y="1834019"/>
                </a:lnTo>
                <a:lnTo>
                  <a:pt x="1275626" y="1850047"/>
                </a:lnTo>
                <a:lnTo>
                  <a:pt x="1259649" y="1873554"/>
                </a:lnTo>
                <a:lnTo>
                  <a:pt x="1253388" y="1902434"/>
                </a:lnTo>
                <a:lnTo>
                  <a:pt x="1258989" y="1932647"/>
                </a:lnTo>
                <a:lnTo>
                  <a:pt x="1275422" y="1957705"/>
                </a:lnTo>
                <a:lnTo>
                  <a:pt x="1300010" y="1974850"/>
                </a:lnTo>
                <a:lnTo>
                  <a:pt x="1330032" y="1981301"/>
                </a:lnTo>
                <a:lnTo>
                  <a:pt x="1360335" y="1975345"/>
                </a:lnTo>
                <a:lnTo>
                  <a:pt x="1384935" y="1958695"/>
                </a:lnTo>
                <a:lnTo>
                  <a:pt x="1401381" y="1933867"/>
                </a:lnTo>
                <a:lnTo>
                  <a:pt x="1407198" y="1903310"/>
                </a:lnTo>
                <a:close/>
              </a:path>
              <a:path w="3263265" h="2089150">
                <a:moveTo>
                  <a:pt x="1413179" y="1204887"/>
                </a:moveTo>
                <a:lnTo>
                  <a:pt x="1405293" y="1170774"/>
                </a:lnTo>
                <a:lnTo>
                  <a:pt x="1385481" y="1143431"/>
                </a:lnTo>
                <a:lnTo>
                  <a:pt x="1360728" y="1128102"/>
                </a:lnTo>
                <a:lnTo>
                  <a:pt x="1356677" y="1125575"/>
                </a:lnTo>
                <a:lnTo>
                  <a:pt x="1321816" y="1119949"/>
                </a:lnTo>
                <a:lnTo>
                  <a:pt x="1288745" y="1127582"/>
                </a:lnTo>
                <a:lnTo>
                  <a:pt x="1262227" y="1146200"/>
                </a:lnTo>
                <a:lnTo>
                  <a:pt x="1261084" y="1147965"/>
                </a:lnTo>
                <a:lnTo>
                  <a:pt x="1244574" y="1173403"/>
                </a:lnTo>
                <a:lnTo>
                  <a:pt x="1238123" y="1206792"/>
                </a:lnTo>
                <a:lnTo>
                  <a:pt x="1244968" y="1241463"/>
                </a:lnTo>
                <a:lnTo>
                  <a:pt x="1263827" y="1269580"/>
                </a:lnTo>
                <a:lnTo>
                  <a:pt x="1291882" y="1288338"/>
                </a:lnTo>
                <a:lnTo>
                  <a:pt x="1326349" y="1294942"/>
                </a:lnTo>
                <a:lnTo>
                  <a:pt x="1360462" y="1287424"/>
                </a:lnTo>
                <a:lnTo>
                  <a:pt x="1388338" y="1267802"/>
                </a:lnTo>
                <a:lnTo>
                  <a:pt x="1406931" y="1239240"/>
                </a:lnTo>
                <a:lnTo>
                  <a:pt x="1413179" y="1204899"/>
                </a:lnTo>
                <a:close/>
              </a:path>
              <a:path w="3263265" h="2089150">
                <a:moveTo>
                  <a:pt x="1453603" y="297129"/>
                </a:moveTo>
                <a:lnTo>
                  <a:pt x="1447177" y="274256"/>
                </a:lnTo>
                <a:lnTo>
                  <a:pt x="1432826" y="255054"/>
                </a:lnTo>
                <a:lnTo>
                  <a:pt x="1413002" y="241820"/>
                </a:lnTo>
                <a:lnTo>
                  <a:pt x="1389976" y="236766"/>
                </a:lnTo>
                <a:lnTo>
                  <a:pt x="1365402" y="241820"/>
                </a:lnTo>
                <a:lnTo>
                  <a:pt x="1345209" y="255879"/>
                </a:lnTo>
                <a:lnTo>
                  <a:pt x="1331595" y="276631"/>
                </a:lnTo>
                <a:lnTo>
                  <a:pt x="1326794" y="301815"/>
                </a:lnTo>
                <a:lnTo>
                  <a:pt x="1332103" y="326885"/>
                </a:lnTo>
                <a:lnTo>
                  <a:pt x="1346022" y="346760"/>
                </a:lnTo>
                <a:lnTo>
                  <a:pt x="1366659" y="359600"/>
                </a:lnTo>
                <a:lnTo>
                  <a:pt x="1392097" y="363626"/>
                </a:lnTo>
                <a:lnTo>
                  <a:pt x="1416951" y="357505"/>
                </a:lnTo>
                <a:lnTo>
                  <a:pt x="1436992" y="342747"/>
                </a:lnTo>
                <a:lnTo>
                  <a:pt x="1449971" y="321792"/>
                </a:lnTo>
                <a:lnTo>
                  <a:pt x="1453603" y="297129"/>
                </a:lnTo>
                <a:close/>
              </a:path>
              <a:path w="3263265" h="2089150">
                <a:moveTo>
                  <a:pt x="1457807" y="1000163"/>
                </a:moveTo>
                <a:lnTo>
                  <a:pt x="1453515" y="974877"/>
                </a:lnTo>
                <a:lnTo>
                  <a:pt x="1440345" y="953846"/>
                </a:lnTo>
                <a:lnTo>
                  <a:pt x="1420431" y="939368"/>
                </a:lnTo>
                <a:lnTo>
                  <a:pt x="1395920" y="933742"/>
                </a:lnTo>
                <a:lnTo>
                  <a:pt x="1371625" y="938847"/>
                </a:lnTo>
                <a:lnTo>
                  <a:pt x="1350784" y="953160"/>
                </a:lnTo>
                <a:lnTo>
                  <a:pt x="1336230" y="973861"/>
                </a:lnTo>
                <a:lnTo>
                  <a:pt x="1330794" y="998143"/>
                </a:lnTo>
                <a:lnTo>
                  <a:pt x="1335608" y="1021422"/>
                </a:lnTo>
                <a:lnTo>
                  <a:pt x="1348549" y="1040930"/>
                </a:lnTo>
                <a:lnTo>
                  <a:pt x="1367713" y="1054658"/>
                </a:lnTo>
                <a:lnTo>
                  <a:pt x="1391132" y="1060615"/>
                </a:lnTo>
                <a:lnTo>
                  <a:pt x="1416646" y="1057046"/>
                </a:lnTo>
                <a:lnTo>
                  <a:pt x="1422311" y="1053680"/>
                </a:lnTo>
                <a:lnTo>
                  <a:pt x="1437589" y="1044575"/>
                </a:lnTo>
                <a:lnTo>
                  <a:pt x="1451978" y="1025004"/>
                </a:lnTo>
                <a:lnTo>
                  <a:pt x="1457807" y="1000163"/>
                </a:lnTo>
                <a:close/>
              </a:path>
              <a:path w="3263265" h="2089150">
                <a:moveTo>
                  <a:pt x="1470609" y="1701990"/>
                </a:moveTo>
                <a:lnTo>
                  <a:pt x="1467802" y="1673313"/>
                </a:lnTo>
                <a:lnTo>
                  <a:pt x="1464081" y="1666303"/>
                </a:lnTo>
                <a:lnTo>
                  <a:pt x="1455064" y="1649374"/>
                </a:lnTo>
                <a:lnTo>
                  <a:pt x="1434198" y="1632369"/>
                </a:lnTo>
                <a:lnTo>
                  <a:pt x="1406994" y="1624482"/>
                </a:lnTo>
                <a:lnTo>
                  <a:pt x="1378546" y="1627492"/>
                </a:lnTo>
                <a:lnTo>
                  <a:pt x="1354416" y="1640446"/>
                </a:lnTo>
                <a:lnTo>
                  <a:pt x="1337043" y="1661337"/>
                </a:lnTo>
                <a:lnTo>
                  <a:pt x="1328826" y="1688223"/>
                </a:lnTo>
                <a:lnTo>
                  <a:pt x="1329067" y="1690382"/>
                </a:lnTo>
                <a:lnTo>
                  <a:pt x="1331937" y="1715973"/>
                </a:lnTo>
                <a:lnTo>
                  <a:pt x="1345247" y="1740077"/>
                </a:lnTo>
                <a:lnTo>
                  <a:pt x="1366469" y="1757781"/>
                </a:lnTo>
                <a:lnTo>
                  <a:pt x="1393329" y="1766290"/>
                </a:lnTo>
                <a:lnTo>
                  <a:pt x="1421333" y="1763509"/>
                </a:lnTo>
                <a:lnTo>
                  <a:pt x="1445221" y="1750466"/>
                </a:lnTo>
                <a:lnTo>
                  <a:pt x="1461897" y="1729981"/>
                </a:lnTo>
                <a:lnTo>
                  <a:pt x="1462493" y="1729257"/>
                </a:lnTo>
                <a:lnTo>
                  <a:pt x="1470609" y="1701990"/>
                </a:lnTo>
                <a:close/>
              </a:path>
              <a:path w="3263265" h="2089150">
                <a:moveTo>
                  <a:pt x="1533525" y="1484922"/>
                </a:moveTo>
                <a:lnTo>
                  <a:pt x="1528368" y="1459649"/>
                </a:lnTo>
                <a:lnTo>
                  <a:pt x="1520634" y="1448346"/>
                </a:lnTo>
                <a:lnTo>
                  <a:pt x="1514729" y="1439722"/>
                </a:lnTo>
                <a:lnTo>
                  <a:pt x="1494294" y="1426781"/>
                </a:lnTo>
                <a:lnTo>
                  <a:pt x="1468729" y="1422425"/>
                </a:lnTo>
                <a:lnTo>
                  <a:pt x="1443609" y="1427873"/>
                </a:lnTo>
                <a:lnTo>
                  <a:pt x="1423225" y="1441907"/>
                </a:lnTo>
                <a:lnTo>
                  <a:pt x="1409687" y="1462366"/>
                </a:lnTo>
                <a:lnTo>
                  <a:pt x="1409115" y="1465453"/>
                </a:lnTo>
                <a:lnTo>
                  <a:pt x="1409077" y="1465656"/>
                </a:lnTo>
                <a:lnTo>
                  <a:pt x="1410970" y="1511439"/>
                </a:lnTo>
                <a:lnTo>
                  <a:pt x="1446593" y="1545907"/>
                </a:lnTo>
                <a:lnTo>
                  <a:pt x="1470990" y="1550885"/>
                </a:lnTo>
                <a:lnTo>
                  <a:pt x="1495552" y="1545348"/>
                </a:lnTo>
                <a:lnTo>
                  <a:pt x="1515529" y="1531086"/>
                </a:lnTo>
                <a:lnTo>
                  <a:pt x="1528673" y="1510525"/>
                </a:lnTo>
                <a:lnTo>
                  <a:pt x="1528864" y="1510233"/>
                </a:lnTo>
                <a:lnTo>
                  <a:pt x="1533525" y="1484934"/>
                </a:lnTo>
                <a:close/>
              </a:path>
              <a:path w="3263265" h="2089150">
                <a:moveTo>
                  <a:pt x="1540421" y="785342"/>
                </a:moveTo>
                <a:lnTo>
                  <a:pt x="1533105" y="757085"/>
                </a:lnTo>
                <a:lnTo>
                  <a:pt x="1516049" y="734390"/>
                </a:lnTo>
                <a:lnTo>
                  <a:pt x="1491691" y="719455"/>
                </a:lnTo>
                <a:lnTo>
                  <a:pt x="1462481" y="714527"/>
                </a:lnTo>
                <a:lnTo>
                  <a:pt x="1433385" y="720801"/>
                </a:lnTo>
                <a:lnTo>
                  <a:pt x="1410462" y="736752"/>
                </a:lnTo>
                <a:lnTo>
                  <a:pt x="1395526" y="760450"/>
                </a:lnTo>
                <a:lnTo>
                  <a:pt x="1390408" y="789965"/>
                </a:lnTo>
                <a:lnTo>
                  <a:pt x="1396555" y="818921"/>
                </a:lnTo>
                <a:lnTo>
                  <a:pt x="1412557" y="842645"/>
                </a:lnTo>
                <a:lnTo>
                  <a:pt x="1436027" y="858697"/>
                </a:lnTo>
                <a:lnTo>
                  <a:pt x="1464500" y="864641"/>
                </a:lnTo>
                <a:lnTo>
                  <a:pt x="1494256" y="858088"/>
                </a:lnTo>
                <a:lnTo>
                  <a:pt x="1518920" y="840511"/>
                </a:lnTo>
                <a:lnTo>
                  <a:pt x="1527149" y="827824"/>
                </a:lnTo>
                <a:lnTo>
                  <a:pt x="1535366" y="815162"/>
                </a:lnTo>
                <a:lnTo>
                  <a:pt x="1540421" y="785355"/>
                </a:lnTo>
                <a:close/>
              </a:path>
              <a:path w="3263265" h="2089150">
                <a:moveTo>
                  <a:pt x="1596618" y="1969808"/>
                </a:moveTo>
                <a:lnTo>
                  <a:pt x="1593951" y="1954695"/>
                </a:lnTo>
                <a:lnTo>
                  <a:pt x="1592656" y="1947316"/>
                </a:lnTo>
                <a:lnTo>
                  <a:pt x="1580845" y="1928609"/>
                </a:lnTo>
                <a:lnTo>
                  <a:pt x="1563052" y="1915668"/>
                </a:lnTo>
                <a:lnTo>
                  <a:pt x="1541132" y="1910461"/>
                </a:lnTo>
                <a:lnTo>
                  <a:pt x="1519326" y="1914690"/>
                </a:lnTo>
                <a:lnTo>
                  <a:pt x="1500479" y="1927059"/>
                </a:lnTo>
                <a:lnTo>
                  <a:pt x="1487081" y="1945233"/>
                </a:lnTo>
                <a:lnTo>
                  <a:pt x="1481607" y="1966836"/>
                </a:lnTo>
                <a:lnTo>
                  <a:pt x="1485671" y="1988807"/>
                </a:lnTo>
                <a:lnTo>
                  <a:pt x="1497825" y="2007311"/>
                </a:lnTo>
                <a:lnTo>
                  <a:pt x="1516011" y="2020214"/>
                </a:lnTo>
                <a:lnTo>
                  <a:pt x="1538160" y="2025383"/>
                </a:lnTo>
                <a:lnTo>
                  <a:pt x="1560741" y="2021560"/>
                </a:lnTo>
                <a:lnTo>
                  <a:pt x="1579156" y="2009940"/>
                </a:lnTo>
                <a:lnTo>
                  <a:pt x="1591691" y="1992147"/>
                </a:lnTo>
                <a:lnTo>
                  <a:pt x="1596618" y="1969808"/>
                </a:lnTo>
                <a:close/>
              </a:path>
              <a:path w="3263265" h="2089150">
                <a:moveTo>
                  <a:pt x="1617129" y="580631"/>
                </a:moveTo>
                <a:lnTo>
                  <a:pt x="1610550" y="546442"/>
                </a:lnTo>
                <a:lnTo>
                  <a:pt x="1591906" y="518223"/>
                </a:lnTo>
                <a:lnTo>
                  <a:pt x="1564132" y="498944"/>
                </a:lnTo>
                <a:lnTo>
                  <a:pt x="1530096" y="491604"/>
                </a:lnTo>
                <a:lnTo>
                  <a:pt x="1495742" y="498081"/>
                </a:lnTo>
                <a:lnTo>
                  <a:pt x="1467637" y="516559"/>
                </a:lnTo>
                <a:lnTo>
                  <a:pt x="1448562" y="544309"/>
                </a:lnTo>
                <a:lnTo>
                  <a:pt x="1441259" y="578612"/>
                </a:lnTo>
                <a:lnTo>
                  <a:pt x="1447673" y="613130"/>
                </a:lnTo>
                <a:lnTo>
                  <a:pt x="1466049" y="641286"/>
                </a:lnTo>
                <a:lnTo>
                  <a:pt x="1493748" y="660336"/>
                </a:lnTo>
                <a:lnTo>
                  <a:pt x="1528064" y="667537"/>
                </a:lnTo>
                <a:lnTo>
                  <a:pt x="1562493" y="660996"/>
                </a:lnTo>
                <a:lnTo>
                  <a:pt x="1590700" y="642493"/>
                </a:lnTo>
                <a:lnTo>
                  <a:pt x="1609852" y="614794"/>
                </a:lnTo>
                <a:lnTo>
                  <a:pt x="1617129" y="580644"/>
                </a:lnTo>
                <a:close/>
              </a:path>
              <a:path w="3263265" h="2089150">
                <a:moveTo>
                  <a:pt x="1622044" y="1274292"/>
                </a:moveTo>
                <a:lnTo>
                  <a:pt x="1614233" y="1240129"/>
                </a:lnTo>
                <a:lnTo>
                  <a:pt x="1594726" y="1212672"/>
                </a:lnTo>
                <a:lnTo>
                  <a:pt x="1566341" y="1194600"/>
                </a:lnTo>
                <a:lnTo>
                  <a:pt x="1531912" y="1188631"/>
                </a:lnTo>
                <a:lnTo>
                  <a:pt x="1498015" y="1196492"/>
                </a:lnTo>
                <a:lnTo>
                  <a:pt x="1470533" y="1216190"/>
                </a:lnTo>
                <a:lnTo>
                  <a:pt x="1452321" y="1244701"/>
                </a:lnTo>
                <a:lnTo>
                  <a:pt x="1446250" y="1278991"/>
                </a:lnTo>
                <a:lnTo>
                  <a:pt x="1454048" y="1313014"/>
                </a:lnTo>
                <a:lnTo>
                  <a:pt x="1473644" y="1340446"/>
                </a:lnTo>
                <a:lnTo>
                  <a:pt x="1502130" y="1358557"/>
                </a:lnTo>
                <a:lnTo>
                  <a:pt x="1536636" y="1364602"/>
                </a:lnTo>
                <a:lnTo>
                  <a:pt x="1570799" y="1356868"/>
                </a:lnTo>
                <a:lnTo>
                  <a:pt x="1598180" y="1337386"/>
                </a:lnTo>
                <a:lnTo>
                  <a:pt x="1616138" y="1308938"/>
                </a:lnTo>
                <a:lnTo>
                  <a:pt x="1622044" y="1274305"/>
                </a:lnTo>
                <a:close/>
              </a:path>
              <a:path w="3263265" h="2089150">
                <a:moveTo>
                  <a:pt x="1662201" y="369049"/>
                </a:moveTo>
                <a:lnTo>
                  <a:pt x="1656829" y="343827"/>
                </a:lnTo>
                <a:lnTo>
                  <a:pt x="1643011" y="324065"/>
                </a:lnTo>
                <a:lnTo>
                  <a:pt x="1622425" y="311327"/>
                </a:lnTo>
                <a:lnTo>
                  <a:pt x="1596758" y="307200"/>
                </a:lnTo>
                <a:lnTo>
                  <a:pt x="1571764" y="312889"/>
                </a:lnTo>
                <a:lnTo>
                  <a:pt x="1551508" y="327152"/>
                </a:lnTo>
                <a:lnTo>
                  <a:pt x="1538135" y="347764"/>
                </a:lnTo>
                <a:lnTo>
                  <a:pt x="1533779" y="372516"/>
                </a:lnTo>
                <a:lnTo>
                  <a:pt x="1539925" y="396811"/>
                </a:lnTo>
                <a:lnTo>
                  <a:pt x="1554873" y="417144"/>
                </a:lnTo>
                <a:lnTo>
                  <a:pt x="1557134" y="418630"/>
                </a:lnTo>
                <a:lnTo>
                  <a:pt x="1575892" y="430949"/>
                </a:lnTo>
                <a:lnTo>
                  <a:pt x="1600276" y="435660"/>
                </a:lnTo>
                <a:lnTo>
                  <a:pt x="1624812" y="429856"/>
                </a:lnTo>
                <a:lnTo>
                  <a:pt x="1644637" y="415391"/>
                </a:lnTo>
                <a:lnTo>
                  <a:pt x="1649044" y="408343"/>
                </a:lnTo>
                <a:lnTo>
                  <a:pt x="1657769" y="394398"/>
                </a:lnTo>
                <a:lnTo>
                  <a:pt x="1662201" y="369049"/>
                </a:lnTo>
                <a:close/>
              </a:path>
              <a:path w="3263265" h="2089150">
                <a:moveTo>
                  <a:pt x="1681022" y="1067257"/>
                </a:moveTo>
                <a:lnTo>
                  <a:pt x="1675117" y="1038199"/>
                </a:lnTo>
                <a:lnTo>
                  <a:pt x="1662531" y="1019390"/>
                </a:lnTo>
                <a:lnTo>
                  <a:pt x="1659229" y="1014437"/>
                </a:lnTo>
                <a:lnTo>
                  <a:pt x="1635569" y="998194"/>
                </a:lnTo>
                <a:lnTo>
                  <a:pt x="1606359" y="991717"/>
                </a:lnTo>
                <a:lnTo>
                  <a:pt x="1576552" y="996442"/>
                </a:lnTo>
                <a:lnTo>
                  <a:pt x="1552232" y="1011148"/>
                </a:lnTo>
                <a:lnTo>
                  <a:pt x="1535442" y="1033945"/>
                </a:lnTo>
                <a:lnTo>
                  <a:pt x="1534960" y="1035875"/>
                </a:lnTo>
                <a:lnTo>
                  <a:pt x="1534045" y="1039520"/>
                </a:lnTo>
                <a:lnTo>
                  <a:pt x="1528203" y="1062990"/>
                </a:lnTo>
                <a:lnTo>
                  <a:pt x="1532610" y="1094143"/>
                </a:lnTo>
                <a:lnTo>
                  <a:pt x="1535607" y="1099172"/>
                </a:lnTo>
                <a:lnTo>
                  <a:pt x="1547952" y="1119847"/>
                </a:lnTo>
                <a:lnTo>
                  <a:pt x="1571891" y="1137539"/>
                </a:lnTo>
                <a:lnTo>
                  <a:pt x="1602092" y="1144625"/>
                </a:lnTo>
                <a:lnTo>
                  <a:pt x="1632432" y="1139037"/>
                </a:lnTo>
                <a:lnTo>
                  <a:pt x="1657629" y="1122400"/>
                </a:lnTo>
                <a:lnTo>
                  <a:pt x="1674774" y="1097534"/>
                </a:lnTo>
                <a:lnTo>
                  <a:pt x="1678152" y="1081138"/>
                </a:lnTo>
                <a:lnTo>
                  <a:pt x="1678724" y="1078357"/>
                </a:lnTo>
                <a:lnTo>
                  <a:pt x="1681022" y="1067269"/>
                </a:lnTo>
                <a:close/>
              </a:path>
              <a:path w="3263265" h="2089150">
                <a:moveTo>
                  <a:pt x="1694535" y="1760474"/>
                </a:moveTo>
                <a:lnTo>
                  <a:pt x="1688426" y="1726958"/>
                </a:lnTo>
                <a:lnTo>
                  <a:pt x="1672209" y="1701393"/>
                </a:lnTo>
                <a:lnTo>
                  <a:pt x="1670939" y="1699361"/>
                </a:lnTo>
                <a:lnTo>
                  <a:pt x="1644611" y="1680349"/>
                </a:lnTo>
                <a:lnTo>
                  <a:pt x="1611960" y="1672615"/>
                </a:lnTo>
                <a:lnTo>
                  <a:pt x="1577936" y="1678978"/>
                </a:lnTo>
                <a:lnTo>
                  <a:pt x="1549298" y="1698142"/>
                </a:lnTo>
                <a:lnTo>
                  <a:pt x="1534960" y="1718894"/>
                </a:lnTo>
                <a:lnTo>
                  <a:pt x="1529689" y="1726514"/>
                </a:lnTo>
                <a:lnTo>
                  <a:pt x="1529956" y="1793265"/>
                </a:lnTo>
                <a:lnTo>
                  <a:pt x="1575879" y="1837817"/>
                </a:lnTo>
                <a:lnTo>
                  <a:pt x="1609267" y="1844408"/>
                </a:lnTo>
                <a:lnTo>
                  <a:pt x="1642884" y="1838121"/>
                </a:lnTo>
                <a:lnTo>
                  <a:pt x="1669808" y="1820557"/>
                </a:lnTo>
                <a:lnTo>
                  <a:pt x="1687779" y="1793938"/>
                </a:lnTo>
                <a:lnTo>
                  <a:pt x="1694535" y="1760474"/>
                </a:lnTo>
                <a:close/>
              </a:path>
              <a:path w="3263265" h="2089150">
                <a:moveTo>
                  <a:pt x="1731911" y="193116"/>
                </a:moveTo>
                <a:lnTo>
                  <a:pt x="1699361" y="195668"/>
                </a:lnTo>
                <a:lnTo>
                  <a:pt x="1649323" y="200190"/>
                </a:lnTo>
                <a:lnTo>
                  <a:pt x="1612074" y="203974"/>
                </a:lnTo>
                <a:lnTo>
                  <a:pt x="1616659" y="211124"/>
                </a:lnTo>
                <a:lnTo>
                  <a:pt x="1640039" y="227469"/>
                </a:lnTo>
                <a:lnTo>
                  <a:pt x="1668780" y="233451"/>
                </a:lnTo>
                <a:lnTo>
                  <a:pt x="1696237" y="227812"/>
                </a:lnTo>
                <a:lnTo>
                  <a:pt x="1718691" y="212636"/>
                </a:lnTo>
                <a:lnTo>
                  <a:pt x="1731911" y="193116"/>
                </a:lnTo>
                <a:close/>
              </a:path>
              <a:path w="3263265" h="2089150">
                <a:moveTo>
                  <a:pt x="1736877" y="858812"/>
                </a:moveTo>
                <a:lnTo>
                  <a:pt x="1736026" y="854608"/>
                </a:lnTo>
                <a:lnTo>
                  <a:pt x="1731835" y="833462"/>
                </a:lnTo>
                <a:lnTo>
                  <a:pt x="1723504" y="820991"/>
                </a:lnTo>
                <a:lnTo>
                  <a:pt x="1718056" y="812812"/>
                </a:lnTo>
                <a:lnTo>
                  <a:pt x="1717954" y="812673"/>
                </a:lnTo>
                <a:lnTo>
                  <a:pt x="1708556" y="806259"/>
                </a:lnTo>
                <a:lnTo>
                  <a:pt x="1697507" y="798728"/>
                </a:lnTo>
                <a:lnTo>
                  <a:pt x="1672729" y="793915"/>
                </a:lnTo>
                <a:lnTo>
                  <a:pt x="1649641" y="799249"/>
                </a:lnTo>
                <a:lnTo>
                  <a:pt x="1629752" y="812812"/>
                </a:lnTo>
                <a:lnTo>
                  <a:pt x="1628216" y="814908"/>
                </a:lnTo>
                <a:lnTo>
                  <a:pt x="1615465" y="832269"/>
                </a:lnTo>
                <a:lnTo>
                  <a:pt x="1609217" y="855281"/>
                </a:lnTo>
                <a:lnTo>
                  <a:pt x="1613115" y="880160"/>
                </a:lnTo>
                <a:lnTo>
                  <a:pt x="1626362" y="901115"/>
                </a:lnTo>
                <a:lnTo>
                  <a:pt x="1646682" y="915733"/>
                </a:lnTo>
                <a:lnTo>
                  <a:pt x="1671789" y="921613"/>
                </a:lnTo>
                <a:lnTo>
                  <a:pt x="1697469" y="917346"/>
                </a:lnTo>
                <a:lnTo>
                  <a:pt x="1718081" y="904303"/>
                </a:lnTo>
                <a:lnTo>
                  <a:pt x="1731810" y="884212"/>
                </a:lnTo>
                <a:lnTo>
                  <a:pt x="1735175" y="867308"/>
                </a:lnTo>
                <a:lnTo>
                  <a:pt x="1736877" y="858812"/>
                </a:lnTo>
                <a:close/>
              </a:path>
              <a:path w="3263265" h="2089150">
                <a:moveTo>
                  <a:pt x="1743773" y="1547431"/>
                </a:moveTo>
                <a:lnTo>
                  <a:pt x="1737906" y="1524101"/>
                </a:lnTo>
                <a:lnTo>
                  <a:pt x="1724113" y="1505051"/>
                </a:lnTo>
                <a:lnTo>
                  <a:pt x="1704301" y="1492110"/>
                </a:lnTo>
                <a:lnTo>
                  <a:pt x="1696732" y="1490535"/>
                </a:lnTo>
                <a:lnTo>
                  <a:pt x="1680413" y="1487106"/>
                </a:lnTo>
                <a:lnTo>
                  <a:pt x="1654822" y="1491602"/>
                </a:lnTo>
                <a:lnTo>
                  <a:pt x="1648714" y="1495564"/>
                </a:lnTo>
                <a:lnTo>
                  <a:pt x="1634375" y="1504861"/>
                </a:lnTo>
                <a:lnTo>
                  <a:pt x="1620850" y="1525117"/>
                </a:lnTo>
                <a:lnTo>
                  <a:pt x="1616011" y="1550593"/>
                </a:lnTo>
                <a:lnTo>
                  <a:pt x="1621294" y="1575879"/>
                </a:lnTo>
                <a:lnTo>
                  <a:pt x="1635391" y="1596529"/>
                </a:lnTo>
                <a:lnTo>
                  <a:pt x="1656003" y="1610245"/>
                </a:lnTo>
                <a:lnTo>
                  <a:pt x="1680832" y="1614792"/>
                </a:lnTo>
                <a:lnTo>
                  <a:pt x="1705241" y="1608531"/>
                </a:lnTo>
                <a:lnTo>
                  <a:pt x="1725676" y="1593278"/>
                </a:lnTo>
                <a:lnTo>
                  <a:pt x="1739417" y="1571942"/>
                </a:lnTo>
                <a:lnTo>
                  <a:pt x="1743773" y="1547431"/>
                </a:lnTo>
                <a:close/>
              </a:path>
              <a:path w="3263265" h="2089150">
                <a:moveTo>
                  <a:pt x="1823148" y="1340345"/>
                </a:moveTo>
                <a:lnTo>
                  <a:pt x="1817179" y="1309573"/>
                </a:lnTo>
                <a:lnTo>
                  <a:pt x="1801126" y="1284846"/>
                </a:lnTo>
                <a:lnTo>
                  <a:pt x="1776907" y="1268145"/>
                </a:lnTo>
                <a:lnTo>
                  <a:pt x="1746427" y="1261465"/>
                </a:lnTo>
                <a:lnTo>
                  <a:pt x="1714233" y="1266799"/>
                </a:lnTo>
                <a:lnTo>
                  <a:pt x="1687652" y="1283258"/>
                </a:lnTo>
                <a:lnTo>
                  <a:pt x="1669415" y="1308315"/>
                </a:lnTo>
                <a:lnTo>
                  <a:pt x="1662264" y="1339430"/>
                </a:lnTo>
                <a:lnTo>
                  <a:pt x="1668322" y="1370736"/>
                </a:lnTo>
                <a:lnTo>
                  <a:pt x="1685836" y="1397101"/>
                </a:lnTo>
                <a:lnTo>
                  <a:pt x="1711718" y="1415351"/>
                </a:lnTo>
                <a:lnTo>
                  <a:pt x="1742871" y="1422336"/>
                </a:lnTo>
                <a:lnTo>
                  <a:pt x="1774139" y="1416037"/>
                </a:lnTo>
                <a:lnTo>
                  <a:pt x="1799755" y="1398447"/>
                </a:lnTo>
                <a:lnTo>
                  <a:pt x="1816976" y="1372298"/>
                </a:lnTo>
                <a:lnTo>
                  <a:pt x="1823148" y="1340358"/>
                </a:lnTo>
                <a:close/>
              </a:path>
              <a:path w="3263265" h="2089150">
                <a:moveTo>
                  <a:pt x="1825828" y="650163"/>
                </a:moveTo>
                <a:lnTo>
                  <a:pt x="1819275" y="615683"/>
                </a:lnTo>
                <a:lnTo>
                  <a:pt x="1800783" y="587616"/>
                </a:lnTo>
                <a:lnTo>
                  <a:pt x="1773008" y="568680"/>
                </a:lnTo>
                <a:lnTo>
                  <a:pt x="1738655" y="561632"/>
                </a:lnTo>
                <a:lnTo>
                  <a:pt x="1704251" y="568286"/>
                </a:lnTo>
                <a:lnTo>
                  <a:pt x="1676133" y="586879"/>
                </a:lnTo>
                <a:lnTo>
                  <a:pt x="1657108" y="614654"/>
                </a:lnTo>
                <a:lnTo>
                  <a:pt x="1649958" y="648855"/>
                </a:lnTo>
                <a:lnTo>
                  <a:pt x="1656689" y="683018"/>
                </a:lnTo>
                <a:lnTo>
                  <a:pt x="1675447" y="711161"/>
                </a:lnTo>
                <a:lnTo>
                  <a:pt x="1703311" y="730326"/>
                </a:lnTo>
                <a:lnTo>
                  <a:pt x="1737334" y="737552"/>
                </a:lnTo>
                <a:lnTo>
                  <a:pt x="1771675" y="730910"/>
                </a:lnTo>
                <a:lnTo>
                  <a:pt x="1799717" y="712317"/>
                </a:lnTo>
                <a:lnTo>
                  <a:pt x="1818690" y="684504"/>
                </a:lnTo>
                <a:lnTo>
                  <a:pt x="1825828" y="650176"/>
                </a:lnTo>
                <a:close/>
              </a:path>
              <a:path w="3263265" h="2089150">
                <a:moveTo>
                  <a:pt x="1886318" y="438772"/>
                </a:moveTo>
                <a:lnTo>
                  <a:pt x="1879854" y="408368"/>
                </a:lnTo>
                <a:lnTo>
                  <a:pt x="1868589" y="391998"/>
                </a:lnTo>
                <a:lnTo>
                  <a:pt x="1863001" y="383882"/>
                </a:lnTo>
                <a:lnTo>
                  <a:pt x="1838096" y="367576"/>
                </a:lnTo>
                <a:lnTo>
                  <a:pt x="1807451" y="361746"/>
                </a:lnTo>
                <a:lnTo>
                  <a:pt x="1776907" y="367931"/>
                </a:lnTo>
                <a:lnTo>
                  <a:pt x="1751799" y="384581"/>
                </a:lnTo>
                <a:lnTo>
                  <a:pt x="1741030" y="400075"/>
                </a:lnTo>
                <a:lnTo>
                  <a:pt x="1734680" y="409194"/>
                </a:lnTo>
                <a:lnTo>
                  <a:pt x="1728190" y="438772"/>
                </a:lnTo>
                <a:lnTo>
                  <a:pt x="1728076" y="439293"/>
                </a:lnTo>
                <a:lnTo>
                  <a:pt x="1734578" y="470623"/>
                </a:lnTo>
                <a:lnTo>
                  <a:pt x="1752790" y="496747"/>
                </a:lnTo>
                <a:lnTo>
                  <a:pt x="1779295" y="514299"/>
                </a:lnTo>
                <a:lnTo>
                  <a:pt x="1810664" y="519950"/>
                </a:lnTo>
                <a:lnTo>
                  <a:pt x="1840661" y="512572"/>
                </a:lnTo>
                <a:lnTo>
                  <a:pt x="1864817" y="494919"/>
                </a:lnTo>
                <a:lnTo>
                  <a:pt x="1880819" y="469480"/>
                </a:lnTo>
                <a:lnTo>
                  <a:pt x="1886229" y="439305"/>
                </a:lnTo>
                <a:lnTo>
                  <a:pt x="1886318" y="438785"/>
                </a:lnTo>
                <a:close/>
              </a:path>
              <a:path w="3263265" h="2089150">
                <a:moveTo>
                  <a:pt x="1886343" y="1830908"/>
                </a:moveTo>
                <a:lnTo>
                  <a:pt x="1881822" y="1804352"/>
                </a:lnTo>
                <a:lnTo>
                  <a:pt x="1868208" y="1782216"/>
                </a:lnTo>
                <a:lnTo>
                  <a:pt x="1847507" y="1766709"/>
                </a:lnTo>
                <a:lnTo>
                  <a:pt x="1821738" y="1760016"/>
                </a:lnTo>
                <a:lnTo>
                  <a:pt x="1794459" y="1764665"/>
                </a:lnTo>
                <a:lnTo>
                  <a:pt x="1771269" y="1779739"/>
                </a:lnTo>
                <a:lnTo>
                  <a:pt x="1755241" y="1802345"/>
                </a:lnTo>
                <a:lnTo>
                  <a:pt x="1749412" y="1829536"/>
                </a:lnTo>
                <a:lnTo>
                  <a:pt x="1755025" y="1855444"/>
                </a:lnTo>
                <a:lnTo>
                  <a:pt x="1769795" y="1876793"/>
                </a:lnTo>
                <a:lnTo>
                  <a:pt x="1785708" y="1887486"/>
                </a:lnTo>
                <a:lnTo>
                  <a:pt x="1791462" y="1891347"/>
                </a:lnTo>
                <a:lnTo>
                  <a:pt x="1817751" y="1896884"/>
                </a:lnTo>
                <a:lnTo>
                  <a:pt x="1844357" y="1892071"/>
                </a:lnTo>
                <a:lnTo>
                  <a:pt x="1865934" y="1878228"/>
                </a:lnTo>
                <a:lnTo>
                  <a:pt x="1880577" y="1857235"/>
                </a:lnTo>
                <a:lnTo>
                  <a:pt x="1882952" y="1846376"/>
                </a:lnTo>
                <a:lnTo>
                  <a:pt x="1886343" y="1830908"/>
                </a:lnTo>
                <a:close/>
              </a:path>
              <a:path w="3263265" h="2089150">
                <a:moveTo>
                  <a:pt x="1900821" y="1130947"/>
                </a:moveTo>
                <a:lnTo>
                  <a:pt x="1893582" y="1096568"/>
                </a:lnTo>
                <a:lnTo>
                  <a:pt x="1874570" y="1068908"/>
                </a:lnTo>
                <a:lnTo>
                  <a:pt x="1868208" y="1064780"/>
                </a:lnTo>
                <a:lnTo>
                  <a:pt x="1846440" y="1050582"/>
                </a:lnTo>
                <a:lnTo>
                  <a:pt x="1811934" y="1044244"/>
                </a:lnTo>
                <a:lnTo>
                  <a:pt x="1777644" y="1051585"/>
                </a:lnTo>
                <a:lnTo>
                  <a:pt x="1749933" y="1070711"/>
                </a:lnTo>
                <a:lnTo>
                  <a:pt x="1747634" y="1074204"/>
                </a:lnTo>
                <a:lnTo>
                  <a:pt x="1731479" y="1098842"/>
                </a:lnTo>
                <a:lnTo>
                  <a:pt x="1725041" y="1133182"/>
                </a:lnTo>
                <a:lnTo>
                  <a:pt x="1732419" y="1167206"/>
                </a:lnTo>
                <a:lnTo>
                  <a:pt x="1751723" y="1194968"/>
                </a:lnTo>
                <a:lnTo>
                  <a:pt x="1779955" y="1213561"/>
                </a:lnTo>
                <a:lnTo>
                  <a:pt x="1814169" y="1220127"/>
                </a:lnTo>
                <a:lnTo>
                  <a:pt x="1848281" y="1212824"/>
                </a:lnTo>
                <a:lnTo>
                  <a:pt x="1875917" y="1193647"/>
                </a:lnTo>
                <a:lnTo>
                  <a:pt x="1894344" y="1165428"/>
                </a:lnTo>
                <a:lnTo>
                  <a:pt x="1900821" y="1130960"/>
                </a:lnTo>
                <a:close/>
              </a:path>
              <a:path w="3263265" h="2089150">
                <a:moveTo>
                  <a:pt x="1941004" y="229235"/>
                </a:moveTo>
                <a:lnTo>
                  <a:pt x="1935467" y="204089"/>
                </a:lnTo>
                <a:lnTo>
                  <a:pt x="1921510" y="184416"/>
                </a:lnTo>
                <a:lnTo>
                  <a:pt x="1918716" y="182702"/>
                </a:lnTo>
                <a:lnTo>
                  <a:pt x="1899932" y="183324"/>
                </a:lnTo>
                <a:lnTo>
                  <a:pt x="1849729" y="185559"/>
                </a:lnTo>
                <a:lnTo>
                  <a:pt x="1816760" y="208762"/>
                </a:lnTo>
                <a:lnTo>
                  <a:pt x="1812569" y="233527"/>
                </a:lnTo>
                <a:lnTo>
                  <a:pt x="1818906" y="257771"/>
                </a:lnTo>
                <a:lnTo>
                  <a:pt x="1833994" y="278028"/>
                </a:lnTo>
                <a:lnTo>
                  <a:pt x="1855114" y="291719"/>
                </a:lnTo>
                <a:lnTo>
                  <a:pt x="1879498" y="296265"/>
                </a:lnTo>
                <a:lnTo>
                  <a:pt x="1903996" y="290296"/>
                </a:lnTo>
                <a:lnTo>
                  <a:pt x="1923732" y="275691"/>
                </a:lnTo>
                <a:lnTo>
                  <a:pt x="1936737" y="254609"/>
                </a:lnTo>
                <a:lnTo>
                  <a:pt x="1941004" y="229235"/>
                </a:lnTo>
                <a:close/>
              </a:path>
              <a:path w="3263265" h="2089150">
                <a:moveTo>
                  <a:pt x="1947913" y="924839"/>
                </a:moveTo>
                <a:lnTo>
                  <a:pt x="1943366" y="900442"/>
                </a:lnTo>
                <a:lnTo>
                  <a:pt x="1929676" y="879348"/>
                </a:lnTo>
                <a:lnTo>
                  <a:pt x="1909406" y="864285"/>
                </a:lnTo>
                <a:lnTo>
                  <a:pt x="1885124" y="857986"/>
                </a:lnTo>
                <a:lnTo>
                  <a:pt x="1860346" y="862164"/>
                </a:lnTo>
                <a:lnTo>
                  <a:pt x="1839658" y="875411"/>
                </a:lnTo>
                <a:lnTo>
                  <a:pt x="1825269" y="895578"/>
                </a:lnTo>
                <a:lnTo>
                  <a:pt x="1819427" y="920572"/>
                </a:lnTo>
                <a:lnTo>
                  <a:pt x="1823440" y="946238"/>
                </a:lnTo>
                <a:lnTo>
                  <a:pt x="1836077" y="966914"/>
                </a:lnTo>
                <a:lnTo>
                  <a:pt x="1855774" y="980859"/>
                </a:lnTo>
                <a:lnTo>
                  <a:pt x="1880920" y="986396"/>
                </a:lnTo>
                <a:lnTo>
                  <a:pt x="1906308" y="982103"/>
                </a:lnTo>
                <a:lnTo>
                  <a:pt x="1927377" y="969098"/>
                </a:lnTo>
                <a:lnTo>
                  <a:pt x="1941957" y="949350"/>
                </a:lnTo>
                <a:lnTo>
                  <a:pt x="1947913" y="924839"/>
                </a:lnTo>
                <a:close/>
              </a:path>
              <a:path w="3263265" h="2089150">
                <a:moveTo>
                  <a:pt x="1958886" y="1617243"/>
                </a:moveTo>
                <a:lnTo>
                  <a:pt x="1958543" y="1615833"/>
                </a:lnTo>
                <a:lnTo>
                  <a:pt x="1952701" y="1591310"/>
                </a:lnTo>
                <a:lnTo>
                  <a:pt x="1937766" y="1570291"/>
                </a:lnTo>
                <a:lnTo>
                  <a:pt x="1916049" y="1556067"/>
                </a:lnTo>
                <a:lnTo>
                  <a:pt x="1889569" y="1550593"/>
                </a:lnTo>
                <a:lnTo>
                  <a:pt x="1861477" y="1555508"/>
                </a:lnTo>
                <a:lnTo>
                  <a:pt x="1839061" y="1570024"/>
                </a:lnTo>
                <a:lnTo>
                  <a:pt x="1824240" y="1592237"/>
                </a:lnTo>
                <a:lnTo>
                  <a:pt x="1818932" y="1620227"/>
                </a:lnTo>
                <a:lnTo>
                  <a:pt x="1824659" y="1648015"/>
                </a:lnTo>
                <a:lnTo>
                  <a:pt x="1854415" y="1680248"/>
                </a:lnTo>
                <a:lnTo>
                  <a:pt x="1889836" y="1690687"/>
                </a:lnTo>
                <a:lnTo>
                  <a:pt x="1916836" y="1684083"/>
                </a:lnTo>
                <a:lnTo>
                  <a:pt x="1920709" y="1681251"/>
                </a:lnTo>
                <a:lnTo>
                  <a:pt x="1939150" y="1667713"/>
                </a:lnTo>
                <a:lnTo>
                  <a:pt x="1954072" y="1644459"/>
                </a:lnTo>
                <a:lnTo>
                  <a:pt x="1958886" y="1617243"/>
                </a:lnTo>
                <a:close/>
              </a:path>
              <a:path w="3263265" h="2089150">
                <a:moveTo>
                  <a:pt x="2016836" y="1412163"/>
                </a:moveTo>
                <a:lnTo>
                  <a:pt x="2015896" y="1406550"/>
                </a:lnTo>
                <a:lnTo>
                  <a:pt x="2012581" y="1386484"/>
                </a:lnTo>
                <a:lnTo>
                  <a:pt x="1999805" y="1365846"/>
                </a:lnTo>
                <a:lnTo>
                  <a:pt x="1980044" y="1351915"/>
                </a:lnTo>
                <a:lnTo>
                  <a:pt x="1954872" y="1346339"/>
                </a:lnTo>
                <a:lnTo>
                  <a:pt x="1929434" y="1350403"/>
                </a:lnTo>
                <a:lnTo>
                  <a:pt x="1908289" y="1363103"/>
                </a:lnTo>
                <a:lnTo>
                  <a:pt x="1893455" y="1382623"/>
                </a:lnTo>
                <a:lnTo>
                  <a:pt x="1886953" y="1407134"/>
                </a:lnTo>
                <a:lnTo>
                  <a:pt x="1887715" y="1412062"/>
                </a:lnTo>
                <a:lnTo>
                  <a:pt x="1885759" y="1412163"/>
                </a:lnTo>
                <a:lnTo>
                  <a:pt x="1887740" y="1412163"/>
                </a:lnTo>
                <a:lnTo>
                  <a:pt x="1891080" y="1433296"/>
                </a:lnTo>
                <a:lnTo>
                  <a:pt x="1905139" y="1455445"/>
                </a:lnTo>
                <a:lnTo>
                  <a:pt x="1926488" y="1470774"/>
                </a:lnTo>
                <a:lnTo>
                  <a:pt x="1952498" y="1476502"/>
                </a:lnTo>
                <a:lnTo>
                  <a:pt x="1977123" y="1471523"/>
                </a:lnTo>
                <a:lnTo>
                  <a:pt x="1977275" y="1471510"/>
                </a:lnTo>
                <a:lnTo>
                  <a:pt x="1997583" y="1457756"/>
                </a:lnTo>
                <a:lnTo>
                  <a:pt x="2011438" y="1437322"/>
                </a:lnTo>
                <a:lnTo>
                  <a:pt x="2016836" y="1412176"/>
                </a:lnTo>
                <a:close/>
              </a:path>
              <a:path w="3263265" h="2089150">
                <a:moveTo>
                  <a:pt x="2025167" y="716470"/>
                </a:moveTo>
                <a:lnTo>
                  <a:pt x="2020049" y="685749"/>
                </a:lnTo>
                <a:lnTo>
                  <a:pt x="2004212" y="660247"/>
                </a:lnTo>
                <a:lnTo>
                  <a:pt x="1980044" y="642556"/>
                </a:lnTo>
                <a:lnTo>
                  <a:pt x="1949932" y="635241"/>
                </a:lnTo>
                <a:lnTo>
                  <a:pt x="1919630" y="640410"/>
                </a:lnTo>
                <a:lnTo>
                  <a:pt x="1894027" y="656590"/>
                </a:lnTo>
                <a:lnTo>
                  <a:pt x="1876031" y="681050"/>
                </a:lnTo>
                <a:lnTo>
                  <a:pt x="1868563" y="711073"/>
                </a:lnTo>
                <a:lnTo>
                  <a:pt x="1873719" y="741413"/>
                </a:lnTo>
                <a:lnTo>
                  <a:pt x="1889836" y="766838"/>
                </a:lnTo>
                <a:lnTo>
                  <a:pt x="1914296" y="784567"/>
                </a:lnTo>
                <a:lnTo>
                  <a:pt x="1944458" y="791806"/>
                </a:lnTo>
                <a:lnTo>
                  <a:pt x="2000542" y="770826"/>
                </a:lnTo>
                <a:lnTo>
                  <a:pt x="2025167" y="716483"/>
                </a:lnTo>
                <a:close/>
              </a:path>
              <a:path w="3263265" h="2089150">
                <a:moveTo>
                  <a:pt x="2104567" y="506514"/>
                </a:moveTo>
                <a:lnTo>
                  <a:pt x="2098421" y="472020"/>
                </a:lnTo>
                <a:lnTo>
                  <a:pt x="2080260" y="443611"/>
                </a:lnTo>
                <a:lnTo>
                  <a:pt x="2052789" y="424154"/>
                </a:lnTo>
                <a:lnTo>
                  <a:pt x="2018728" y="416509"/>
                </a:lnTo>
                <a:lnTo>
                  <a:pt x="1984489" y="422719"/>
                </a:lnTo>
                <a:lnTo>
                  <a:pt x="1956079" y="441058"/>
                </a:lnTo>
                <a:lnTo>
                  <a:pt x="1936496" y="468642"/>
                </a:lnTo>
                <a:lnTo>
                  <a:pt x="1928774" y="502564"/>
                </a:lnTo>
                <a:lnTo>
                  <a:pt x="1934895" y="536981"/>
                </a:lnTo>
                <a:lnTo>
                  <a:pt x="1953082" y="565289"/>
                </a:lnTo>
                <a:lnTo>
                  <a:pt x="1980615" y="584682"/>
                </a:lnTo>
                <a:lnTo>
                  <a:pt x="2014791" y="592353"/>
                </a:lnTo>
                <a:lnTo>
                  <a:pt x="2049411" y="586333"/>
                </a:lnTo>
                <a:lnTo>
                  <a:pt x="2077720" y="568299"/>
                </a:lnTo>
                <a:lnTo>
                  <a:pt x="2097024" y="540816"/>
                </a:lnTo>
                <a:lnTo>
                  <a:pt x="2104567" y="506526"/>
                </a:lnTo>
                <a:close/>
              </a:path>
              <a:path w="3263265" h="2089150">
                <a:moveTo>
                  <a:pt x="2110371" y="1200569"/>
                </a:moveTo>
                <a:lnTo>
                  <a:pt x="2103031" y="1166571"/>
                </a:lnTo>
                <a:lnTo>
                  <a:pt x="2083765" y="1138783"/>
                </a:lnTo>
                <a:lnTo>
                  <a:pt x="2055558" y="1120127"/>
                </a:lnTo>
                <a:lnTo>
                  <a:pt x="2021382" y="1113536"/>
                </a:lnTo>
                <a:lnTo>
                  <a:pt x="1987245" y="1120800"/>
                </a:lnTo>
                <a:lnTo>
                  <a:pt x="1959571" y="1139939"/>
                </a:lnTo>
                <a:lnTo>
                  <a:pt x="1941118" y="1168133"/>
                </a:lnTo>
                <a:lnTo>
                  <a:pt x="1934603" y="1202575"/>
                </a:lnTo>
                <a:lnTo>
                  <a:pt x="1941766" y="1236954"/>
                </a:lnTo>
                <a:lnTo>
                  <a:pt x="1960753" y="1264640"/>
                </a:lnTo>
                <a:lnTo>
                  <a:pt x="1988845" y="1283004"/>
                </a:lnTo>
                <a:lnTo>
                  <a:pt x="2023364" y="1289418"/>
                </a:lnTo>
                <a:lnTo>
                  <a:pt x="2057628" y="1282128"/>
                </a:lnTo>
                <a:lnTo>
                  <a:pt x="2085365" y="1263040"/>
                </a:lnTo>
                <a:lnTo>
                  <a:pt x="2103856" y="1234922"/>
                </a:lnTo>
                <a:lnTo>
                  <a:pt x="2110371" y="1200581"/>
                </a:lnTo>
                <a:close/>
              </a:path>
              <a:path w="3263265" h="2089150">
                <a:moveTo>
                  <a:pt x="2152243" y="292569"/>
                </a:moveTo>
                <a:lnTo>
                  <a:pt x="2146008" y="268008"/>
                </a:lnTo>
                <a:lnTo>
                  <a:pt x="2131352" y="248335"/>
                </a:lnTo>
                <a:lnTo>
                  <a:pt x="2110321" y="235419"/>
                </a:lnTo>
                <a:lnTo>
                  <a:pt x="2084920" y="231114"/>
                </a:lnTo>
                <a:lnTo>
                  <a:pt x="2059647" y="236461"/>
                </a:lnTo>
                <a:lnTo>
                  <a:pt x="2039734" y="250177"/>
                </a:lnTo>
                <a:lnTo>
                  <a:pt x="2026742" y="270662"/>
                </a:lnTo>
                <a:lnTo>
                  <a:pt x="2022233" y="296265"/>
                </a:lnTo>
                <a:lnTo>
                  <a:pt x="2027389" y="321513"/>
                </a:lnTo>
                <a:lnTo>
                  <a:pt x="2041004" y="342074"/>
                </a:lnTo>
                <a:lnTo>
                  <a:pt x="2061184" y="355981"/>
                </a:lnTo>
                <a:lnTo>
                  <a:pt x="2085975" y="361264"/>
                </a:lnTo>
                <a:lnTo>
                  <a:pt x="2111946" y="355803"/>
                </a:lnTo>
                <a:lnTo>
                  <a:pt x="2133460" y="340652"/>
                </a:lnTo>
                <a:lnTo>
                  <a:pt x="2147798" y="318643"/>
                </a:lnTo>
                <a:lnTo>
                  <a:pt x="2152243" y="292569"/>
                </a:lnTo>
                <a:close/>
              </a:path>
              <a:path w="3263265" h="2089150">
                <a:moveTo>
                  <a:pt x="2163318" y="1689735"/>
                </a:moveTo>
                <a:lnTo>
                  <a:pt x="2160549" y="1675892"/>
                </a:lnTo>
                <a:lnTo>
                  <a:pt x="2158339" y="1664741"/>
                </a:lnTo>
                <a:lnTo>
                  <a:pt x="2144585" y="1644230"/>
                </a:lnTo>
                <a:lnTo>
                  <a:pt x="2124075" y="1630235"/>
                </a:lnTo>
                <a:lnTo>
                  <a:pt x="2098802" y="1624749"/>
                </a:lnTo>
                <a:lnTo>
                  <a:pt x="2073046" y="1629041"/>
                </a:lnTo>
                <a:lnTo>
                  <a:pt x="2052205" y="1641970"/>
                </a:lnTo>
                <a:lnTo>
                  <a:pt x="2038045" y="1661896"/>
                </a:lnTo>
                <a:lnTo>
                  <a:pt x="2032304" y="1687131"/>
                </a:lnTo>
                <a:lnTo>
                  <a:pt x="2036902" y="1714042"/>
                </a:lnTo>
                <a:lnTo>
                  <a:pt x="2051062" y="1736013"/>
                </a:lnTo>
                <a:lnTo>
                  <a:pt x="2072500" y="1750656"/>
                </a:lnTo>
                <a:lnTo>
                  <a:pt x="2098865" y="1755584"/>
                </a:lnTo>
                <a:lnTo>
                  <a:pt x="2123694" y="1749856"/>
                </a:lnTo>
                <a:lnTo>
                  <a:pt x="2144204" y="1735442"/>
                </a:lnTo>
                <a:lnTo>
                  <a:pt x="2158149" y="1714652"/>
                </a:lnTo>
                <a:lnTo>
                  <a:pt x="2161108" y="1700364"/>
                </a:lnTo>
                <a:lnTo>
                  <a:pt x="2163318" y="1689735"/>
                </a:lnTo>
                <a:close/>
              </a:path>
              <a:path w="3263265" h="2089150">
                <a:moveTo>
                  <a:pt x="2163622" y="990561"/>
                </a:moveTo>
                <a:lnTo>
                  <a:pt x="2157095" y="963231"/>
                </a:lnTo>
                <a:lnTo>
                  <a:pt x="2140978" y="940904"/>
                </a:lnTo>
                <a:lnTo>
                  <a:pt x="2117826" y="925995"/>
                </a:lnTo>
                <a:lnTo>
                  <a:pt x="2090216" y="920940"/>
                </a:lnTo>
                <a:lnTo>
                  <a:pt x="2062695" y="927138"/>
                </a:lnTo>
                <a:lnTo>
                  <a:pt x="2040648" y="942898"/>
                </a:lnTo>
                <a:lnTo>
                  <a:pt x="2026158" y="966000"/>
                </a:lnTo>
                <a:lnTo>
                  <a:pt x="2021281" y="994232"/>
                </a:lnTo>
                <a:lnTo>
                  <a:pt x="2027364" y="1022083"/>
                </a:lnTo>
                <a:lnTo>
                  <a:pt x="2042909" y="1044232"/>
                </a:lnTo>
                <a:lnTo>
                  <a:pt x="2065820" y="1058659"/>
                </a:lnTo>
                <a:lnTo>
                  <a:pt x="2094001" y="1063383"/>
                </a:lnTo>
                <a:lnTo>
                  <a:pt x="2121712" y="1057046"/>
                </a:lnTo>
                <a:lnTo>
                  <a:pt x="2122817" y="1056259"/>
                </a:lnTo>
                <a:lnTo>
                  <a:pt x="2144064" y="1041222"/>
                </a:lnTo>
                <a:lnTo>
                  <a:pt x="2158796" y="1018273"/>
                </a:lnTo>
                <a:lnTo>
                  <a:pt x="2163191" y="993000"/>
                </a:lnTo>
                <a:lnTo>
                  <a:pt x="2163254" y="992619"/>
                </a:lnTo>
                <a:lnTo>
                  <a:pt x="2163622" y="990561"/>
                </a:lnTo>
                <a:close/>
              </a:path>
              <a:path w="3263265" h="2089150">
                <a:moveTo>
                  <a:pt x="2219680" y="781659"/>
                </a:moveTo>
                <a:lnTo>
                  <a:pt x="2214041" y="756602"/>
                </a:lnTo>
                <a:lnTo>
                  <a:pt x="2199830" y="736320"/>
                </a:lnTo>
                <a:lnTo>
                  <a:pt x="2179256" y="722922"/>
                </a:lnTo>
                <a:lnTo>
                  <a:pt x="2154504" y="718540"/>
                </a:lnTo>
                <a:lnTo>
                  <a:pt x="2130171" y="724623"/>
                </a:lnTo>
                <a:lnTo>
                  <a:pt x="2109813" y="739508"/>
                </a:lnTo>
                <a:lnTo>
                  <a:pt x="2095982" y="760501"/>
                </a:lnTo>
                <a:lnTo>
                  <a:pt x="2091245" y="784910"/>
                </a:lnTo>
                <a:lnTo>
                  <a:pt x="2096998" y="809472"/>
                </a:lnTo>
                <a:lnTo>
                  <a:pt x="2111425" y="829335"/>
                </a:lnTo>
                <a:lnTo>
                  <a:pt x="2132368" y="842505"/>
                </a:lnTo>
                <a:lnTo>
                  <a:pt x="2157692" y="846975"/>
                </a:lnTo>
                <a:lnTo>
                  <a:pt x="2182926" y="841629"/>
                </a:lnTo>
                <a:lnTo>
                  <a:pt x="2202738" y="827836"/>
                </a:lnTo>
                <a:lnTo>
                  <a:pt x="2215515" y="807288"/>
                </a:lnTo>
                <a:lnTo>
                  <a:pt x="2218956" y="786180"/>
                </a:lnTo>
                <a:lnTo>
                  <a:pt x="2219274" y="784123"/>
                </a:lnTo>
                <a:lnTo>
                  <a:pt x="2219680" y="781672"/>
                </a:lnTo>
                <a:close/>
              </a:path>
              <a:path w="3263265" h="2089150">
                <a:moveTo>
                  <a:pt x="2226246" y="1479042"/>
                </a:moveTo>
                <a:lnTo>
                  <a:pt x="2223795" y="1469364"/>
                </a:lnTo>
                <a:lnTo>
                  <a:pt x="2223668" y="1468805"/>
                </a:lnTo>
                <a:lnTo>
                  <a:pt x="2223617" y="1468589"/>
                </a:lnTo>
                <a:lnTo>
                  <a:pt x="2220099" y="1454594"/>
                </a:lnTo>
                <a:lnTo>
                  <a:pt x="2204923" y="1434084"/>
                </a:lnTo>
                <a:lnTo>
                  <a:pt x="2183638" y="1420241"/>
                </a:lnTo>
                <a:lnTo>
                  <a:pt x="2159114" y="1415783"/>
                </a:lnTo>
                <a:lnTo>
                  <a:pt x="2135822" y="1421549"/>
                </a:lnTo>
                <a:lnTo>
                  <a:pt x="2116721" y="1435303"/>
                </a:lnTo>
                <a:lnTo>
                  <a:pt x="2103666" y="1455102"/>
                </a:lnTo>
                <a:lnTo>
                  <a:pt x="2100795" y="1468589"/>
                </a:lnTo>
                <a:lnTo>
                  <a:pt x="2100757" y="1468780"/>
                </a:lnTo>
                <a:lnTo>
                  <a:pt x="2098586" y="1479029"/>
                </a:lnTo>
                <a:lnTo>
                  <a:pt x="2102866" y="1503857"/>
                </a:lnTo>
                <a:lnTo>
                  <a:pt x="2102993" y="1504581"/>
                </a:lnTo>
                <a:lnTo>
                  <a:pt x="2116175" y="1525092"/>
                </a:lnTo>
                <a:lnTo>
                  <a:pt x="2136368" y="1538693"/>
                </a:lnTo>
                <a:lnTo>
                  <a:pt x="2161819" y="1543596"/>
                </a:lnTo>
                <a:lnTo>
                  <a:pt x="2187130" y="1538389"/>
                </a:lnTo>
                <a:lnTo>
                  <a:pt x="2207806" y="1524393"/>
                </a:lnTo>
                <a:lnTo>
                  <a:pt x="2221598" y="1503857"/>
                </a:lnTo>
                <a:lnTo>
                  <a:pt x="2226246" y="1479042"/>
                </a:lnTo>
                <a:close/>
              </a:path>
              <a:path w="3263265" h="2089150">
                <a:moveTo>
                  <a:pt x="2314067" y="577837"/>
                </a:moveTo>
                <a:lnTo>
                  <a:pt x="2308491" y="543356"/>
                </a:lnTo>
                <a:lnTo>
                  <a:pt x="2290762" y="514756"/>
                </a:lnTo>
                <a:lnTo>
                  <a:pt x="2263533" y="494919"/>
                </a:lnTo>
                <a:lnTo>
                  <a:pt x="2229472" y="486714"/>
                </a:lnTo>
                <a:lnTo>
                  <a:pt x="2194763" y="492163"/>
                </a:lnTo>
                <a:lnTo>
                  <a:pt x="2166188" y="509739"/>
                </a:lnTo>
                <a:lnTo>
                  <a:pt x="2146490" y="536892"/>
                </a:lnTo>
                <a:lnTo>
                  <a:pt x="2138400" y="571068"/>
                </a:lnTo>
                <a:lnTo>
                  <a:pt x="2143988" y="605701"/>
                </a:lnTo>
                <a:lnTo>
                  <a:pt x="2161667" y="634377"/>
                </a:lnTo>
                <a:lnTo>
                  <a:pt x="2188807" y="654253"/>
                </a:lnTo>
                <a:lnTo>
                  <a:pt x="2222716" y="662432"/>
                </a:lnTo>
                <a:lnTo>
                  <a:pt x="2257069" y="656755"/>
                </a:lnTo>
                <a:lnTo>
                  <a:pt x="2285784" y="638886"/>
                </a:lnTo>
                <a:lnTo>
                  <a:pt x="2305799" y="611632"/>
                </a:lnTo>
                <a:lnTo>
                  <a:pt x="2314067" y="577850"/>
                </a:lnTo>
                <a:close/>
              </a:path>
              <a:path w="3263265" h="2089150">
                <a:moveTo>
                  <a:pt x="2317546" y="1271778"/>
                </a:moveTo>
                <a:lnTo>
                  <a:pt x="2311273" y="1238148"/>
                </a:lnTo>
                <a:lnTo>
                  <a:pt x="2293772" y="1210932"/>
                </a:lnTo>
                <a:lnTo>
                  <a:pt x="2267293" y="1192479"/>
                </a:lnTo>
                <a:lnTo>
                  <a:pt x="2234095" y="1185164"/>
                </a:lnTo>
                <a:lnTo>
                  <a:pt x="2199081" y="1191171"/>
                </a:lnTo>
                <a:lnTo>
                  <a:pt x="2170430" y="1209395"/>
                </a:lnTo>
                <a:lnTo>
                  <a:pt x="2151062" y="1237043"/>
                </a:lnTo>
                <a:lnTo>
                  <a:pt x="2143912" y="1271282"/>
                </a:lnTo>
                <a:lnTo>
                  <a:pt x="2170785" y="1333601"/>
                </a:lnTo>
                <a:lnTo>
                  <a:pt x="2233638" y="1358836"/>
                </a:lnTo>
                <a:lnTo>
                  <a:pt x="2266518" y="1351318"/>
                </a:lnTo>
                <a:lnTo>
                  <a:pt x="2293124" y="1332585"/>
                </a:lnTo>
                <a:lnTo>
                  <a:pt x="2310968" y="1305204"/>
                </a:lnTo>
                <a:lnTo>
                  <a:pt x="2317546" y="1271790"/>
                </a:lnTo>
                <a:close/>
              </a:path>
              <a:path w="3263265" h="2089150">
                <a:moveTo>
                  <a:pt x="2364651" y="362356"/>
                </a:moveTo>
                <a:lnTo>
                  <a:pt x="2358098" y="336575"/>
                </a:lnTo>
                <a:lnTo>
                  <a:pt x="2342667" y="315785"/>
                </a:lnTo>
                <a:lnTo>
                  <a:pt x="2320582" y="302031"/>
                </a:lnTo>
                <a:lnTo>
                  <a:pt x="2294077" y="297395"/>
                </a:lnTo>
                <a:lnTo>
                  <a:pt x="2267712" y="303047"/>
                </a:lnTo>
                <a:lnTo>
                  <a:pt x="2246655" y="317576"/>
                </a:lnTo>
                <a:lnTo>
                  <a:pt x="2232749" y="339090"/>
                </a:lnTo>
                <a:lnTo>
                  <a:pt x="2227808" y="365683"/>
                </a:lnTo>
                <a:lnTo>
                  <a:pt x="2233193" y="392112"/>
                </a:lnTo>
                <a:lnTo>
                  <a:pt x="2247569" y="413816"/>
                </a:lnTo>
                <a:lnTo>
                  <a:pt x="2268931" y="428637"/>
                </a:lnTo>
                <a:lnTo>
                  <a:pt x="2294788" y="434327"/>
                </a:lnTo>
                <a:lnTo>
                  <a:pt x="2322017" y="428637"/>
                </a:lnTo>
                <a:lnTo>
                  <a:pt x="2344699" y="412737"/>
                </a:lnTo>
                <a:lnTo>
                  <a:pt x="2355532" y="396265"/>
                </a:lnTo>
                <a:lnTo>
                  <a:pt x="2359888" y="389636"/>
                </a:lnTo>
                <a:lnTo>
                  <a:pt x="2364651" y="362356"/>
                </a:lnTo>
                <a:close/>
              </a:path>
              <a:path w="3263265" h="2089150">
                <a:moveTo>
                  <a:pt x="2384069" y="1059332"/>
                </a:moveTo>
                <a:lnTo>
                  <a:pt x="2376665" y="1027849"/>
                </a:lnTo>
                <a:lnTo>
                  <a:pt x="2358567" y="1002309"/>
                </a:lnTo>
                <a:lnTo>
                  <a:pt x="2351532" y="997724"/>
                </a:lnTo>
                <a:lnTo>
                  <a:pt x="2332367" y="985227"/>
                </a:lnTo>
                <a:lnTo>
                  <a:pt x="2300668" y="979093"/>
                </a:lnTo>
                <a:lnTo>
                  <a:pt x="2269096" y="985570"/>
                </a:lnTo>
                <a:lnTo>
                  <a:pt x="2256231" y="994156"/>
                </a:lnTo>
                <a:lnTo>
                  <a:pt x="2243036" y="1002931"/>
                </a:lnTo>
                <a:lnTo>
                  <a:pt x="2225129" y="1028611"/>
                </a:lnTo>
                <a:lnTo>
                  <a:pt x="2218715" y="1056919"/>
                </a:lnTo>
                <a:lnTo>
                  <a:pt x="2218017" y="1060005"/>
                </a:lnTo>
                <a:lnTo>
                  <a:pt x="2223782" y="1092504"/>
                </a:lnTo>
                <a:lnTo>
                  <a:pt x="2223909" y="1093203"/>
                </a:lnTo>
                <a:lnTo>
                  <a:pt x="2241562" y="1120330"/>
                </a:lnTo>
                <a:lnTo>
                  <a:pt x="2268270" y="1138643"/>
                </a:lnTo>
                <a:lnTo>
                  <a:pt x="2301290" y="1145336"/>
                </a:lnTo>
                <a:lnTo>
                  <a:pt x="2334183" y="1138440"/>
                </a:lnTo>
                <a:lnTo>
                  <a:pt x="2360828" y="1119860"/>
                </a:lnTo>
                <a:lnTo>
                  <a:pt x="2378405" y="1092504"/>
                </a:lnTo>
                <a:lnTo>
                  <a:pt x="2383447" y="1062913"/>
                </a:lnTo>
                <a:lnTo>
                  <a:pt x="2383942" y="1060018"/>
                </a:lnTo>
                <a:lnTo>
                  <a:pt x="2384069" y="1059345"/>
                </a:lnTo>
                <a:close/>
              </a:path>
              <a:path w="3263265" h="2089150">
                <a:moveTo>
                  <a:pt x="2410637" y="1542173"/>
                </a:moveTo>
                <a:lnTo>
                  <a:pt x="2406307" y="1526590"/>
                </a:lnTo>
                <a:lnTo>
                  <a:pt x="2396566" y="1514360"/>
                </a:lnTo>
                <a:lnTo>
                  <a:pt x="2382913" y="1506766"/>
                </a:lnTo>
                <a:lnTo>
                  <a:pt x="2366848" y="1505077"/>
                </a:lnTo>
                <a:lnTo>
                  <a:pt x="2352611" y="1509293"/>
                </a:lnTo>
                <a:lnTo>
                  <a:pt x="2341130" y="1518132"/>
                </a:lnTo>
                <a:lnTo>
                  <a:pt x="2333472" y="1530413"/>
                </a:lnTo>
                <a:lnTo>
                  <a:pt x="2330678" y="1544955"/>
                </a:lnTo>
                <a:lnTo>
                  <a:pt x="2334044" y="1560690"/>
                </a:lnTo>
                <a:lnTo>
                  <a:pt x="2343073" y="1573555"/>
                </a:lnTo>
                <a:lnTo>
                  <a:pt x="2356269" y="1582102"/>
                </a:lnTo>
                <a:lnTo>
                  <a:pt x="2372118" y="1584871"/>
                </a:lnTo>
                <a:lnTo>
                  <a:pt x="2387714" y="1580972"/>
                </a:lnTo>
                <a:lnTo>
                  <a:pt x="2400249" y="1571548"/>
                </a:lnTo>
                <a:lnTo>
                  <a:pt x="2408351" y="1558099"/>
                </a:lnTo>
                <a:lnTo>
                  <a:pt x="2410637" y="1542173"/>
                </a:lnTo>
                <a:close/>
              </a:path>
              <a:path w="3263265" h="2089150">
                <a:moveTo>
                  <a:pt x="2423426" y="193357"/>
                </a:moveTo>
                <a:lnTo>
                  <a:pt x="2421471" y="193192"/>
                </a:lnTo>
                <a:lnTo>
                  <a:pt x="2371826" y="189699"/>
                </a:lnTo>
                <a:lnTo>
                  <a:pt x="2322144" y="186740"/>
                </a:lnTo>
                <a:lnTo>
                  <a:pt x="2301100" y="185712"/>
                </a:lnTo>
                <a:lnTo>
                  <a:pt x="2315718" y="206209"/>
                </a:lnTo>
                <a:lnTo>
                  <a:pt x="2337409" y="220395"/>
                </a:lnTo>
                <a:lnTo>
                  <a:pt x="2364054" y="225882"/>
                </a:lnTo>
                <a:lnTo>
                  <a:pt x="2392273" y="220878"/>
                </a:lnTo>
                <a:lnTo>
                  <a:pt x="2414841" y="206209"/>
                </a:lnTo>
                <a:lnTo>
                  <a:pt x="2423426" y="193357"/>
                </a:lnTo>
                <a:close/>
              </a:path>
              <a:path w="3263265" h="2089150">
                <a:moveTo>
                  <a:pt x="2430297" y="855421"/>
                </a:moveTo>
                <a:lnTo>
                  <a:pt x="2426081" y="830668"/>
                </a:lnTo>
                <a:lnTo>
                  <a:pt x="2412809" y="809967"/>
                </a:lnTo>
                <a:lnTo>
                  <a:pt x="2392616" y="795578"/>
                </a:lnTo>
                <a:lnTo>
                  <a:pt x="2375789" y="791641"/>
                </a:lnTo>
                <a:lnTo>
                  <a:pt x="2367648" y="789749"/>
                </a:lnTo>
                <a:lnTo>
                  <a:pt x="2360320" y="790892"/>
                </a:lnTo>
                <a:lnTo>
                  <a:pt x="2341994" y="793762"/>
                </a:lnTo>
                <a:lnTo>
                  <a:pt x="2321344" y="806424"/>
                </a:lnTo>
                <a:lnTo>
                  <a:pt x="2307386" y="826122"/>
                </a:lnTo>
                <a:lnTo>
                  <a:pt x="2301849" y="851255"/>
                </a:lnTo>
                <a:lnTo>
                  <a:pt x="2306155" y="876630"/>
                </a:lnTo>
                <a:lnTo>
                  <a:pt x="2319172" y="897686"/>
                </a:lnTo>
                <a:lnTo>
                  <a:pt x="2338933" y="912279"/>
                </a:lnTo>
                <a:lnTo>
                  <a:pt x="2363432" y="918235"/>
                </a:lnTo>
                <a:lnTo>
                  <a:pt x="2387816" y="913663"/>
                </a:lnTo>
                <a:lnTo>
                  <a:pt x="2408910" y="899960"/>
                </a:lnTo>
                <a:lnTo>
                  <a:pt x="2423985" y="879678"/>
                </a:lnTo>
                <a:lnTo>
                  <a:pt x="2429573" y="858189"/>
                </a:lnTo>
                <a:lnTo>
                  <a:pt x="2430297" y="855421"/>
                </a:lnTo>
                <a:close/>
              </a:path>
              <a:path w="3263265" h="2089150">
                <a:moveTo>
                  <a:pt x="2517864" y="1332204"/>
                </a:moveTo>
                <a:lnTo>
                  <a:pt x="2510282" y="1302092"/>
                </a:lnTo>
                <a:lnTo>
                  <a:pt x="2492273" y="1278191"/>
                </a:lnTo>
                <a:lnTo>
                  <a:pt x="2466492" y="1262888"/>
                </a:lnTo>
                <a:lnTo>
                  <a:pt x="2435618" y="1258595"/>
                </a:lnTo>
                <a:lnTo>
                  <a:pt x="2406777" y="1266037"/>
                </a:lnTo>
                <a:lnTo>
                  <a:pt x="2383663" y="1283055"/>
                </a:lnTo>
                <a:lnTo>
                  <a:pt x="2368423" y="1307376"/>
                </a:lnTo>
                <a:lnTo>
                  <a:pt x="2363152" y="1336700"/>
                </a:lnTo>
                <a:lnTo>
                  <a:pt x="2369743" y="1367193"/>
                </a:lnTo>
                <a:lnTo>
                  <a:pt x="2386914" y="1391754"/>
                </a:lnTo>
                <a:lnTo>
                  <a:pt x="2412111" y="1407922"/>
                </a:lnTo>
                <a:lnTo>
                  <a:pt x="2442768" y="1413217"/>
                </a:lnTo>
                <a:lnTo>
                  <a:pt x="2472893" y="1406055"/>
                </a:lnTo>
                <a:lnTo>
                  <a:pt x="2497150" y="1388351"/>
                </a:lnTo>
                <a:lnTo>
                  <a:pt x="2512987" y="1362811"/>
                </a:lnTo>
                <a:lnTo>
                  <a:pt x="2517864" y="1332217"/>
                </a:lnTo>
                <a:close/>
              </a:path>
              <a:path w="3263265" h="2089150">
                <a:moveTo>
                  <a:pt x="2522143" y="647141"/>
                </a:moveTo>
                <a:lnTo>
                  <a:pt x="2516390" y="612267"/>
                </a:lnTo>
                <a:lnTo>
                  <a:pt x="2498433" y="583539"/>
                </a:lnTo>
                <a:lnTo>
                  <a:pt x="2471013" y="563854"/>
                </a:lnTo>
                <a:lnTo>
                  <a:pt x="2436838" y="556133"/>
                </a:lnTo>
                <a:lnTo>
                  <a:pt x="2402509" y="562533"/>
                </a:lnTo>
                <a:lnTo>
                  <a:pt x="2374036" y="581240"/>
                </a:lnTo>
                <a:lnTo>
                  <a:pt x="2354542" y="609193"/>
                </a:lnTo>
                <a:lnTo>
                  <a:pt x="2347176" y="643343"/>
                </a:lnTo>
                <a:lnTo>
                  <a:pt x="2353411" y="676529"/>
                </a:lnTo>
                <a:lnTo>
                  <a:pt x="2370975" y="703922"/>
                </a:lnTo>
                <a:lnTo>
                  <a:pt x="2397429" y="722947"/>
                </a:lnTo>
                <a:lnTo>
                  <a:pt x="2430335" y="731037"/>
                </a:lnTo>
                <a:lnTo>
                  <a:pt x="2465476" y="725944"/>
                </a:lnTo>
                <a:lnTo>
                  <a:pt x="2494305" y="708596"/>
                </a:lnTo>
                <a:lnTo>
                  <a:pt x="2514117" y="681494"/>
                </a:lnTo>
                <a:lnTo>
                  <a:pt x="2522143" y="647153"/>
                </a:lnTo>
                <a:close/>
              </a:path>
              <a:path w="3263265" h="2089150">
                <a:moveTo>
                  <a:pt x="2583053" y="434454"/>
                </a:moveTo>
                <a:lnTo>
                  <a:pt x="2579382" y="416534"/>
                </a:lnTo>
                <a:lnTo>
                  <a:pt x="2576830" y="404101"/>
                </a:lnTo>
                <a:lnTo>
                  <a:pt x="2560218" y="379196"/>
                </a:lnTo>
                <a:lnTo>
                  <a:pt x="2535669" y="362254"/>
                </a:lnTo>
                <a:lnTo>
                  <a:pt x="2505621" y="355765"/>
                </a:lnTo>
                <a:lnTo>
                  <a:pt x="2475738" y="361657"/>
                </a:lnTo>
                <a:lnTo>
                  <a:pt x="2450439" y="378345"/>
                </a:lnTo>
                <a:lnTo>
                  <a:pt x="2433358" y="402069"/>
                </a:lnTo>
                <a:lnTo>
                  <a:pt x="2432697" y="402983"/>
                </a:lnTo>
                <a:lnTo>
                  <a:pt x="2425458" y="432701"/>
                </a:lnTo>
                <a:lnTo>
                  <a:pt x="2448458" y="489737"/>
                </a:lnTo>
                <a:lnTo>
                  <a:pt x="2506510" y="513245"/>
                </a:lnTo>
                <a:lnTo>
                  <a:pt x="2536698" y="506653"/>
                </a:lnTo>
                <a:lnTo>
                  <a:pt x="2561056" y="489737"/>
                </a:lnTo>
                <a:lnTo>
                  <a:pt x="2577287" y="464883"/>
                </a:lnTo>
                <a:lnTo>
                  <a:pt x="2583053" y="434467"/>
                </a:lnTo>
                <a:close/>
              </a:path>
              <a:path w="3263265" h="2089150">
                <a:moveTo>
                  <a:pt x="2597835" y="1128712"/>
                </a:moveTo>
                <a:lnTo>
                  <a:pt x="2591752" y="1094206"/>
                </a:lnTo>
                <a:lnTo>
                  <a:pt x="2581656" y="1078357"/>
                </a:lnTo>
                <a:lnTo>
                  <a:pt x="2573642" y="1065745"/>
                </a:lnTo>
                <a:lnTo>
                  <a:pt x="2546223" y="1046213"/>
                </a:lnTo>
                <a:lnTo>
                  <a:pt x="2512212" y="1038479"/>
                </a:lnTo>
                <a:lnTo>
                  <a:pt x="2477935" y="1044600"/>
                </a:lnTo>
                <a:lnTo>
                  <a:pt x="2449474" y="1062850"/>
                </a:lnTo>
                <a:lnTo>
                  <a:pt x="2446655" y="1066812"/>
                </a:lnTo>
                <a:lnTo>
                  <a:pt x="2429840" y="1090383"/>
                </a:lnTo>
                <a:lnTo>
                  <a:pt x="2422029" y="1124305"/>
                </a:lnTo>
                <a:lnTo>
                  <a:pt x="2428036" y="1158748"/>
                </a:lnTo>
                <a:lnTo>
                  <a:pt x="2446121" y="1187081"/>
                </a:lnTo>
                <a:lnTo>
                  <a:pt x="2473591" y="1206525"/>
                </a:lnTo>
                <a:lnTo>
                  <a:pt x="2507818" y="1214285"/>
                </a:lnTo>
                <a:lnTo>
                  <a:pt x="2542438" y="1208354"/>
                </a:lnTo>
                <a:lnTo>
                  <a:pt x="2570810" y="1190396"/>
                </a:lnTo>
                <a:lnTo>
                  <a:pt x="2590190" y="1162977"/>
                </a:lnTo>
                <a:lnTo>
                  <a:pt x="2597835" y="1128725"/>
                </a:lnTo>
                <a:close/>
              </a:path>
              <a:path w="3263265" h="2089150">
                <a:moveTo>
                  <a:pt x="2637942" y="917536"/>
                </a:moveTo>
                <a:lnTo>
                  <a:pt x="2633103" y="892162"/>
                </a:lnTo>
                <a:lnTo>
                  <a:pt x="2621165" y="874179"/>
                </a:lnTo>
                <a:lnTo>
                  <a:pt x="2619743" y="872020"/>
                </a:lnTo>
                <a:lnTo>
                  <a:pt x="2599525" y="858761"/>
                </a:lnTo>
                <a:lnTo>
                  <a:pt x="2574112" y="854049"/>
                </a:lnTo>
                <a:lnTo>
                  <a:pt x="2548915" y="859155"/>
                </a:lnTo>
                <a:lnTo>
                  <a:pt x="2538209" y="866305"/>
                </a:lnTo>
                <a:lnTo>
                  <a:pt x="2528328" y="872883"/>
                </a:lnTo>
                <a:lnTo>
                  <a:pt x="2514485" y="893140"/>
                </a:lnTo>
                <a:lnTo>
                  <a:pt x="2509545" y="917536"/>
                </a:lnTo>
                <a:lnTo>
                  <a:pt x="2509482" y="917829"/>
                </a:lnTo>
                <a:lnTo>
                  <a:pt x="2514993" y="942136"/>
                </a:lnTo>
                <a:lnTo>
                  <a:pt x="2529421" y="962787"/>
                </a:lnTo>
                <a:lnTo>
                  <a:pt x="2550147" y="977125"/>
                </a:lnTo>
                <a:lnTo>
                  <a:pt x="2574467" y="982510"/>
                </a:lnTo>
                <a:lnTo>
                  <a:pt x="2599105" y="977379"/>
                </a:lnTo>
                <a:lnTo>
                  <a:pt x="2619286" y="963409"/>
                </a:lnTo>
                <a:lnTo>
                  <a:pt x="2632926" y="942746"/>
                </a:lnTo>
                <a:lnTo>
                  <a:pt x="2637879" y="917829"/>
                </a:lnTo>
                <a:lnTo>
                  <a:pt x="2637942" y="917536"/>
                </a:lnTo>
                <a:close/>
              </a:path>
              <a:path w="3263265" h="2089150">
                <a:moveTo>
                  <a:pt x="2640025" y="227723"/>
                </a:moveTo>
                <a:lnTo>
                  <a:pt x="2570251" y="206908"/>
                </a:lnTo>
                <a:lnTo>
                  <a:pt x="2520696" y="201803"/>
                </a:lnTo>
                <a:lnTo>
                  <a:pt x="2513469" y="201129"/>
                </a:lnTo>
                <a:lnTo>
                  <a:pt x="2508173" y="223608"/>
                </a:lnTo>
                <a:lnTo>
                  <a:pt x="2512758" y="249974"/>
                </a:lnTo>
                <a:lnTo>
                  <a:pt x="2526906" y="271589"/>
                </a:lnTo>
                <a:lnTo>
                  <a:pt x="2548369" y="286143"/>
                </a:lnTo>
                <a:lnTo>
                  <a:pt x="2574899" y="291388"/>
                </a:lnTo>
                <a:lnTo>
                  <a:pt x="2600198" y="286410"/>
                </a:lnTo>
                <a:lnTo>
                  <a:pt x="2620657" y="272986"/>
                </a:lnTo>
                <a:lnTo>
                  <a:pt x="2634526" y="252844"/>
                </a:lnTo>
                <a:lnTo>
                  <a:pt x="2640025" y="227723"/>
                </a:lnTo>
                <a:close/>
              </a:path>
              <a:path w="3263265" h="2089150">
                <a:moveTo>
                  <a:pt x="2700147" y="1403210"/>
                </a:moveTo>
                <a:lnTo>
                  <a:pt x="2695295" y="1383779"/>
                </a:lnTo>
                <a:lnTo>
                  <a:pt x="2683738" y="1368221"/>
                </a:lnTo>
                <a:lnTo>
                  <a:pt x="2667177" y="1358099"/>
                </a:lnTo>
                <a:lnTo>
                  <a:pt x="2647340" y="1355001"/>
                </a:lnTo>
                <a:lnTo>
                  <a:pt x="2627795" y="1359865"/>
                </a:lnTo>
                <a:lnTo>
                  <a:pt x="2612136" y="1371460"/>
                </a:lnTo>
                <a:lnTo>
                  <a:pt x="2601950" y="1388021"/>
                </a:lnTo>
                <a:lnTo>
                  <a:pt x="2598851" y="1407820"/>
                </a:lnTo>
                <a:lnTo>
                  <a:pt x="2601671" y="1418805"/>
                </a:lnTo>
                <a:lnTo>
                  <a:pt x="2603817" y="1427137"/>
                </a:lnTo>
                <a:lnTo>
                  <a:pt x="2615577" y="1442783"/>
                </a:lnTo>
                <a:lnTo>
                  <a:pt x="2632240" y="1453032"/>
                </a:lnTo>
                <a:lnTo>
                  <a:pt x="2651912" y="1456182"/>
                </a:lnTo>
                <a:lnTo>
                  <a:pt x="2671229" y="1451216"/>
                </a:lnTo>
                <a:lnTo>
                  <a:pt x="2686799" y="1439545"/>
                </a:lnTo>
                <a:lnTo>
                  <a:pt x="2696984" y="1422933"/>
                </a:lnTo>
                <a:lnTo>
                  <a:pt x="2697099" y="1422260"/>
                </a:lnTo>
                <a:lnTo>
                  <a:pt x="2700147" y="1403210"/>
                </a:lnTo>
                <a:close/>
              </a:path>
              <a:path w="3263265" h="2089150">
                <a:moveTo>
                  <a:pt x="2723819" y="707656"/>
                </a:moveTo>
                <a:lnTo>
                  <a:pt x="2717889" y="676884"/>
                </a:lnTo>
                <a:lnTo>
                  <a:pt x="2701848" y="652170"/>
                </a:lnTo>
                <a:lnTo>
                  <a:pt x="2677630" y="635482"/>
                </a:lnTo>
                <a:lnTo>
                  <a:pt x="2647124" y="628777"/>
                </a:lnTo>
                <a:lnTo>
                  <a:pt x="2614942" y="634085"/>
                </a:lnTo>
                <a:lnTo>
                  <a:pt x="2588387" y="650519"/>
                </a:lnTo>
                <a:lnTo>
                  <a:pt x="2570162" y="675576"/>
                </a:lnTo>
                <a:lnTo>
                  <a:pt x="2562961" y="706755"/>
                </a:lnTo>
                <a:lnTo>
                  <a:pt x="2568981" y="738009"/>
                </a:lnTo>
                <a:lnTo>
                  <a:pt x="2586482" y="764362"/>
                </a:lnTo>
                <a:lnTo>
                  <a:pt x="2612377" y="782637"/>
                </a:lnTo>
                <a:lnTo>
                  <a:pt x="2643568" y="789647"/>
                </a:lnTo>
                <a:lnTo>
                  <a:pt x="2674848" y="783386"/>
                </a:lnTo>
                <a:lnTo>
                  <a:pt x="2700439" y="765810"/>
                </a:lnTo>
                <a:lnTo>
                  <a:pt x="2717660" y="739648"/>
                </a:lnTo>
                <a:lnTo>
                  <a:pt x="2723819" y="707669"/>
                </a:lnTo>
                <a:close/>
              </a:path>
              <a:path w="3263265" h="2089150">
                <a:moveTo>
                  <a:pt x="2797010" y="1195158"/>
                </a:moveTo>
                <a:lnTo>
                  <a:pt x="2793225" y="1177874"/>
                </a:lnTo>
                <a:lnTo>
                  <a:pt x="2790406" y="1164907"/>
                </a:lnTo>
                <a:lnTo>
                  <a:pt x="2773337" y="1140333"/>
                </a:lnTo>
                <a:lnTo>
                  <a:pt x="2748369" y="1123924"/>
                </a:lnTo>
                <a:lnTo>
                  <a:pt x="2718092" y="1118235"/>
                </a:lnTo>
                <a:lnTo>
                  <a:pt x="2688005" y="1124915"/>
                </a:lnTo>
                <a:lnTo>
                  <a:pt x="2663431" y="1142161"/>
                </a:lnTo>
                <a:lnTo>
                  <a:pt x="2646972" y="1167282"/>
                </a:lnTo>
                <a:lnTo>
                  <a:pt x="2641269" y="1197559"/>
                </a:lnTo>
                <a:lnTo>
                  <a:pt x="2664955" y="1252143"/>
                </a:lnTo>
                <a:lnTo>
                  <a:pt x="2702801" y="1270800"/>
                </a:lnTo>
                <a:lnTo>
                  <a:pt x="2720454" y="1274089"/>
                </a:lnTo>
                <a:lnTo>
                  <a:pt x="2750566" y="1267523"/>
                </a:lnTo>
                <a:lnTo>
                  <a:pt x="2775026" y="1250467"/>
                </a:lnTo>
                <a:lnTo>
                  <a:pt x="2791333" y="1225486"/>
                </a:lnTo>
                <a:lnTo>
                  <a:pt x="2797010" y="1195158"/>
                </a:lnTo>
                <a:close/>
              </a:path>
              <a:path w="3263265" h="2089150">
                <a:moveTo>
                  <a:pt x="2798241" y="506768"/>
                </a:moveTo>
                <a:lnTo>
                  <a:pt x="2794495" y="472846"/>
                </a:lnTo>
                <a:lnTo>
                  <a:pt x="2779191" y="444550"/>
                </a:lnTo>
                <a:lnTo>
                  <a:pt x="2778734" y="444182"/>
                </a:lnTo>
                <a:lnTo>
                  <a:pt x="2754452" y="424434"/>
                </a:lnTo>
                <a:lnTo>
                  <a:pt x="2722384" y="415086"/>
                </a:lnTo>
                <a:lnTo>
                  <a:pt x="2687320" y="418858"/>
                </a:lnTo>
                <a:lnTo>
                  <a:pt x="2670695" y="428028"/>
                </a:lnTo>
                <a:lnTo>
                  <a:pt x="2657868" y="435076"/>
                </a:lnTo>
                <a:lnTo>
                  <a:pt x="2637053" y="461213"/>
                </a:lnTo>
                <a:lnTo>
                  <a:pt x="2627896" y="494703"/>
                </a:lnTo>
                <a:lnTo>
                  <a:pt x="2632799" y="527037"/>
                </a:lnTo>
                <a:lnTo>
                  <a:pt x="2649740" y="555167"/>
                </a:lnTo>
                <a:lnTo>
                  <a:pt x="2675725" y="575703"/>
                </a:lnTo>
                <a:lnTo>
                  <a:pt x="2707729" y="585241"/>
                </a:lnTo>
                <a:lnTo>
                  <a:pt x="2740342" y="581037"/>
                </a:lnTo>
                <a:lnTo>
                  <a:pt x="2768536" y="564629"/>
                </a:lnTo>
                <a:lnTo>
                  <a:pt x="2788958" y="538899"/>
                </a:lnTo>
                <a:lnTo>
                  <a:pt x="2798241" y="506780"/>
                </a:lnTo>
                <a:close/>
              </a:path>
              <a:path w="3263265" h="2089150">
                <a:moveTo>
                  <a:pt x="2848495" y="985659"/>
                </a:moveTo>
                <a:lnTo>
                  <a:pt x="2842526" y="961288"/>
                </a:lnTo>
                <a:lnTo>
                  <a:pt x="2827744" y="940892"/>
                </a:lnTo>
                <a:lnTo>
                  <a:pt x="2806789" y="927011"/>
                </a:lnTo>
                <a:lnTo>
                  <a:pt x="2782328" y="922197"/>
                </a:lnTo>
                <a:lnTo>
                  <a:pt x="2757767" y="927836"/>
                </a:lnTo>
                <a:lnTo>
                  <a:pt x="2737853" y="942187"/>
                </a:lnTo>
                <a:lnTo>
                  <a:pt x="2724607" y="963104"/>
                </a:lnTo>
                <a:lnTo>
                  <a:pt x="2720060" y="988428"/>
                </a:lnTo>
                <a:lnTo>
                  <a:pt x="2725331" y="1013675"/>
                </a:lnTo>
                <a:lnTo>
                  <a:pt x="2739034" y="1033526"/>
                </a:lnTo>
                <a:lnTo>
                  <a:pt x="2759532" y="1046378"/>
                </a:lnTo>
                <a:lnTo>
                  <a:pt x="2785122" y="1050632"/>
                </a:lnTo>
                <a:lnTo>
                  <a:pt x="2810205" y="1045070"/>
                </a:lnTo>
                <a:lnTo>
                  <a:pt x="2811297" y="1044308"/>
                </a:lnTo>
                <a:lnTo>
                  <a:pt x="2830525" y="1030935"/>
                </a:lnTo>
                <a:lnTo>
                  <a:pt x="2844000" y="1010412"/>
                </a:lnTo>
                <a:lnTo>
                  <a:pt x="2848495" y="985659"/>
                </a:lnTo>
                <a:close/>
              </a:path>
              <a:path w="3263265" h="2089150">
                <a:moveTo>
                  <a:pt x="2848889" y="288848"/>
                </a:moveTo>
                <a:lnTo>
                  <a:pt x="2828277" y="243700"/>
                </a:lnTo>
                <a:lnTo>
                  <a:pt x="2768015" y="232651"/>
                </a:lnTo>
                <a:lnTo>
                  <a:pt x="2756839" y="231013"/>
                </a:lnTo>
                <a:lnTo>
                  <a:pt x="2737701" y="244652"/>
                </a:lnTo>
                <a:lnTo>
                  <a:pt x="2724302" y="265633"/>
                </a:lnTo>
                <a:lnTo>
                  <a:pt x="2719628" y="291134"/>
                </a:lnTo>
                <a:lnTo>
                  <a:pt x="2724823" y="316649"/>
                </a:lnTo>
                <a:lnTo>
                  <a:pt x="2738513" y="336689"/>
                </a:lnTo>
                <a:lnTo>
                  <a:pt x="2759087" y="349669"/>
                </a:lnTo>
                <a:lnTo>
                  <a:pt x="2784906" y="354012"/>
                </a:lnTo>
                <a:lnTo>
                  <a:pt x="2810230" y="348513"/>
                </a:lnTo>
                <a:lnTo>
                  <a:pt x="2830715" y="334416"/>
                </a:lnTo>
                <a:lnTo>
                  <a:pt x="2844292" y="313817"/>
                </a:lnTo>
                <a:lnTo>
                  <a:pt x="2848889" y="288848"/>
                </a:lnTo>
                <a:close/>
              </a:path>
              <a:path w="3263265" h="2089150">
                <a:moveTo>
                  <a:pt x="2925699" y="780465"/>
                </a:moveTo>
                <a:lnTo>
                  <a:pt x="2920695" y="751332"/>
                </a:lnTo>
                <a:lnTo>
                  <a:pt x="2905328" y="727506"/>
                </a:lnTo>
                <a:lnTo>
                  <a:pt x="2881985" y="711454"/>
                </a:lnTo>
                <a:lnTo>
                  <a:pt x="2853029" y="705612"/>
                </a:lnTo>
                <a:lnTo>
                  <a:pt x="2825445" y="711123"/>
                </a:lnTo>
                <a:lnTo>
                  <a:pt x="2802598" y="726097"/>
                </a:lnTo>
                <a:lnTo>
                  <a:pt x="2786811" y="748347"/>
                </a:lnTo>
                <a:lnTo>
                  <a:pt x="2780322" y="775652"/>
                </a:lnTo>
                <a:lnTo>
                  <a:pt x="2785440" y="804532"/>
                </a:lnTo>
                <a:lnTo>
                  <a:pt x="2801162" y="828586"/>
                </a:lnTo>
                <a:lnTo>
                  <a:pt x="2809989" y="834732"/>
                </a:lnTo>
                <a:lnTo>
                  <a:pt x="2824772" y="845019"/>
                </a:lnTo>
                <a:lnTo>
                  <a:pt x="2853537" y="851027"/>
                </a:lnTo>
                <a:lnTo>
                  <a:pt x="2903715" y="830237"/>
                </a:lnTo>
                <a:lnTo>
                  <a:pt x="2925699" y="780478"/>
                </a:lnTo>
                <a:close/>
              </a:path>
              <a:path w="3263265" h="2089150">
                <a:moveTo>
                  <a:pt x="3011068" y="571461"/>
                </a:moveTo>
                <a:lnTo>
                  <a:pt x="3005074" y="537159"/>
                </a:lnTo>
                <a:lnTo>
                  <a:pt x="2986938" y="508609"/>
                </a:lnTo>
                <a:lnTo>
                  <a:pt x="2959506" y="488835"/>
                </a:lnTo>
                <a:lnTo>
                  <a:pt x="2925635" y="480885"/>
                </a:lnTo>
                <a:lnTo>
                  <a:pt x="2891205" y="486765"/>
                </a:lnTo>
                <a:lnTo>
                  <a:pt x="2862808" y="504736"/>
                </a:lnTo>
                <a:lnTo>
                  <a:pt x="2843276" y="532155"/>
                </a:lnTo>
                <a:lnTo>
                  <a:pt x="2835427" y="566318"/>
                </a:lnTo>
                <a:lnTo>
                  <a:pt x="2841231" y="601040"/>
                </a:lnTo>
                <a:lnTo>
                  <a:pt x="2859074" y="629526"/>
                </a:lnTo>
                <a:lnTo>
                  <a:pt x="2886354" y="649033"/>
                </a:lnTo>
                <a:lnTo>
                  <a:pt x="2920492" y="656831"/>
                </a:lnTo>
                <a:lnTo>
                  <a:pt x="2954985" y="650875"/>
                </a:lnTo>
                <a:lnTo>
                  <a:pt x="2983522" y="632841"/>
                </a:lnTo>
                <a:lnTo>
                  <a:pt x="3003181" y="605459"/>
                </a:lnTo>
                <a:lnTo>
                  <a:pt x="3011068" y="571474"/>
                </a:lnTo>
                <a:close/>
              </a:path>
              <a:path w="3263265" h="2089150">
                <a:moveTo>
                  <a:pt x="3030156" y="1057986"/>
                </a:moveTo>
                <a:lnTo>
                  <a:pt x="3027413" y="1044257"/>
                </a:lnTo>
                <a:lnTo>
                  <a:pt x="3019374" y="1032014"/>
                </a:lnTo>
                <a:lnTo>
                  <a:pt x="3007728" y="1023073"/>
                </a:lnTo>
                <a:lnTo>
                  <a:pt x="2994190" y="1019276"/>
                </a:lnTo>
                <a:lnTo>
                  <a:pt x="2980474" y="1021803"/>
                </a:lnTo>
                <a:lnTo>
                  <a:pt x="2968574" y="1029665"/>
                </a:lnTo>
                <a:lnTo>
                  <a:pt x="2960039" y="1041374"/>
                </a:lnTo>
                <a:lnTo>
                  <a:pt x="2956445" y="1055420"/>
                </a:lnTo>
                <a:lnTo>
                  <a:pt x="2958604" y="1070152"/>
                </a:lnTo>
                <a:lnTo>
                  <a:pt x="2965742" y="1081951"/>
                </a:lnTo>
                <a:lnTo>
                  <a:pt x="2977019" y="1089888"/>
                </a:lnTo>
                <a:lnTo>
                  <a:pt x="2991523" y="1093012"/>
                </a:lnTo>
                <a:lnTo>
                  <a:pt x="3005950" y="1090472"/>
                </a:lnTo>
                <a:lnTo>
                  <a:pt x="3018129" y="1082941"/>
                </a:lnTo>
                <a:lnTo>
                  <a:pt x="3026664" y="1071689"/>
                </a:lnTo>
                <a:lnTo>
                  <a:pt x="3030156" y="1057986"/>
                </a:lnTo>
                <a:close/>
              </a:path>
              <a:path w="3263265" h="2089150">
                <a:moveTo>
                  <a:pt x="3055416" y="359727"/>
                </a:moveTo>
                <a:lnTo>
                  <a:pt x="3050400" y="334581"/>
                </a:lnTo>
                <a:lnTo>
                  <a:pt x="3036709" y="314553"/>
                </a:lnTo>
                <a:lnTo>
                  <a:pt x="3016237" y="301459"/>
                </a:lnTo>
                <a:lnTo>
                  <a:pt x="2990888" y="297154"/>
                </a:lnTo>
                <a:lnTo>
                  <a:pt x="2965983" y="302958"/>
                </a:lnTo>
                <a:lnTo>
                  <a:pt x="2945790" y="317474"/>
                </a:lnTo>
                <a:lnTo>
                  <a:pt x="2932569" y="338264"/>
                </a:lnTo>
                <a:lnTo>
                  <a:pt x="2928620" y="362940"/>
                </a:lnTo>
                <a:lnTo>
                  <a:pt x="2934741" y="385826"/>
                </a:lnTo>
                <a:lnTo>
                  <a:pt x="2948838" y="405168"/>
                </a:lnTo>
                <a:lnTo>
                  <a:pt x="2968561" y="418655"/>
                </a:lnTo>
                <a:lnTo>
                  <a:pt x="2991523" y="424002"/>
                </a:lnTo>
                <a:lnTo>
                  <a:pt x="3016135" y="419252"/>
                </a:lnTo>
                <a:lnTo>
                  <a:pt x="3036493" y="405447"/>
                </a:lnTo>
                <a:lnTo>
                  <a:pt x="3050349" y="384848"/>
                </a:lnTo>
                <a:lnTo>
                  <a:pt x="3055416" y="359727"/>
                </a:lnTo>
                <a:close/>
              </a:path>
              <a:path w="3263265" h="2089150">
                <a:moveTo>
                  <a:pt x="3121406" y="850404"/>
                </a:moveTo>
                <a:lnTo>
                  <a:pt x="3117773" y="826135"/>
                </a:lnTo>
                <a:lnTo>
                  <a:pt x="3105861" y="806691"/>
                </a:lnTo>
                <a:lnTo>
                  <a:pt x="3092640" y="797509"/>
                </a:lnTo>
                <a:lnTo>
                  <a:pt x="3087179" y="793711"/>
                </a:lnTo>
                <a:lnTo>
                  <a:pt x="3063240" y="788784"/>
                </a:lnTo>
                <a:lnTo>
                  <a:pt x="3039313" y="793216"/>
                </a:lnTo>
                <a:lnTo>
                  <a:pt x="3019755" y="805929"/>
                </a:lnTo>
                <a:lnTo>
                  <a:pt x="3006623" y="824928"/>
                </a:lnTo>
                <a:lnTo>
                  <a:pt x="3001962" y="848233"/>
                </a:lnTo>
                <a:lnTo>
                  <a:pt x="3007169" y="871512"/>
                </a:lnTo>
                <a:lnTo>
                  <a:pt x="3020720" y="890739"/>
                </a:lnTo>
                <a:lnTo>
                  <a:pt x="3040342" y="903693"/>
                </a:lnTo>
                <a:lnTo>
                  <a:pt x="3063697" y="908151"/>
                </a:lnTo>
                <a:lnTo>
                  <a:pt x="3085655" y="903274"/>
                </a:lnTo>
                <a:lnTo>
                  <a:pt x="3103753" y="890866"/>
                </a:lnTo>
                <a:lnTo>
                  <a:pt x="3116249" y="872667"/>
                </a:lnTo>
                <a:lnTo>
                  <a:pt x="3117291" y="868172"/>
                </a:lnTo>
                <a:lnTo>
                  <a:pt x="3121406" y="850404"/>
                </a:lnTo>
                <a:close/>
              </a:path>
              <a:path w="3263265" h="2089150">
                <a:moveTo>
                  <a:pt x="3214624" y="636955"/>
                </a:moveTo>
                <a:lnTo>
                  <a:pt x="3209950" y="616191"/>
                </a:lnTo>
                <a:lnTo>
                  <a:pt x="3207562" y="605523"/>
                </a:lnTo>
                <a:lnTo>
                  <a:pt x="3189630" y="579818"/>
                </a:lnTo>
                <a:lnTo>
                  <a:pt x="3163532" y="562470"/>
                </a:lnTo>
                <a:lnTo>
                  <a:pt x="3131959" y="556133"/>
                </a:lnTo>
                <a:lnTo>
                  <a:pt x="3099143" y="563029"/>
                </a:lnTo>
                <a:lnTo>
                  <a:pt x="3072777" y="581723"/>
                </a:lnTo>
                <a:lnTo>
                  <a:pt x="3055607" y="609282"/>
                </a:lnTo>
                <a:lnTo>
                  <a:pt x="3050375" y="642785"/>
                </a:lnTo>
                <a:lnTo>
                  <a:pt x="3058058" y="674420"/>
                </a:lnTo>
                <a:lnTo>
                  <a:pt x="3076308" y="699363"/>
                </a:lnTo>
                <a:lnTo>
                  <a:pt x="3102775" y="715441"/>
                </a:lnTo>
                <a:lnTo>
                  <a:pt x="3135084" y="720483"/>
                </a:lnTo>
                <a:lnTo>
                  <a:pt x="3166618" y="713028"/>
                </a:lnTo>
                <a:lnTo>
                  <a:pt x="3192081" y="694855"/>
                </a:lnTo>
                <a:lnTo>
                  <a:pt x="3208934" y="668591"/>
                </a:lnTo>
                <a:lnTo>
                  <a:pt x="3214624" y="636955"/>
                </a:lnTo>
                <a:close/>
              </a:path>
              <a:path w="3263265" h="2089150">
                <a:moveTo>
                  <a:pt x="3263176" y="431774"/>
                </a:moveTo>
                <a:lnTo>
                  <a:pt x="3259188" y="407708"/>
                </a:lnTo>
                <a:lnTo>
                  <a:pt x="3246678" y="387781"/>
                </a:lnTo>
                <a:lnTo>
                  <a:pt x="3227552" y="374002"/>
                </a:lnTo>
                <a:lnTo>
                  <a:pt x="3203727" y="368414"/>
                </a:lnTo>
                <a:lnTo>
                  <a:pt x="3179635" y="372427"/>
                </a:lnTo>
                <a:lnTo>
                  <a:pt x="3159696" y="384873"/>
                </a:lnTo>
                <a:lnTo>
                  <a:pt x="3145929" y="403872"/>
                </a:lnTo>
                <a:lnTo>
                  <a:pt x="3140354" y="427570"/>
                </a:lnTo>
                <a:lnTo>
                  <a:pt x="3144431" y="451510"/>
                </a:lnTo>
                <a:lnTo>
                  <a:pt x="3156966" y="471474"/>
                </a:lnTo>
                <a:lnTo>
                  <a:pt x="3176003" y="485355"/>
                </a:lnTo>
                <a:lnTo>
                  <a:pt x="3199587" y="491058"/>
                </a:lnTo>
                <a:lnTo>
                  <a:pt x="3223514" y="487032"/>
                </a:lnTo>
                <a:lnTo>
                  <a:pt x="3243516" y="474472"/>
                </a:lnTo>
                <a:lnTo>
                  <a:pt x="3257461" y="455383"/>
                </a:lnTo>
                <a:lnTo>
                  <a:pt x="3263176" y="431774"/>
                </a:lnTo>
                <a:close/>
              </a:path>
            </a:pathLst>
          </a:custGeom>
          <a:solidFill>
            <a:srgbClr val="29ABE1">
              <a:alpha val="119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99074" y="6380556"/>
            <a:ext cx="3959226" cy="3079629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7786851"/>
            <a:ext cx="942860" cy="2535403"/>
          </a:xfrm>
          <a:prstGeom prst="rect">
            <a:avLst/>
          </a:prstGeom>
        </p:spPr>
      </p:pic>
      <p:sp>
        <p:nvSpPr>
          <p:cNvPr id="22" name="bg object 22"/>
          <p:cNvSpPr/>
          <p:nvPr/>
        </p:nvSpPr>
        <p:spPr>
          <a:xfrm>
            <a:off x="0" y="4588941"/>
            <a:ext cx="1219835" cy="4282440"/>
          </a:xfrm>
          <a:custGeom>
            <a:avLst/>
            <a:gdLst/>
            <a:ahLst/>
            <a:cxnLst/>
            <a:rect l="l" t="t" r="r" b="b"/>
            <a:pathLst>
              <a:path w="1219835" h="4282440">
                <a:moveTo>
                  <a:pt x="41922" y="472414"/>
                </a:moveTo>
                <a:lnTo>
                  <a:pt x="36347" y="443318"/>
                </a:lnTo>
                <a:lnTo>
                  <a:pt x="20853" y="419265"/>
                </a:lnTo>
                <a:lnTo>
                  <a:pt x="0" y="404279"/>
                </a:lnTo>
                <a:lnTo>
                  <a:pt x="0" y="538251"/>
                </a:lnTo>
                <a:lnTo>
                  <a:pt x="19024" y="526796"/>
                </a:lnTo>
                <a:lnTo>
                  <a:pt x="35725" y="502970"/>
                </a:lnTo>
                <a:lnTo>
                  <a:pt x="41922" y="472427"/>
                </a:lnTo>
                <a:close/>
              </a:path>
              <a:path w="1219835" h="4282440">
                <a:moveTo>
                  <a:pt x="42202" y="3255734"/>
                </a:moveTo>
                <a:lnTo>
                  <a:pt x="37680" y="3231680"/>
                </a:lnTo>
                <a:lnTo>
                  <a:pt x="24726" y="3212020"/>
                </a:lnTo>
                <a:lnTo>
                  <a:pt x="24574" y="3211931"/>
                </a:lnTo>
                <a:lnTo>
                  <a:pt x="24739" y="3212007"/>
                </a:lnTo>
                <a:lnTo>
                  <a:pt x="5473" y="3198926"/>
                </a:lnTo>
                <a:lnTo>
                  <a:pt x="0" y="3197910"/>
                </a:lnTo>
                <a:lnTo>
                  <a:pt x="0" y="3198596"/>
                </a:lnTo>
                <a:lnTo>
                  <a:pt x="0" y="3310204"/>
                </a:lnTo>
                <a:lnTo>
                  <a:pt x="7581" y="3308718"/>
                </a:lnTo>
                <a:lnTo>
                  <a:pt x="7835" y="3308718"/>
                </a:lnTo>
                <a:lnTo>
                  <a:pt x="25933" y="3296793"/>
                </a:lnTo>
                <a:lnTo>
                  <a:pt x="37744" y="3278771"/>
                </a:lnTo>
                <a:lnTo>
                  <a:pt x="42202" y="3255734"/>
                </a:lnTo>
                <a:close/>
              </a:path>
              <a:path w="1219835" h="4282440">
                <a:moveTo>
                  <a:pt x="48844" y="1169720"/>
                </a:moveTo>
                <a:lnTo>
                  <a:pt x="43154" y="1141285"/>
                </a:lnTo>
                <a:lnTo>
                  <a:pt x="27216" y="1117168"/>
                </a:lnTo>
                <a:lnTo>
                  <a:pt x="3721" y="1100188"/>
                </a:lnTo>
                <a:lnTo>
                  <a:pt x="0" y="1099261"/>
                </a:lnTo>
                <a:lnTo>
                  <a:pt x="0" y="1237830"/>
                </a:lnTo>
                <a:lnTo>
                  <a:pt x="2527" y="1237322"/>
                </a:lnTo>
                <a:lnTo>
                  <a:pt x="26377" y="1221498"/>
                </a:lnTo>
                <a:lnTo>
                  <a:pt x="42633" y="1198168"/>
                </a:lnTo>
                <a:lnTo>
                  <a:pt x="48844" y="1169733"/>
                </a:lnTo>
                <a:close/>
              </a:path>
              <a:path w="1219835" h="4282440">
                <a:moveTo>
                  <a:pt x="52628" y="1860397"/>
                </a:moveTo>
                <a:lnTo>
                  <a:pt x="47028" y="1831035"/>
                </a:lnTo>
                <a:lnTo>
                  <a:pt x="31686" y="1807641"/>
                </a:lnTo>
                <a:lnTo>
                  <a:pt x="8445" y="1792122"/>
                </a:lnTo>
                <a:lnTo>
                  <a:pt x="0" y="1790446"/>
                </a:lnTo>
                <a:lnTo>
                  <a:pt x="0" y="1931873"/>
                </a:lnTo>
                <a:lnTo>
                  <a:pt x="8255" y="1929968"/>
                </a:lnTo>
                <a:lnTo>
                  <a:pt x="31407" y="1913470"/>
                </a:lnTo>
                <a:lnTo>
                  <a:pt x="46977" y="1889455"/>
                </a:lnTo>
                <a:lnTo>
                  <a:pt x="52628" y="1860410"/>
                </a:lnTo>
                <a:close/>
              </a:path>
              <a:path w="1219835" h="4282440">
                <a:moveTo>
                  <a:pt x="59461" y="2554160"/>
                </a:moveTo>
                <a:lnTo>
                  <a:pt x="52158" y="2525928"/>
                </a:lnTo>
                <a:lnTo>
                  <a:pt x="35102" y="2503208"/>
                </a:lnTo>
                <a:lnTo>
                  <a:pt x="10744" y="2488260"/>
                </a:lnTo>
                <a:lnTo>
                  <a:pt x="0" y="2486444"/>
                </a:lnTo>
                <a:lnTo>
                  <a:pt x="0" y="2629878"/>
                </a:lnTo>
                <a:lnTo>
                  <a:pt x="13284" y="2626957"/>
                </a:lnTo>
                <a:lnTo>
                  <a:pt x="37934" y="2609380"/>
                </a:lnTo>
                <a:lnTo>
                  <a:pt x="54368" y="2584031"/>
                </a:lnTo>
                <a:lnTo>
                  <a:pt x="59461" y="2554173"/>
                </a:lnTo>
                <a:close/>
              </a:path>
              <a:path w="1219835" h="4282440">
                <a:moveTo>
                  <a:pt x="106222" y="263499"/>
                </a:moveTo>
                <a:lnTo>
                  <a:pt x="100939" y="234010"/>
                </a:lnTo>
                <a:lnTo>
                  <a:pt x="85864" y="210413"/>
                </a:lnTo>
                <a:lnTo>
                  <a:pt x="62839" y="194614"/>
                </a:lnTo>
                <a:lnTo>
                  <a:pt x="33680" y="188506"/>
                </a:lnTo>
                <a:lnTo>
                  <a:pt x="4521" y="193624"/>
                </a:lnTo>
                <a:lnTo>
                  <a:pt x="0" y="196443"/>
                </a:lnTo>
                <a:lnTo>
                  <a:pt x="0" y="330339"/>
                </a:lnTo>
                <a:lnTo>
                  <a:pt x="2832" y="332346"/>
                </a:lnTo>
                <a:lnTo>
                  <a:pt x="32588" y="338683"/>
                </a:lnTo>
                <a:lnTo>
                  <a:pt x="61036" y="332524"/>
                </a:lnTo>
                <a:lnTo>
                  <a:pt x="84391" y="316318"/>
                </a:lnTo>
                <a:lnTo>
                  <a:pt x="100253" y="292493"/>
                </a:lnTo>
                <a:lnTo>
                  <a:pt x="106222" y="263512"/>
                </a:lnTo>
                <a:close/>
              </a:path>
              <a:path w="1219835" h="4282440">
                <a:moveTo>
                  <a:pt x="113169" y="959434"/>
                </a:moveTo>
                <a:lnTo>
                  <a:pt x="106578" y="929741"/>
                </a:lnTo>
                <a:lnTo>
                  <a:pt x="89154" y="905840"/>
                </a:lnTo>
                <a:lnTo>
                  <a:pt x="63665" y="890308"/>
                </a:lnTo>
                <a:lnTo>
                  <a:pt x="32905" y="885698"/>
                </a:lnTo>
                <a:lnTo>
                  <a:pt x="4051" y="892733"/>
                </a:lnTo>
                <a:lnTo>
                  <a:pt x="0" y="895743"/>
                </a:lnTo>
                <a:lnTo>
                  <a:pt x="0" y="1023632"/>
                </a:lnTo>
                <a:lnTo>
                  <a:pt x="10807" y="1030566"/>
                </a:lnTo>
                <a:lnTo>
                  <a:pt x="39395" y="1035608"/>
                </a:lnTo>
                <a:lnTo>
                  <a:pt x="67729" y="1028725"/>
                </a:lnTo>
                <a:lnTo>
                  <a:pt x="91300" y="1011872"/>
                </a:lnTo>
                <a:lnTo>
                  <a:pt x="107353" y="987831"/>
                </a:lnTo>
                <a:lnTo>
                  <a:pt x="113169" y="959446"/>
                </a:lnTo>
                <a:close/>
              </a:path>
              <a:path w="1219835" h="4282440">
                <a:moveTo>
                  <a:pt x="116967" y="1652981"/>
                </a:moveTo>
                <a:lnTo>
                  <a:pt x="111747" y="1623847"/>
                </a:lnTo>
                <a:lnTo>
                  <a:pt x="96570" y="1599603"/>
                </a:lnTo>
                <a:lnTo>
                  <a:pt x="73698" y="1582724"/>
                </a:lnTo>
                <a:lnTo>
                  <a:pt x="45453" y="1575701"/>
                </a:lnTo>
                <a:lnTo>
                  <a:pt x="15633" y="1581086"/>
                </a:lnTo>
                <a:lnTo>
                  <a:pt x="0" y="1591449"/>
                </a:lnTo>
                <a:lnTo>
                  <a:pt x="0" y="1711185"/>
                </a:lnTo>
                <a:lnTo>
                  <a:pt x="13220" y="1719922"/>
                </a:lnTo>
                <a:lnTo>
                  <a:pt x="42252" y="1725803"/>
                </a:lnTo>
                <a:lnTo>
                  <a:pt x="71716" y="1720443"/>
                </a:lnTo>
                <a:lnTo>
                  <a:pt x="95250" y="1705305"/>
                </a:lnTo>
                <a:lnTo>
                  <a:pt x="110947" y="1682216"/>
                </a:lnTo>
                <a:lnTo>
                  <a:pt x="116967" y="1652993"/>
                </a:lnTo>
                <a:close/>
              </a:path>
              <a:path w="1219835" h="4282440">
                <a:moveTo>
                  <a:pt x="117297" y="3044990"/>
                </a:moveTo>
                <a:lnTo>
                  <a:pt x="112077" y="3019641"/>
                </a:lnTo>
                <a:lnTo>
                  <a:pt x="98196" y="2998978"/>
                </a:lnTo>
                <a:lnTo>
                  <a:pt x="77749" y="2985122"/>
                </a:lnTo>
                <a:lnTo>
                  <a:pt x="52857" y="2980207"/>
                </a:lnTo>
                <a:lnTo>
                  <a:pt x="28143" y="2985732"/>
                </a:lnTo>
                <a:lnTo>
                  <a:pt x="7454" y="3000171"/>
                </a:lnTo>
                <a:lnTo>
                  <a:pt x="0" y="3011119"/>
                </a:lnTo>
                <a:lnTo>
                  <a:pt x="0" y="3080347"/>
                </a:lnTo>
                <a:lnTo>
                  <a:pt x="7302" y="3090888"/>
                </a:lnTo>
                <a:lnTo>
                  <a:pt x="28194" y="3104565"/>
                </a:lnTo>
                <a:lnTo>
                  <a:pt x="28371" y="3104565"/>
                </a:lnTo>
                <a:lnTo>
                  <a:pt x="53581" y="3109480"/>
                </a:lnTo>
                <a:lnTo>
                  <a:pt x="79171" y="3104565"/>
                </a:lnTo>
                <a:lnTo>
                  <a:pt x="99402" y="3091103"/>
                </a:lnTo>
                <a:lnTo>
                  <a:pt x="112636" y="3070707"/>
                </a:lnTo>
                <a:lnTo>
                  <a:pt x="117297" y="3045002"/>
                </a:lnTo>
                <a:close/>
              </a:path>
              <a:path w="1219835" h="4282440">
                <a:moveTo>
                  <a:pt x="123837" y="2347988"/>
                </a:moveTo>
                <a:lnTo>
                  <a:pt x="117576" y="2319617"/>
                </a:lnTo>
                <a:lnTo>
                  <a:pt x="101206" y="2295766"/>
                </a:lnTo>
                <a:lnTo>
                  <a:pt x="77457" y="2279205"/>
                </a:lnTo>
                <a:lnTo>
                  <a:pt x="49136" y="2272754"/>
                </a:lnTo>
                <a:lnTo>
                  <a:pt x="19342" y="2278672"/>
                </a:lnTo>
                <a:lnTo>
                  <a:pt x="0" y="2292235"/>
                </a:lnTo>
                <a:lnTo>
                  <a:pt x="0" y="2405392"/>
                </a:lnTo>
                <a:lnTo>
                  <a:pt x="20294" y="2417927"/>
                </a:lnTo>
                <a:lnTo>
                  <a:pt x="49898" y="2422779"/>
                </a:lnTo>
                <a:lnTo>
                  <a:pt x="78790" y="2416365"/>
                </a:lnTo>
                <a:lnTo>
                  <a:pt x="102374" y="2400135"/>
                </a:lnTo>
                <a:lnTo>
                  <a:pt x="118198" y="2376513"/>
                </a:lnTo>
                <a:lnTo>
                  <a:pt x="123837" y="2348001"/>
                </a:lnTo>
                <a:close/>
              </a:path>
              <a:path w="1219835" h="4282440">
                <a:moveTo>
                  <a:pt x="155473" y="55257"/>
                </a:moveTo>
                <a:lnTo>
                  <a:pt x="151434" y="35052"/>
                </a:lnTo>
                <a:lnTo>
                  <a:pt x="139585" y="17424"/>
                </a:lnTo>
                <a:lnTo>
                  <a:pt x="122364" y="4889"/>
                </a:lnTo>
                <a:lnTo>
                  <a:pt x="102209" y="0"/>
                </a:lnTo>
                <a:lnTo>
                  <a:pt x="82892" y="3683"/>
                </a:lnTo>
                <a:lnTo>
                  <a:pt x="66560" y="14160"/>
                </a:lnTo>
                <a:lnTo>
                  <a:pt x="54876" y="29870"/>
                </a:lnTo>
                <a:lnTo>
                  <a:pt x="49530" y="49237"/>
                </a:lnTo>
                <a:lnTo>
                  <a:pt x="51892" y="70929"/>
                </a:lnTo>
                <a:lnTo>
                  <a:pt x="61785" y="88658"/>
                </a:lnTo>
                <a:lnTo>
                  <a:pt x="77876" y="100876"/>
                </a:lnTo>
                <a:lnTo>
                  <a:pt x="98818" y="106057"/>
                </a:lnTo>
                <a:lnTo>
                  <a:pt x="120103" y="102831"/>
                </a:lnTo>
                <a:lnTo>
                  <a:pt x="137960" y="92113"/>
                </a:lnTo>
                <a:lnTo>
                  <a:pt x="150406" y="75666"/>
                </a:lnTo>
                <a:lnTo>
                  <a:pt x="155473" y="55257"/>
                </a:lnTo>
                <a:close/>
              </a:path>
              <a:path w="1219835" h="4282440">
                <a:moveTo>
                  <a:pt x="181267" y="750316"/>
                </a:moveTo>
                <a:lnTo>
                  <a:pt x="175387" y="721283"/>
                </a:lnTo>
                <a:lnTo>
                  <a:pt x="159626" y="697407"/>
                </a:lnTo>
                <a:lnTo>
                  <a:pt x="136334" y="681139"/>
                </a:lnTo>
                <a:lnTo>
                  <a:pt x="107899" y="674916"/>
                </a:lnTo>
                <a:lnTo>
                  <a:pt x="78143" y="681139"/>
                </a:lnTo>
                <a:lnTo>
                  <a:pt x="53314" y="698500"/>
                </a:lnTo>
                <a:lnTo>
                  <a:pt x="36614" y="723709"/>
                </a:lnTo>
                <a:lnTo>
                  <a:pt x="31216" y="753516"/>
                </a:lnTo>
                <a:lnTo>
                  <a:pt x="38239" y="781786"/>
                </a:lnTo>
                <a:lnTo>
                  <a:pt x="55105" y="804672"/>
                </a:lnTo>
                <a:lnTo>
                  <a:pt x="79349" y="819861"/>
                </a:lnTo>
                <a:lnTo>
                  <a:pt x="108483" y="825080"/>
                </a:lnTo>
                <a:lnTo>
                  <a:pt x="137706" y="819048"/>
                </a:lnTo>
                <a:lnTo>
                  <a:pt x="160794" y="803338"/>
                </a:lnTo>
                <a:lnTo>
                  <a:pt x="175907" y="779818"/>
                </a:lnTo>
                <a:lnTo>
                  <a:pt x="181267" y="750328"/>
                </a:lnTo>
                <a:close/>
              </a:path>
              <a:path w="1219835" h="4282440">
                <a:moveTo>
                  <a:pt x="188150" y="1444828"/>
                </a:moveTo>
                <a:lnTo>
                  <a:pt x="183222" y="1416253"/>
                </a:lnTo>
                <a:lnTo>
                  <a:pt x="167932" y="1392199"/>
                </a:lnTo>
                <a:lnTo>
                  <a:pt x="144729" y="1375308"/>
                </a:lnTo>
                <a:lnTo>
                  <a:pt x="116116" y="1368221"/>
                </a:lnTo>
                <a:lnTo>
                  <a:pt x="85026" y="1372819"/>
                </a:lnTo>
                <a:lnTo>
                  <a:pt x="60248" y="1388160"/>
                </a:lnTo>
                <a:lnTo>
                  <a:pt x="43903" y="1412214"/>
                </a:lnTo>
                <a:lnTo>
                  <a:pt x="38112" y="1442948"/>
                </a:lnTo>
                <a:lnTo>
                  <a:pt x="44018" y="1471955"/>
                </a:lnTo>
                <a:lnTo>
                  <a:pt x="59829" y="1495806"/>
                </a:lnTo>
                <a:lnTo>
                  <a:pt x="83146" y="1512062"/>
                </a:lnTo>
                <a:lnTo>
                  <a:pt x="111607" y="1518272"/>
                </a:lnTo>
                <a:lnTo>
                  <a:pt x="140017" y="1512595"/>
                </a:lnTo>
                <a:lnTo>
                  <a:pt x="164134" y="1496656"/>
                </a:lnTo>
                <a:lnTo>
                  <a:pt x="181114" y="1473161"/>
                </a:lnTo>
                <a:lnTo>
                  <a:pt x="188150" y="1444840"/>
                </a:lnTo>
                <a:close/>
              </a:path>
              <a:path w="1219835" h="4282440">
                <a:moveTo>
                  <a:pt x="192062" y="2136825"/>
                </a:moveTo>
                <a:lnTo>
                  <a:pt x="185623" y="2107819"/>
                </a:lnTo>
                <a:lnTo>
                  <a:pt x="169545" y="2084984"/>
                </a:lnTo>
                <a:lnTo>
                  <a:pt x="145745" y="2070176"/>
                </a:lnTo>
                <a:lnTo>
                  <a:pt x="116179" y="2065210"/>
                </a:lnTo>
                <a:lnTo>
                  <a:pt x="87274" y="2071484"/>
                </a:lnTo>
                <a:lnTo>
                  <a:pt x="63639" y="2087626"/>
                </a:lnTo>
                <a:lnTo>
                  <a:pt x="47713" y="2111184"/>
                </a:lnTo>
                <a:lnTo>
                  <a:pt x="41922" y="2139696"/>
                </a:lnTo>
                <a:lnTo>
                  <a:pt x="48615" y="2169426"/>
                </a:lnTo>
                <a:lnTo>
                  <a:pt x="66319" y="2193975"/>
                </a:lnTo>
                <a:lnTo>
                  <a:pt x="91744" y="2210244"/>
                </a:lnTo>
                <a:lnTo>
                  <a:pt x="121627" y="2215134"/>
                </a:lnTo>
                <a:lnTo>
                  <a:pt x="149910" y="2207679"/>
                </a:lnTo>
                <a:lnTo>
                  <a:pt x="172516" y="2190559"/>
                </a:lnTo>
                <a:lnTo>
                  <a:pt x="187286" y="2166137"/>
                </a:lnTo>
                <a:lnTo>
                  <a:pt x="192062" y="2136838"/>
                </a:lnTo>
                <a:close/>
              </a:path>
              <a:path w="1219835" h="4282440">
                <a:moveTo>
                  <a:pt x="198958" y="2834513"/>
                </a:moveTo>
                <a:lnTo>
                  <a:pt x="192265" y="2806179"/>
                </a:lnTo>
                <a:lnTo>
                  <a:pt x="175641" y="2783116"/>
                </a:lnTo>
                <a:lnTo>
                  <a:pt x="151536" y="2767660"/>
                </a:lnTo>
                <a:lnTo>
                  <a:pt x="122453" y="2762161"/>
                </a:lnTo>
                <a:lnTo>
                  <a:pt x="91922" y="2768409"/>
                </a:lnTo>
                <a:lnTo>
                  <a:pt x="68135" y="2785160"/>
                </a:lnTo>
                <a:lnTo>
                  <a:pt x="53124" y="2810218"/>
                </a:lnTo>
                <a:lnTo>
                  <a:pt x="48945" y="2841358"/>
                </a:lnTo>
                <a:lnTo>
                  <a:pt x="56451" y="2869844"/>
                </a:lnTo>
                <a:lnTo>
                  <a:pt x="73736" y="2892793"/>
                </a:lnTo>
                <a:lnTo>
                  <a:pt x="98056" y="2907741"/>
                </a:lnTo>
                <a:lnTo>
                  <a:pt x="126695" y="2912199"/>
                </a:lnTo>
                <a:lnTo>
                  <a:pt x="154927" y="2904680"/>
                </a:lnTo>
                <a:lnTo>
                  <a:pt x="178168" y="2887307"/>
                </a:lnTo>
                <a:lnTo>
                  <a:pt x="193738" y="2862961"/>
                </a:lnTo>
                <a:lnTo>
                  <a:pt x="198958" y="2834525"/>
                </a:lnTo>
                <a:close/>
              </a:path>
              <a:path w="1219835" h="4282440">
                <a:moveTo>
                  <a:pt x="202349" y="3525507"/>
                </a:moveTo>
                <a:lnTo>
                  <a:pt x="195503" y="3496614"/>
                </a:lnTo>
                <a:lnTo>
                  <a:pt x="178663" y="3473119"/>
                </a:lnTo>
                <a:lnTo>
                  <a:pt x="154520" y="3457613"/>
                </a:lnTo>
                <a:lnTo>
                  <a:pt x="125831" y="3452698"/>
                </a:lnTo>
                <a:lnTo>
                  <a:pt x="97396" y="3459988"/>
                </a:lnTo>
                <a:lnTo>
                  <a:pt x="73875" y="3477412"/>
                </a:lnTo>
                <a:lnTo>
                  <a:pt x="73279" y="3478326"/>
                </a:lnTo>
                <a:lnTo>
                  <a:pt x="82473" y="3483851"/>
                </a:lnTo>
                <a:lnTo>
                  <a:pt x="118325" y="3506165"/>
                </a:lnTo>
                <a:lnTo>
                  <a:pt x="151714" y="3527856"/>
                </a:lnTo>
                <a:lnTo>
                  <a:pt x="194424" y="3560508"/>
                </a:lnTo>
                <a:lnTo>
                  <a:pt x="197637" y="3555276"/>
                </a:lnTo>
                <a:lnTo>
                  <a:pt x="202349" y="3525507"/>
                </a:lnTo>
                <a:close/>
              </a:path>
              <a:path w="1219835" h="4282440">
                <a:moveTo>
                  <a:pt x="245097" y="3317379"/>
                </a:moveTo>
                <a:lnTo>
                  <a:pt x="240436" y="3296196"/>
                </a:lnTo>
                <a:lnTo>
                  <a:pt x="228688" y="3279851"/>
                </a:lnTo>
                <a:lnTo>
                  <a:pt x="211251" y="3269627"/>
                </a:lnTo>
                <a:lnTo>
                  <a:pt x="189547" y="3266833"/>
                </a:lnTo>
                <a:lnTo>
                  <a:pt x="170078" y="3271736"/>
                </a:lnTo>
                <a:lnTo>
                  <a:pt x="154101" y="3283051"/>
                </a:lnTo>
                <a:lnTo>
                  <a:pt x="152895" y="3284842"/>
                </a:lnTo>
                <a:lnTo>
                  <a:pt x="143205" y="3299129"/>
                </a:lnTo>
                <a:lnTo>
                  <a:pt x="143484" y="3338601"/>
                </a:lnTo>
                <a:lnTo>
                  <a:pt x="173050" y="3368256"/>
                </a:lnTo>
                <a:lnTo>
                  <a:pt x="193078" y="3372789"/>
                </a:lnTo>
                <a:lnTo>
                  <a:pt x="213550" y="3368256"/>
                </a:lnTo>
                <a:lnTo>
                  <a:pt x="230276" y="3356216"/>
                </a:lnTo>
                <a:lnTo>
                  <a:pt x="241084" y="3339096"/>
                </a:lnTo>
                <a:lnTo>
                  <a:pt x="241401" y="3338601"/>
                </a:lnTo>
                <a:lnTo>
                  <a:pt x="245097" y="3317392"/>
                </a:lnTo>
                <a:close/>
              </a:path>
              <a:path w="1219835" h="4282440">
                <a:moveTo>
                  <a:pt x="252437" y="545871"/>
                </a:moveTo>
                <a:lnTo>
                  <a:pt x="248221" y="517156"/>
                </a:lnTo>
                <a:lnTo>
                  <a:pt x="233476" y="492683"/>
                </a:lnTo>
                <a:lnTo>
                  <a:pt x="210667" y="475208"/>
                </a:lnTo>
                <a:lnTo>
                  <a:pt x="182270" y="467487"/>
                </a:lnTo>
                <a:lnTo>
                  <a:pt x="151028" y="471449"/>
                </a:lnTo>
                <a:lnTo>
                  <a:pt x="125831" y="486270"/>
                </a:lnTo>
                <a:lnTo>
                  <a:pt x="108877" y="509917"/>
                </a:lnTo>
                <a:lnTo>
                  <a:pt x="102400" y="540372"/>
                </a:lnTo>
                <a:lnTo>
                  <a:pt x="107683" y="569493"/>
                </a:lnTo>
                <a:lnTo>
                  <a:pt x="122961" y="593712"/>
                </a:lnTo>
                <a:lnTo>
                  <a:pt x="145884" y="610539"/>
                </a:lnTo>
                <a:lnTo>
                  <a:pt x="174155" y="617486"/>
                </a:lnTo>
                <a:lnTo>
                  <a:pt x="202615" y="612521"/>
                </a:lnTo>
                <a:lnTo>
                  <a:pt x="227101" y="597154"/>
                </a:lnTo>
                <a:lnTo>
                  <a:pt x="244678" y="574052"/>
                </a:lnTo>
                <a:lnTo>
                  <a:pt x="252437" y="545884"/>
                </a:lnTo>
                <a:close/>
              </a:path>
              <a:path w="1219835" h="4282440">
                <a:moveTo>
                  <a:pt x="256362" y="1234376"/>
                </a:moveTo>
                <a:lnTo>
                  <a:pt x="251040" y="1205141"/>
                </a:lnTo>
                <a:lnTo>
                  <a:pt x="235788" y="1180985"/>
                </a:lnTo>
                <a:lnTo>
                  <a:pt x="212839" y="1164285"/>
                </a:lnTo>
                <a:lnTo>
                  <a:pt x="184454" y="1157452"/>
                </a:lnTo>
                <a:lnTo>
                  <a:pt x="129514" y="1179918"/>
                </a:lnTo>
                <a:lnTo>
                  <a:pt x="106235" y="1234376"/>
                </a:lnTo>
                <a:lnTo>
                  <a:pt x="106210" y="1234554"/>
                </a:lnTo>
                <a:lnTo>
                  <a:pt x="112623" y="1262964"/>
                </a:lnTo>
                <a:lnTo>
                  <a:pt x="129032" y="1286179"/>
                </a:lnTo>
                <a:lnTo>
                  <a:pt x="152984" y="1301838"/>
                </a:lnTo>
                <a:lnTo>
                  <a:pt x="182041" y="1307592"/>
                </a:lnTo>
                <a:lnTo>
                  <a:pt x="211429" y="1302092"/>
                </a:lnTo>
                <a:lnTo>
                  <a:pt x="234873" y="1286840"/>
                </a:lnTo>
                <a:lnTo>
                  <a:pt x="250469" y="1263650"/>
                </a:lnTo>
                <a:lnTo>
                  <a:pt x="256324" y="1234567"/>
                </a:lnTo>
                <a:lnTo>
                  <a:pt x="256362" y="1234389"/>
                </a:lnTo>
                <a:close/>
              </a:path>
              <a:path w="1219835" h="4282440">
                <a:moveTo>
                  <a:pt x="263220" y="1933333"/>
                </a:moveTo>
                <a:lnTo>
                  <a:pt x="257949" y="1903501"/>
                </a:lnTo>
                <a:lnTo>
                  <a:pt x="241350" y="1878241"/>
                </a:lnTo>
                <a:lnTo>
                  <a:pt x="216585" y="1860829"/>
                </a:lnTo>
                <a:lnTo>
                  <a:pt x="186817" y="1854517"/>
                </a:lnTo>
                <a:lnTo>
                  <a:pt x="158343" y="1860651"/>
                </a:lnTo>
                <a:lnTo>
                  <a:pt x="134988" y="1876844"/>
                </a:lnTo>
                <a:lnTo>
                  <a:pt x="119126" y="1900656"/>
                </a:lnTo>
                <a:lnTo>
                  <a:pt x="113169" y="1929638"/>
                </a:lnTo>
                <a:lnTo>
                  <a:pt x="118440" y="1959140"/>
                </a:lnTo>
                <a:lnTo>
                  <a:pt x="133515" y="1982736"/>
                </a:lnTo>
                <a:lnTo>
                  <a:pt x="156540" y="1998535"/>
                </a:lnTo>
                <a:lnTo>
                  <a:pt x="185724" y="2004669"/>
                </a:lnTo>
                <a:lnTo>
                  <a:pt x="214871" y="1999538"/>
                </a:lnTo>
                <a:lnTo>
                  <a:pt x="239141" y="1984438"/>
                </a:lnTo>
                <a:lnTo>
                  <a:pt x="256082" y="1961616"/>
                </a:lnTo>
                <a:lnTo>
                  <a:pt x="263220" y="1933346"/>
                </a:lnTo>
                <a:close/>
              </a:path>
              <a:path w="1219835" h="4282440">
                <a:moveTo>
                  <a:pt x="267068" y="2626664"/>
                </a:moveTo>
                <a:lnTo>
                  <a:pt x="261099" y="2597683"/>
                </a:lnTo>
                <a:lnTo>
                  <a:pt x="245237" y="2573871"/>
                </a:lnTo>
                <a:lnTo>
                  <a:pt x="221881" y="2557665"/>
                </a:lnTo>
                <a:lnTo>
                  <a:pt x="193421" y="2551519"/>
                </a:lnTo>
                <a:lnTo>
                  <a:pt x="164998" y="2557234"/>
                </a:lnTo>
                <a:lnTo>
                  <a:pt x="140919" y="2573197"/>
                </a:lnTo>
                <a:lnTo>
                  <a:pt x="123990" y="2596705"/>
                </a:lnTo>
                <a:lnTo>
                  <a:pt x="117055" y="2625052"/>
                </a:lnTo>
                <a:lnTo>
                  <a:pt x="122021" y="2653639"/>
                </a:lnTo>
                <a:lnTo>
                  <a:pt x="137363" y="2677668"/>
                </a:lnTo>
                <a:lnTo>
                  <a:pt x="160578" y="2694508"/>
                </a:lnTo>
                <a:lnTo>
                  <a:pt x="189217" y="2701544"/>
                </a:lnTo>
                <a:lnTo>
                  <a:pt x="220268" y="2696870"/>
                </a:lnTo>
                <a:lnTo>
                  <a:pt x="245008" y="2681478"/>
                </a:lnTo>
                <a:lnTo>
                  <a:pt x="261315" y="2657386"/>
                </a:lnTo>
                <a:lnTo>
                  <a:pt x="267068" y="2626677"/>
                </a:lnTo>
                <a:close/>
              </a:path>
              <a:path w="1219835" h="4282440">
                <a:moveTo>
                  <a:pt x="311797" y="335229"/>
                </a:moveTo>
                <a:lnTo>
                  <a:pt x="307327" y="306946"/>
                </a:lnTo>
                <a:lnTo>
                  <a:pt x="293141" y="283908"/>
                </a:lnTo>
                <a:lnTo>
                  <a:pt x="271157" y="268198"/>
                </a:lnTo>
                <a:lnTo>
                  <a:pt x="243357" y="261899"/>
                </a:lnTo>
                <a:lnTo>
                  <a:pt x="215074" y="266509"/>
                </a:lnTo>
                <a:lnTo>
                  <a:pt x="192608" y="280327"/>
                </a:lnTo>
                <a:lnTo>
                  <a:pt x="191858" y="280784"/>
                </a:lnTo>
                <a:lnTo>
                  <a:pt x="175907" y="302691"/>
                </a:lnTo>
                <a:lnTo>
                  <a:pt x="169443" y="330187"/>
                </a:lnTo>
                <a:lnTo>
                  <a:pt x="174231" y="357797"/>
                </a:lnTo>
                <a:lnTo>
                  <a:pt x="188950" y="381076"/>
                </a:lnTo>
                <a:lnTo>
                  <a:pt x="211150" y="397408"/>
                </a:lnTo>
                <a:lnTo>
                  <a:pt x="238417" y="404190"/>
                </a:lnTo>
                <a:lnTo>
                  <a:pt x="266242" y="399643"/>
                </a:lnTo>
                <a:lnTo>
                  <a:pt x="289293" y="385178"/>
                </a:lnTo>
                <a:lnTo>
                  <a:pt x="292468" y="380758"/>
                </a:lnTo>
                <a:lnTo>
                  <a:pt x="293128" y="379844"/>
                </a:lnTo>
                <a:lnTo>
                  <a:pt x="305257" y="362966"/>
                </a:lnTo>
                <a:lnTo>
                  <a:pt x="311797" y="335229"/>
                </a:lnTo>
                <a:close/>
              </a:path>
              <a:path w="1219835" h="4282440">
                <a:moveTo>
                  <a:pt x="320700" y="1023708"/>
                </a:moveTo>
                <a:lnTo>
                  <a:pt x="315010" y="994384"/>
                </a:lnTo>
                <a:lnTo>
                  <a:pt x="299580" y="971067"/>
                </a:lnTo>
                <a:lnTo>
                  <a:pt x="276275" y="955624"/>
                </a:lnTo>
                <a:lnTo>
                  <a:pt x="246964" y="949921"/>
                </a:lnTo>
                <a:lnTo>
                  <a:pt x="217868" y="955446"/>
                </a:lnTo>
                <a:lnTo>
                  <a:pt x="193814" y="970915"/>
                </a:lnTo>
                <a:lnTo>
                  <a:pt x="177215" y="993990"/>
                </a:lnTo>
                <a:lnTo>
                  <a:pt x="170548" y="1022337"/>
                </a:lnTo>
                <a:lnTo>
                  <a:pt x="176339" y="1052080"/>
                </a:lnTo>
                <a:lnTo>
                  <a:pt x="193395" y="1077125"/>
                </a:lnTo>
                <a:lnTo>
                  <a:pt x="218427" y="1094193"/>
                </a:lnTo>
                <a:lnTo>
                  <a:pt x="248196" y="1100048"/>
                </a:lnTo>
                <a:lnTo>
                  <a:pt x="276542" y="1093419"/>
                </a:lnTo>
                <a:lnTo>
                  <a:pt x="299631" y="1076845"/>
                </a:lnTo>
                <a:lnTo>
                  <a:pt x="315125" y="1052791"/>
                </a:lnTo>
                <a:lnTo>
                  <a:pt x="320700" y="1023721"/>
                </a:lnTo>
                <a:close/>
              </a:path>
              <a:path w="1219835" h="4282440">
                <a:moveTo>
                  <a:pt x="327621" y="1719364"/>
                </a:moveTo>
                <a:lnTo>
                  <a:pt x="320967" y="1691030"/>
                </a:lnTo>
                <a:lnTo>
                  <a:pt x="304380" y="1667941"/>
                </a:lnTo>
                <a:lnTo>
                  <a:pt x="280301" y="1652460"/>
                </a:lnTo>
                <a:lnTo>
                  <a:pt x="251231" y="1646923"/>
                </a:lnTo>
                <a:lnTo>
                  <a:pt x="220687" y="1653133"/>
                </a:lnTo>
                <a:lnTo>
                  <a:pt x="196875" y="1669859"/>
                </a:lnTo>
                <a:lnTo>
                  <a:pt x="181825" y="1694891"/>
                </a:lnTo>
                <a:lnTo>
                  <a:pt x="177609" y="1726018"/>
                </a:lnTo>
                <a:lnTo>
                  <a:pt x="185089" y="1754517"/>
                </a:lnTo>
                <a:lnTo>
                  <a:pt x="202336" y="1777492"/>
                </a:lnTo>
                <a:lnTo>
                  <a:pt x="226644" y="1792465"/>
                </a:lnTo>
                <a:lnTo>
                  <a:pt x="255270" y="1796973"/>
                </a:lnTo>
                <a:lnTo>
                  <a:pt x="283502" y="1789493"/>
                </a:lnTo>
                <a:lnTo>
                  <a:pt x="306781" y="1772145"/>
                </a:lnTo>
                <a:lnTo>
                  <a:pt x="322376" y="1747812"/>
                </a:lnTo>
                <a:lnTo>
                  <a:pt x="327621" y="1719376"/>
                </a:lnTo>
                <a:close/>
              </a:path>
              <a:path w="1219835" h="4282440">
                <a:moveTo>
                  <a:pt x="331470" y="2416492"/>
                </a:moveTo>
                <a:lnTo>
                  <a:pt x="325335" y="2387333"/>
                </a:lnTo>
                <a:lnTo>
                  <a:pt x="309524" y="2364295"/>
                </a:lnTo>
                <a:lnTo>
                  <a:pt x="285927" y="2349233"/>
                </a:lnTo>
                <a:lnTo>
                  <a:pt x="256425" y="2343975"/>
                </a:lnTo>
                <a:lnTo>
                  <a:pt x="227457" y="2349957"/>
                </a:lnTo>
                <a:lnTo>
                  <a:pt x="203644" y="2365832"/>
                </a:lnTo>
                <a:lnTo>
                  <a:pt x="187439" y="2389200"/>
                </a:lnTo>
                <a:lnTo>
                  <a:pt x="181292" y="2417648"/>
                </a:lnTo>
                <a:lnTo>
                  <a:pt x="187629" y="2447366"/>
                </a:lnTo>
                <a:lnTo>
                  <a:pt x="205092" y="2472118"/>
                </a:lnTo>
                <a:lnTo>
                  <a:pt x="230365" y="2488742"/>
                </a:lnTo>
                <a:lnTo>
                  <a:pt x="260184" y="2494051"/>
                </a:lnTo>
                <a:lnTo>
                  <a:pt x="288404" y="2486901"/>
                </a:lnTo>
                <a:lnTo>
                  <a:pt x="311213" y="2469934"/>
                </a:lnTo>
                <a:lnTo>
                  <a:pt x="326339" y="2445639"/>
                </a:lnTo>
                <a:lnTo>
                  <a:pt x="331470" y="2416505"/>
                </a:lnTo>
                <a:close/>
              </a:path>
              <a:path w="1219835" h="4282440">
                <a:moveTo>
                  <a:pt x="332168" y="3113074"/>
                </a:moveTo>
                <a:lnTo>
                  <a:pt x="327888" y="3084639"/>
                </a:lnTo>
                <a:lnTo>
                  <a:pt x="313842" y="3061690"/>
                </a:lnTo>
                <a:lnTo>
                  <a:pt x="291896" y="3046234"/>
                </a:lnTo>
                <a:lnTo>
                  <a:pt x="263944" y="3040265"/>
                </a:lnTo>
                <a:lnTo>
                  <a:pt x="235648" y="3045269"/>
                </a:lnTo>
                <a:lnTo>
                  <a:pt x="212610" y="3059988"/>
                </a:lnTo>
                <a:lnTo>
                  <a:pt x="197116" y="3082201"/>
                </a:lnTo>
                <a:lnTo>
                  <a:pt x="191452" y="3109734"/>
                </a:lnTo>
                <a:lnTo>
                  <a:pt x="197294" y="3137128"/>
                </a:lnTo>
                <a:lnTo>
                  <a:pt x="213029" y="3159925"/>
                </a:lnTo>
                <a:lnTo>
                  <a:pt x="236029" y="3175470"/>
                </a:lnTo>
                <a:lnTo>
                  <a:pt x="236207" y="3175470"/>
                </a:lnTo>
                <a:lnTo>
                  <a:pt x="263372" y="3180956"/>
                </a:lnTo>
                <a:lnTo>
                  <a:pt x="289585" y="3175470"/>
                </a:lnTo>
                <a:lnTo>
                  <a:pt x="311137" y="3161004"/>
                </a:lnTo>
                <a:lnTo>
                  <a:pt x="326009" y="3139541"/>
                </a:lnTo>
                <a:lnTo>
                  <a:pt x="332168" y="3113087"/>
                </a:lnTo>
                <a:close/>
              </a:path>
              <a:path w="1219835" h="4282440">
                <a:moveTo>
                  <a:pt x="391883" y="812990"/>
                </a:moveTo>
                <a:lnTo>
                  <a:pt x="385025" y="784656"/>
                </a:lnTo>
                <a:lnTo>
                  <a:pt x="368173" y="761123"/>
                </a:lnTo>
                <a:lnTo>
                  <a:pt x="344119" y="745083"/>
                </a:lnTo>
                <a:lnTo>
                  <a:pt x="315696" y="739279"/>
                </a:lnTo>
                <a:lnTo>
                  <a:pt x="285978" y="745845"/>
                </a:lnTo>
                <a:lnTo>
                  <a:pt x="262077" y="763257"/>
                </a:lnTo>
                <a:lnTo>
                  <a:pt x="246532" y="788733"/>
                </a:lnTo>
                <a:lnTo>
                  <a:pt x="241922" y="819492"/>
                </a:lnTo>
                <a:lnTo>
                  <a:pt x="248970" y="848334"/>
                </a:lnTo>
                <a:lnTo>
                  <a:pt x="265544" y="870750"/>
                </a:lnTo>
                <a:lnTo>
                  <a:pt x="289699" y="884986"/>
                </a:lnTo>
                <a:lnTo>
                  <a:pt x="319493" y="889304"/>
                </a:lnTo>
                <a:lnTo>
                  <a:pt x="348170" y="882345"/>
                </a:lnTo>
                <a:lnTo>
                  <a:pt x="371424" y="865581"/>
                </a:lnTo>
                <a:lnTo>
                  <a:pt x="386816" y="841603"/>
                </a:lnTo>
                <a:lnTo>
                  <a:pt x="391883" y="813003"/>
                </a:lnTo>
                <a:close/>
              </a:path>
              <a:path w="1219835" h="4282440">
                <a:moveTo>
                  <a:pt x="395732" y="1510855"/>
                </a:moveTo>
                <a:lnTo>
                  <a:pt x="389559" y="1482026"/>
                </a:lnTo>
                <a:lnTo>
                  <a:pt x="373595" y="1458404"/>
                </a:lnTo>
                <a:lnTo>
                  <a:pt x="373494" y="1458239"/>
                </a:lnTo>
                <a:lnTo>
                  <a:pt x="350050" y="1442237"/>
                </a:lnTo>
                <a:lnTo>
                  <a:pt x="321525" y="1436293"/>
                </a:lnTo>
                <a:lnTo>
                  <a:pt x="293116" y="1442237"/>
                </a:lnTo>
                <a:lnTo>
                  <a:pt x="269151" y="1458391"/>
                </a:lnTo>
                <a:lnTo>
                  <a:pt x="252412" y="1482026"/>
                </a:lnTo>
                <a:lnTo>
                  <a:pt x="245706" y="1510372"/>
                </a:lnTo>
                <a:lnTo>
                  <a:pt x="251371" y="1540205"/>
                </a:lnTo>
                <a:lnTo>
                  <a:pt x="268135" y="1564640"/>
                </a:lnTo>
                <a:lnTo>
                  <a:pt x="293192" y="1580959"/>
                </a:lnTo>
                <a:lnTo>
                  <a:pt x="323748" y="1586433"/>
                </a:lnTo>
                <a:lnTo>
                  <a:pt x="352818" y="1580108"/>
                </a:lnTo>
                <a:lnTo>
                  <a:pt x="375729" y="1564119"/>
                </a:lnTo>
                <a:lnTo>
                  <a:pt x="390639" y="1540395"/>
                </a:lnTo>
                <a:lnTo>
                  <a:pt x="395732" y="1510868"/>
                </a:lnTo>
                <a:close/>
              </a:path>
              <a:path w="1219835" h="4282440">
                <a:moveTo>
                  <a:pt x="402602" y="2207044"/>
                </a:moveTo>
                <a:lnTo>
                  <a:pt x="395744" y="2178710"/>
                </a:lnTo>
                <a:lnTo>
                  <a:pt x="378891" y="2155164"/>
                </a:lnTo>
                <a:lnTo>
                  <a:pt x="354850" y="2139111"/>
                </a:lnTo>
                <a:lnTo>
                  <a:pt x="326428" y="2133295"/>
                </a:lnTo>
                <a:lnTo>
                  <a:pt x="296735" y="2139861"/>
                </a:lnTo>
                <a:lnTo>
                  <a:pt x="272821" y="2157285"/>
                </a:lnTo>
                <a:lnTo>
                  <a:pt x="257263" y="2182774"/>
                </a:lnTo>
                <a:lnTo>
                  <a:pt x="252641" y="2213533"/>
                </a:lnTo>
                <a:lnTo>
                  <a:pt x="259689" y="2242375"/>
                </a:lnTo>
                <a:lnTo>
                  <a:pt x="276275" y="2264791"/>
                </a:lnTo>
                <a:lnTo>
                  <a:pt x="300431" y="2279040"/>
                </a:lnTo>
                <a:lnTo>
                  <a:pt x="330225" y="2283345"/>
                </a:lnTo>
                <a:lnTo>
                  <a:pt x="358902" y="2276373"/>
                </a:lnTo>
                <a:lnTo>
                  <a:pt x="382155" y="2259609"/>
                </a:lnTo>
                <a:lnTo>
                  <a:pt x="397548" y="2235644"/>
                </a:lnTo>
                <a:lnTo>
                  <a:pt x="402602" y="2207056"/>
                </a:lnTo>
                <a:close/>
              </a:path>
              <a:path w="1219835" h="4282440">
                <a:moveTo>
                  <a:pt x="406387" y="3599142"/>
                </a:moveTo>
                <a:lnTo>
                  <a:pt x="401142" y="3570986"/>
                </a:lnTo>
                <a:lnTo>
                  <a:pt x="386067" y="3547986"/>
                </a:lnTo>
                <a:lnTo>
                  <a:pt x="363601" y="3532619"/>
                </a:lnTo>
                <a:lnTo>
                  <a:pt x="336207" y="3527399"/>
                </a:lnTo>
                <a:lnTo>
                  <a:pt x="310451" y="3533470"/>
                </a:lnTo>
                <a:lnTo>
                  <a:pt x="288582" y="3548710"/>
                </a:lnTo>
                <a:lnTo>
                  <a:pt x="273240" y="3570490"/>
                </a:lnTo>
                <a:lnTo>
                  <a:pt x="267068" y="3596195"/>
                </a:lnTo>
                <a:lnTo>
                  <a:pt x="271538" y="3620058"/>
                </a:lnTo>
                <a:lnTo>
                  <a:pt x="307187" y="3648583"/>
                </a:lnTo>
                <a:lnTo>
                  <a:pt x="326250" y="3664318"/>
                </a:lnTo>
                <a:lnTo>
                  <a:pt x="338582" y="3666680"/>
                </a:lnTo>
                <a:lnTo>
                  <a:pt x="365379" y="3661333"/>
                </a:lnTo>
                <a:lnTo>
                  <a:pt x="386727" y="3647198"/>
                </a:lnTo>
                <a:lnTo>
                  <a:pt x="400951" y="3625900"/>
                </a:lnTo>
                <a:lnTo>
                  <a:pt x="406387" y="3599142"/>
                </a:lnTo>
                <a:close/>
              </a:path>
              <a:path w="1219835" h="4282440">
                <a:moveTo>
                  <a:pt x="406527" y="2899041"/>
                </a:moveTo>
                <a:lnTo>
                  <a:pt x="400392" y="2869882"/>
                </a:lnTo>
                <a:lnTo>
                  <a:pt x="384581" y="2846857"/>
                </a:lnTo>
                <a:lnTo>
                  <a:pt x="360984" y="2831795"/>
                </a:lnTo>
                <a:lnTo>
                  <a:pt x="331482" y="2826537"/>
                </a:lnTo>
                <a:lnTo>
                  <a:pt x="302501" y="2832506"/>
                </a:lnTo>
                <a:lnTo>
                  <a:pt x="278688" y="2848381"/>
                </a:lnTo>
                <a:lnTo>
                  <a:pt x="262483" y="2871749"/>
                </a:lnTo>
                <a:lnTo>
                  <a:pt x="256349" y="2900197"/>
                </a:lnTo>
                <a:lnTo>
                  <a:pt x="262686" y="2929940"/>
                </a:lnTo>
                <a:lnTo>
                  <a:pt x="280123" y="2954705"/>
                </a:lnTo>
                <a:lnTo>
                  <a:pt x="305396" y="2971304"/>
                </a:lnTo>
                <a:lnTo>
                  <a:pt x="335241" y="2976600"/>
                </a:lnTo>
                <a:lnTo>
                  <a:pt x="363474" y="2969476"/>
                </a:lnTo>
                <a:lnTo>
                  <a:pt x="386295" y="2952521"/>
                </a:lnTo>
                <a:lnTo>
                  <a:pt x="401396" y="2928213"/>
                </a:lnTo>
                <a:lnTo>
                  <a:pt x="406527" y="2899054"/>
                </a:lnTo>
                <a:close/>
              </a:path>
              <a:path w="1219835" h="4282440">
                <a:moveTo>
                  <a:pt x="459206" y="3391255"/>
                </a:moveTo>
                <a:lnTo>
                  <a:pt x="455714" y="3370021"/>
                </a:lnTo>
                <a:lnTo>
                  <a:pt x="444563" y="3352241"/>
                </a:lnTo>
                <a:lnTo>
                  <a:pt x="427710" y="3340049"/>
                </a:lnTo>
                <a:lnTo>
                  <a:pt x="407136" y="3335566"/>
                </a:lnTo>
                <a:lnTo>
                  <a:pt x="388035" y="3339744"/>
                </a:lnTo>
                <a:lnTo>
                  <a:pt x="371449" y="3350857"/>
                </a:lnTo>
                <a:lnTo>
                  <a:pt x="359486" y="3366909"/>
                </a:lnTo>
                <a:lnTo>
                  <a:pt x="354228" y="3385909"/>
                </a:lnTo>
                <a:lnTo>
                  <a:pt x="357543" y="3406686"/>
                </a:lnTo>
                <a:lnTo>
                  <a:pt x="368808" y="3424097"/>
                </a:lnTo>
                <a:lnTo>
                  <a:pt x="386016" y="3436086"/>
                </a:lnTo>
                <a:lnTo>
                  <a:pt x="407136" y="3440569"/>
                </a:lnTo>
                <a:lnTo>
                  <a:pt x="427215" y="3436886"/>
                </a:lnTo>
                <a:lnTo>
                  <a:pt x="443458" y="3426612"/>
                </a:lnTo>
                <a:lnTo>
                  <a:pt x="454558" y="3410991"/>
                </a:lnTo>
                <a:lnTo>
                  <a:pt x="459206" y="3391268"/>
                </a:lnTo>
                <a:close/>
              </a:path>
              <a:path w="1219835" h="4282440">
                <a:moveTo>
                  <a:pt x="460095" y="606018"/>
                </a:moveTo>
                <a:lnTo>
                  <a:pt x="454583" y="576630"/>
                </a:lnTo>
                <a:lnTo>
                  <a:pt x="439318" y="553199"/>
                </a:lnTo>
                <a:lnTo>
                  <a:pt x="416140" y="537591"/>
                </a:lnTo>
                <a:lnTo>
                  <a:pt x="386892" y="531698"/>
                </a:lnTo>
                <a:lnTo>
                  <a:pt x="357682" y="537019"/>
                </a:lnTo>
                <a:lnTo>
                  <a:pt x="333514" y="552284"/>
                </a:lnTo>
                <a:lnTo>
                  <a:pt x="316788" y="575233"/>
                </a:lnTo>
                <a:lnTo>
                  <a:pt x="309968" y="603592"/>
                </a:lnTo>
                <a:lnTo>
                  <a:pt x="315582" y="633349"/>
                </a:lnTo>
                <a:lnTo>
                  <a:pt x="332473" y="658507"/>
                </a:lnTo>
                <a:lnTo>
                  <a:pt x="357390" y="675779"/>
                </a:lnTo>
                <a:lnTo>
                  <a:pt x="387083" y="681850"/>
                </a:lnTo>
                <a:lnTo>
                  <a:pt x="415455" y="675424"/>
                </a:lnTo>
                <a:lnTo>
                  <a:pt x="438670" y="659003"/>
                </a:lnTo>
                <a:lnTo>
                  <a:pt x="454329" y="635050"/>
                </a:lnTo>
                <a:lnTo>
                  <a:pt x="460095" y="606031"/>
                </a:lnTo>
                <a:close/>
              </a:path>
              <a:path w="1219835" h="4282440">
                <a:moveTo>
                  <a:pt x="466940" y="1305090"/>
                </a:moveTo>
                <a:lnTo>
                  <a:pt x="461416" y="1275245"/>
                </a:lnTo>
                <a:lnTo>
                  <a:pt x="444779" y="1250759"/>
                </a:lnTo>
                <a:lnTo>
                  <a:pt x="419785" y="1234300"/>
                </a:lnTo>
                <a:lnTo>
                  <a:pt x="389267" y="1228712"/>
                </a:lnTo>
                <a:lnTo>
                  <a:pt x="360121" y="1234897"/>
                </a:lnTo>
                <a:lnTo>
                  <a:pt x="337121" y="1250746"/>
                </a:lnTo>
                <a:lnTo>
                  <a:pt x="322110" y="1274381"/>
                </a:lnTo>
                <a:lnTo>
                  <a:pt x="316915" y="1303883"/>
                </a:lnTo>
                <a:lnTo>
                  <a:pt x="322948" y="1332839"/>
                </a:lnTo>
                <a:lnTo>
                  <a:pt x="338886" y="1356614"/>
                </a:lnTo>
                <a:lnTo>
                  <a:pt x="362292" y="1372768"/>
                </a:lnTo>
                <a:lnTo>
                  <a:pt x="390753" y="1378839"/>
                </a:lnTo>
                <a:lnTo>
                  <a:pt x="419176" y="1373009"/>
                </a:lnTo>
                <a:lnTo>
                  <a:pt x="443230" y="1356982"/>
                </a:lnTo>
                <a:lnTo>
                  <a:pt x="460082" y="1333436"/>
                </a:lnTo>
                <a:lnTo>
                  <a:pt x="466940" y="1305102"/>
                </a:lnTo>
                <a:close/>
              </a:path>
              <a:path w="1219835" h="4282440">
                <a:moveTo>
                  <a:pt x="470776" y="1996313"/>
                </a:moveTo>
                <a:lnTo>
                  <a:pt x="463956" y="1967420"/>
                </a:lnTo>
                <a:lnTo>
                  <a:pt x="447573" y="1944839"/>
                </a:lnTo>
                <a:lnTo>
                  <a:pt x="423545" y="1930374"/>
                </a:lnTo>
                <a:lnTo>
                  <a:pt x="393852" y="1925815"/>
                </a:lnTo>
                <a:lnTo>
                  <a:pt x="365074" y="1932495"/>
                </a:lnTo>
                <a:lnTo>
                  <a:pt x="341668" y="1949018"/>
                </a:lnTo>
                <a:lnTo>
                  <a:pt x="326072" y="1972830"/>
                </a:lnTo>
                <a:lnTo>
                  <a:pt x="320738" y="2001405"/>
                </a:lnTo>
                <a:lnTo>
                  <a:pt x="327291" y="2029764"/>
                </a:lnTo>
                <a:lnTo>
                  <a:pt x="343916" y="2053450"/>
                </a:lnTo>
                <a:lnTo>
                  <a:pt x="367817" y="2069731"/>
                </a:lnTo>
                <a:lnTo>
                  <a:pt x="396240" y="2075853"/>
                </a:lnTo>
                <a:lnTo>
                  <a:pt x="425983" y="2069592"/>
                </a:lnTo>
                <a:lnTo>
                  <a:pt x="450062" y="2052396"/>
                </a:lnTo>
                <a:lnTo>
                  <a:pt x="465861" y="2027034"/>
                </a:lnTo>
                <a:lnTo>
                  <a:pt x="470776" y="1996325"/>
                </a:lnTo>
                <a:close/>
              </a:path>
              <a:path w="1219835" h="4282440">
                <a:moveTo>
                  <a:pt x="477621" y="2695371"/>
                </a:moveTo>
                <a:lnTo>
                  <a:pt x="472630" y="2665501"/>
                </a:lnTo>
                <a:lnTo>
                  <a:pt x="456285" y="2640114"/>
                </a:lnTo>
                <a:lnTo>
                  <a:pt x="431685" y="2622486"/>
                </a:lnTo>
                <a:lnTo>
                  <a:pt x="401942" y="2615869"/>
                </a:lnTo>
                <a:lnTo>
                  <a:pt x="373456" y="2621724"/>
                </a:lnTo>
                <a:lnTo>
                  <a:pt x="349948" y="2637726"/>
                </a:lnTo>
                <a:lnTo>
                  <a:pt x="333857" y="2661412"/>
                </a:lnTo>
                <a:lnTo>
                  <a:pt x="327647" y="2690330"/>
                </a:lnTo>
                <a:lnTo>
                  <a:pt x="332676" y="2719882"/>
                </a:lnTo>
                <a:lnTo>
                  <a:pt x="347548" y="2743619"/>
                </a:lnTo>
                <a:lnTo>
                  <a:pt x="370433" y="2759633"/>
                </a:lnTo>
                <a:lnTo>
                  <a:pt x="399516" y="2766009"/>
                </a:lnTo>
                <a:lnTo>
                  <a:pt x="428726" y="2761145"/>
                </a:lnTo>
                <a:lnTo>
                  <a:pt x="453123" y="2746273"/>
                </a:lnTo>
                <a:lnTo>
                  <a:pt x="470230" y="2723616"/>
                </a:lnTo>
                <a:lnTo>
                  <a:pt x="477621" y="2695384"/>
                </a:lnTo>
                <a:close/>
              </a:path>
              <a:path w="1219835" h="4282440">
                <a:moveTo>
                  <a:pt x="503859" y="394995"/>
                </a:moveTo>
                <a:lnTo>
                  <a:pt x="498957" y="373583"/>
                </a:lnTo>
                <a:lnTo>
                  <a:pt x="486918" y="356501"/>
                </a:lnTo>
                <a:lnTo>
                  <a:pt x="469455" y="345376"/>
                </a:lnTo>
                <a:lnTo>
                  <a:pt x="448271" y="341858"/>
                </a:lnTo>
                <a:lnTo>
                  <a:pt x="427545" y="347065"/>
                </a:lnTo>
                <a:lnTo>
                  <a:pt x="410413" y="359664"/>
                </a:lnTo>
                <a:lnTo>
                  <a:pt x="398881" y="377482"/>
                </a:lnTo>
                <a:lnTo>
                  <a:pt x="395033" y="398348"/>
                </a:lnTo>
                <a:lnTo>
                  <a:pt x="399961" y="419201"/>
                </a:lnTo>
                <a:lnTo>
                  <a:pt x="412216" y="435978"/>
                </a:lnTo>
                <a:lnTo>
                  <a:pt x="430022" y="447040"/>
                </a:lnTo>
                <a:lnTo>
                  <a:pt x="451612" y="450735"/>
                </a:lnTo>
                <a:lnTo>
                  <a:pt x="472973" y="446100"/>
                </a:lnTo>
                <a:lnTo>
                  <a:pt x="489712" y="434289"/>
                </a:lnTo>
                <a:lnTo>
                  <a:pt x="500468" y="416763"/>
                </a:lnTo>
                <a:lnTo>
                  <a:pt x="503859" y="394995"/>
                </a:lnTo>
                <a:close/>
              </a:path>
              <a:path w="1219835" h="4282440">
                <a:moveTo>
                  <a:pt x="531317" y="1093647"/>
                </a:moveTo>
                <a:lnTo>
                  <a:pt x="525233" y="1065250"/>
                </a:lnTo>
                <a:lnTo>
                  <a:pt x="508990" y="1041349"/>
                </a:lnTo>
                <a:lnTo>
                  <a:pt x="485305" y="1024699"/>
                </a:lnTo>
                <a:lnTo>
                  <a:pt x="456946" y="1018120"/>
                </a:lnTo>
                <a:lnTo>
                  <a:pt x="427126" y="1023899"/>
                </a:lnTo>
                <a:lnTo>
                  <a:pt x="402755" y="1040765"/>
                </a:lnTo>
                <a:lnTo>
                  <a:pt x="386524" y="1065885"/>
                </a:lnTo>
                <a:lnTo>
                  <a:pt x="381177" y="1096454"/>
                </a:lnTo>
                <a:lnTo>
                  <a:pt x="387604" y="1125486"/>
                </a:lnTo>
                <a:lnTo>
                  <a:pt x="403682" y="1148334"/>
                </a:lnTo>
                <a:lnTo>
                  <a:pt x="427469" y="1163167"/>
                </a:lnTo>
                <a:lnTo>
                  <a:pt x="457047" y="1168158"/>
                </a:lnTo>
                <a:lnTo>
                  <a:pt x="485940" y="1161872"/>
                </a:lnTo>
                <a:lnTo>
                  <a:pt x="509574" y="1145730"/>
                </a:lnTo>
                <a:lnTo>
                  <a:pt x="525513" y="1122172"/>
                </a:lnTo>
                <a:lnTo>
                  <a:pt x="531317" y="1093660"/>
                </a:lnTo>
                <a:close/>
              </a:path>
              <a:path w="1219835" h="4282440">
                <a:moveTo>
                  <a:pt x="535165" y="1791208"/>
                </a:moveTo>
                <a:lnTo>
                  <a:pt x="529513" y="1762163"/>
                </a:lnTo>
                <a:lnTo>
                  <a:pt x="513943" y="1738134"/>
                </a:lnTo>
                <a:lnTo>
                  <a:pt x="490804" y="1721599"/>
                </a:lnTo>
                <a:lnTo>
                  <a:pt x="462457" y="1715046"/>
                </a:lnTo>
                <a:lnTo>
                  <a:pt x="432714" y="1720977"/>
                </a:lnTo>
                <a:lnTo>
                  <a:pt x="407708" y="1738134"/>
                </a:lnTo>
                <a:lnTo>
                  <a:pt x="390715" y="1763217"/>
                </a:lnTo>
                <a:lnTo>
                  <a:pt x="384987" y="1792960"/>
                </a:lnTo>
                <a:lnTo>
                  <a:pt x="391731" y="1821281"/>
                </a:lnTo>
                <a:lnTo>
                  <a:pt x="408406" y="1844319"/>
                </a:lnTo>
                <a:lnTo>
                  <a:pt x="432523" y="1859737"/>
                </a:lnTo>
                <a:lnTo>
                  <a:pt x="461619" y="1865223"/>
                </a:lnTo>
                <a:lnTo>
                  <a:pt x="490905" y="1859445"/>
                </a:lnTo>
                <a:lnTo>
                  <a:pt x="514172" y="1843938"/>
                </a:lnTo>
                <a:lnTo>
                  <a:pt x="529539" y="1820570"/>
                </a:lnTo>
                <a:lnTo>
                  <a:pt x="535165" y="1791220"/>
                </a:lnTo>
                <a:close/>
              </a:path>
              <a:path w="1219835" h="4282440">
                <a:moveTo>
                  <a:pt x="542048" y="2481313"/>
                </a:moveTo>
                <a:lnTo>
                  <a:pt x="535635" y="2452903"/>
                </a:lnTo>
                <a:lnTo>
                  <a:pt x="519252" y="2429700"/>
                </a:lnTo>
                <a:lnTo>
                  <a:pt x="495312" y="2414054"/>
                </a:lnTo>
                <a:lnTo>
                  <a:pt x="466267" y="2408326"/>
                </a:lnTo>
                <a:lnTo>
                  <a:pt x="413397" y="2429078"/>
                </a:lnTo>
                <a:lnTo>
                  <a:pt x="391947" y="2481313"/>
                </a:lnTo>
                <a:lnTo>
                  <a:pt x="391909" y="2481503"/>
                </a:lnTo>
                <a:lnTo>
                  <a:pt x="397243" y="2510650"/>
                </a:lnTo>
                <a:lnTo>
                  <a:pt x="412521" y="2534793"/>
                </a:lnTo>
                <a:lnTo>
                  <a:pt x="435483" y="2551531"/>
                </a:lnTo>
                <a:lnTo>
                  <a:pt x="463842" y="2558402"/>
                </a:lnTo>
                <a:lnTo>
                  <a:pt x="493636" y="2552852"/>
                </a:lnTo>
                <a:lnTo>
                  <a:pt x="518769" y="2536012"/>
                </a:lnTo>
                <a:lnTo>
                  <a:pt x="535990" y="2511107"/>
                </a:lnTo>
                <a:lnTo>
                  <a:pt x="541997" y="2481516"/>
                </a:lnTo>
                <a:lnTo>
                  <a:pt x="542048" y="2481326"/>
                </a:lnTo>
                <a:close/>
              </a:path>
              <a:path w="1219835" h="4282440">
                <a:moveTo>
                  <a:pt x="545261" y="3179927"/>
                </a:moveTo>
                <a:lnTo>
                  <a:pt x="524281" y="3127197"/>
                </a:lnTo>
                <a:lnTo>
                  <a:pt x="471690" y="3105937"/>
                </a:lnTo>
                <a:lnTo>
                  <a:pt x="442696" y="3111754"/>
                </a:lnTo>
                <a:lnTo>
                  <a:pt x="418757" y="3127667"/>
                </a:lnTo>
                <a:lnTo>
                  <a:pt x="402463" y="3151098"/>
                </a:lnTo>
                <a:lnTo>
                  <a:pt x="396443" y="3179508"/>
                </a:lnTo>
                <a:lnTo>
                  <a:pt x="402551" y="3207880"/>
                </a:lnTo>
                <a:lnTo>
                  <a:pt x="419011" y="3231832"/>
                </a:lnTo>
                <a:lnTo>
                  <a:pt x="442887" y="3248444"/>
                </a:lnTo>
                <a:lnTo>
                  <a:pt x="471246" y="3254756"/>
                </a:lnTo>
                <a:lnTo>
                  <a:pt x="499681" y="3248888"/>
                </a:lnTo>
                <a:lnTo>
                  <a:pt x="523214" y="3232734"/>
                </a:lnTo>
                <a:lnTo>
                  <a:pt x="539267" y="3208883"/>
                </a:lnTo>
                <a:lnTo>
                  <a:pt x="545261" y="3179940"/>
                </a:lnTo>
                <a:close/>
              </a:path>
              <a:path w="1219835" h="4282440">
                <a:moveTo>
                  <a:pt x="550875" y="3867861"/>
                </a:moveTo>
                <a:lnTo>
                  <a:pt x="547166" y="3848862"/>
                </a:lnTo>
                <a:lnTo>
                  <a:pt x="531393" y="3825189"/>
                </a:lnTo>
                <a:lnTo>
                  <a:pt x="507860" y="3808882"/>
                </a:lnTo>
                <a:lnTo>
                  <a:pt x="484505" y="3803637"/>
                </a:lnTo>
                <a:lnTo>
                  <a:pt x="492620" y="3811193"/>
                </a:lnTo>
                <a:lnTo>
                  <a:pt x="527913" y="3845102"/>
                </a:lnTo>
                <a:lnTo>
                  <a:pt x="550875" y="3867861"/>
                </a:lnTo>
                <a:close/>
              </a:path>
              <a:path w="1219835" h="4282440">
                <a:moveTo>
                  <a:pt x="599465" y="885571"/>
                </a:moveTo>
                <a:lnTo>
                  <a:pt x="594233" y="856068"/>
                </a:lnTo>
                <a:lnTo>
                  <a:pt x="579196" y="832459"/>
                </a:lnTo>
                <a:lnTo>
                  <a:pt x="556183" y="816610"/>
                </a:lnTo>
                <a:lnTo>
                  <a:pt x="527024" y="810463"/>
                </a:lnTo>
                <a:lnTo>
                  <a:pt x="497852" y="815543"/>
                </a:lnTo>
                <a:lnTo>
                  <a:pt x="473557" y="830605"/>
                </a:lnTo>
                <a:lnTo>
                  <a:pt x="456590" y="853414"/>
                </a:lnTo>
                <a:lnTo>
                  <a:pt x="449427" y="881672"/>
                </a:lnTo>
                <a:lnTo>
                  <a:pt x="454647" y="911517"/>
                </a:lnTo>
                <a:lnTo>
                  <a:pt x="471208" y="936802"/>
                </a:lnTo>
                <a:lnTo>
                  <a:pt x="495947" y="954265"/>
                </a:lnTo>
                <a:lnTo>
                  <a:pt x="525716" y="960640"/>
                </a:lnTo>
                <a:lnTo>
                  <a:pt x="554139" y="954532"/>
                </a:lnTo>
                <a:lnTo>
                  <a:pt x="577519" y="938339"/>
                </a:lnTo>
                <a:lnTo>
                  <a:pt x="593432" y="914539"/>
                </a:lnTo>
                <a:lnTo>
                  <a:pt x="599465" y="885583"/>
                </a:lnTo>
                <a:close/>
              </a:path>
              <a:path w="1219835" h="4282440">
                <a:moveTo>
                  <a:pt x="606234" y="1588084"/>
                </a:moveTo>
                <a:lnTo>
                  <a:pt x="602805" y="1559407"/>
                </a:lnTo>
                <a:lnTo>
                  <a:pt x="588632" y="1534502"/>
                </a:lnTo>
                <a:lnTo>
                  <a:pt x="566229" y="1516316"/>
                </a:lnTo>
                <a:lnTo>
                  <a:pt x="538124" y="1507820"/>
                </a:lnTo>
                <a:lnTo>
                  <a:pt x="508050" y="1510652"/>
                </a:lnTo>
                <a:lnTo>
                  <a:pt x="483031" y="1523631"/>
                </a:lnTo>
                <a:lnTo>
                  <a:pt x="465201" y="1545069"/>
                </a:lnTo>
                <a:lnTo>
                  <a:pt x="456692" y="1573225"/>
                </a:lnTo>
                <a:lnTo>
                  <a:pt x="459663" y="1604302"/>
                </a:lnTo>
                <a:lnTo>
                  <a:pt x="473710" y="1630527"/>
                </a:lnTo>
                <a:lnTo>
                  <a:pt x="496570" y="1649171"/>
                </a:lnTo>
                <a:lnTo>
                  <a:pt x="525970" y="1657489"/>
                </a:lnTo>
                <a:lnTo>
                  <a:pt x="554443" y="1653374"/>
                </a:lnTo>
                <a:lnTo>
                  <a:pt x="579335" y="1638693"/>
                </a:lnTo>
                <a:lnTo>
                  <a:pt x="597598" y="1616075"/>
                </a:lnTo>
                <a:lnTo>
                  <a:pt x="606234" y="1588096"/>
                </a:lnTo>
                <a:close/>
              </a:path>
              <a:path w="1219835" h="4282440">
                <a:moveTo>
                  <a:pt x="606628" y="3670058"/>
                </a:moveTo>
                <a:lnTo>
                  <a:pt x="602653" y="3646538"/>
                </a:lnTo>
                <a:lnTo>
                  <a:pt x="589889" y="3627082"/>
                </a:lnTo>
                <a:lnTo>
                  <a:pt x="570445" y="3613835"/>
                </a:lnTo>
                <a:lnTo>
                  <a:pt x="546481" y="3608997"/>
                </a:lnTo>
                <a:lnTo>
                  <a:pt x="523430" y="3613175"/>
                </a:lnTo>
                <a:lnTo>
                  <a:pt x="505206" y="3624770"/>
                </a:lnTo>
                <a:lnTo>
                  <a:pt x="493039" y="3642588"/>
                </a:lnTo>
                <a:lnTo>
                  <a:pt x="488175" y="3665436"/>
                </a:lnTo>
                <a:lnTo>
                  <a:pt x="492264" y="3689578"/>
                </a:lnTo>
                <a:lnTo>
                  <a:pt x="504837" y="3709428"/>
                </a:lnTo>
                <a:lnTo>
                  <a:pt x="523849" y="3722814"/>
                </a:lnTo>
                <a:lnTo>
                  <a:pt x="547230" y="3727577"/>
                </a:lnTo>
                <a:lnTo>
                  <a:pt x="568655" y="3722814"/>
                </a:lnTo>
                <a:lnTo>
                  <a:pt x="568960" y="3722814"/>
                </a:lnTo>
                <a:lnTo>
                  <a:pt x="587768" y="3710089"/>
                </a:lnTo>
                <a:lnTo>
                  <a:pt x="601014" y="3691826"/>
                </a:lnTo>
                <a:lnTo>
                  <a:pt x="606628" y="3670058"/>
                </a:lnTo>
                <a:close/>
              </a:path>
              <a:path w="1219835" h="4282440">
                <a:moveTo>
                  <a:pt x="610184" y="2273414"/>
                </a:moveTo>
                <a:lnTo>
                  <a:pt x="604418" y="2244382"/>
                </a:lnTo>
                <a:lnTo>
                  <a:pt x="588759" y="2220430"/>
                </a:lnTo>
                <a:lnTo>
                  <a:pt x="565556" y="2204021"/>
                </a:lnTo>
                <a:lnTo>
                  <a:pt x="537184" y="2197620"/>
                </a:lnTo>
                <a:lnTo>
                  <a:pt x="507453" y="2203691"/>
                </a:lnTo>
                <a:lnTo>
                  <a:pt x="482549" y="2220950"/>
                </a:lnTo>
                <a:lnTo>
                  <a:pt x="465683" y="2246096"/>
                </a:lnTo>
                <a:lnTo>
                  <a:pt x="460108" y="2275852"/>
                </a:lnTo>
                <a:lnTo>
                  <a:pt x="466979" y="2304161"/>
                </a:lnTo>
                <a:lnTo>
                  <a:pt x="483743" y="2327135"/>
                </a:lnTo>
                <a:lnTo>
                  <a:pt x="507911" y="2342451"/>
                </a:lnTo>
                <a:lnTo>
                  <a:pt x="537019" y="2347798"/>
                </a:lnTo>
                <a:lnTo>
                  <a:pt x="566267" y="2341892"/>
                </a:lnTo>
                <a:lnTo>
                  <a:pt x="589432" y="2326284"/>
                </a:lnTo>
                <a:lnTo>
                  <a:pt x="604685" y="2302840"/>
                </a:lnTo>
                <a:lnTo>
                  <a:pt x="610184" y="2273427"/>
                </a:lnTo>
                <a:close/>
              </a:path>
              <a:path w="1219835" h="4282440">
                <a:moveTo>
                  <a:pt x="617080" y="2969539"/>
                </a:moveTo>
                <a:lnTo>
                  <a:pt x="610666" y="2941218"/>
                </a:lnTo>
                <a:lnTo>
                  <a:pt x="594156" y="2917456"/>
                </a:lnTo>
                <a:lnTo>
                  <a:pt x="570331" y="2901010"/>
                </a:lnTo>
                <a:lnTo>
                  <a:pt x="541985" y="2894698"/>
                </a:lnTo>
                <a:lnTo>
                  <a:pt x="512203" y="2900769"/>
                </a:lnTo>
                <a:lnTo>
                  <a:pt x="488035" y="2917837"/>
                </a:lnTo>
                <a:lnTo>
                  <a:pt x="472097" y="2943110"/>
                </a:lnTo>
                <a:lnTo>
                  <a:pt x="467042" y="2973794"/>
                </a:lnTo>
                <a:lnTo>
                  <a:pt x="473710" y="3002750"/>
                </a:lnTo>
                <a:lnTo>
                  <a:pt x="489978" y="3025419"/>
                </a:lnTo>
                <a:lnTo>
                  <a:pt x="513892" y="3040011"/>
                </a:lnTo>
                <a:lnTo>
                  <a:pt x="543547" y="3044748"/>
                </a:lnTo>
                <a:lnTo>
                  <a:pt x="572376" y="3038208"/>
                </a:lnTo>
                <a:lnTo>
                  <a:pt x="595858" y="3021838"/>
                </a:lnTo>
                <a:lnTo>
                  <a:pt x="611568" y="2998114"/>
                </a:lnTo>
                <a:lnTo>
                  <a:pt x="617080" y="2969552"/>
                </a:lnTo>
                <a:close/>
              </a:path>
              <a:path w="1219835" h="4282440">
                <a:moveTo>
                  <a:pt x="659422" y="672287"/>
                </a:moveTo>
                <a:lnTo>
                  <a:pt x="653122" y="649287"/>
                </a:lnTo>
                <a:lnTo>
                  <a:pt x="638860" y="629945"/>
                </a:lnTo>
                <a:lnTo>
                  <a:pt x="618871" y="616343"/>
                </a:lnTo>
                <a:lnTo>
                  <a:pt x="595782" y="611060"/>
                </a:lnTo>
                <a:lnTo>
                  <a:pt x="571004" y="615950"/>
                </a:lnTo>
                <a:lnTo>
                  <a:pt x="550583" y="629945"/>
                </a:lnTo>
                <a:lnTo>
                  <a:pt x="536752" y="650748"/>
                </a:lnTo>
                <a:lnTo>
                  <a:pt x="531787" y="676097"/>
                </a:lnTo>
                <a:lnTo>
                  <a:pt x="531901" y="676681"/>
                </a:lnTo>
                <a:lnTo>
                  <a:pt x="550672" y="721563"/>
                </a:lnTo>
                <a:lnTo>
                  <a:pt x="597014" y="738733"/>
                </a:lnTo>
                <a:lnTo>
                  <a:pt x="622122" y="732802"/>
                </a:lnTo>
                <a:lnTo>
                  <a:pt x="642391" y="718159"/>
                </a:lnTo>
                <a:lnTo>
                  <a:pt x="655574" y="697179"/>
                </a:lnTo>
                <a:lnTo>
                  <a:pt x="659422" y="672287"/>
                </a:lnTo>
                <a:close/>
              </a:path>
              <a:path w="1219835" h="4282440">
                <a:moveTo>
                  <a:pt x="674547" y="1373784"/>
                </a:moveTo>
                <a:lnTo>
                  <a:pt x="669226" y="1344587"/>
                </a:lnTo>
                <a:lnTo>
                  <a:pt x="653961" y="1320419"/>
                </a:lnTo>
                <a:lnTo>
                  <a:pt x="631012" y="1303705"/>
                </a:lnTo>
                <a:lnTo>
                  <a:pt x="602640" y="1296860"/>
                </a:lnTo>
                <a:lnTo>
                  <a:pt x="547738" y="1319339"/>
                </a:lnTo>
                <a:lnTo>
                  <a:pt x="524421" y="1373784"/>
                </a:lnTo>
                <a:lnTo>
                  <a:pt x="524395" y="1373962"/>
                </a:lnTo>
                <a:lnTo>
                  <a:pt x="530821" y="1402346"/>
                </a:lnTo>
                <a:lnTo>
                  <a:pt x="547255" y="1425562"/>
                </a:lnTo>
                <a:lnTo>
                  <a:pt x="571207" y="1441246"/>
                </a:lnTo>
                <a:lnTo>
                  <a:pt x="600214" y="1446999"/>
                </a:lnTo>
                <a:lnTo>
                  <a:pt x="629627" y="1441500"/>
                </a:lnTo>
                <a:lnTo>
                  <a:pt x="653059" y="1426248"/>
                </a:lnTo>
                <a:lnTo>
                  <a:pt x="668655" y="1403057"/>
                </a:lnTo>
                <a:lnTo>
                  <a:pt x="674509" y="1373974"/>
                </a:lnTo>
                <a:lnTo>
                  <a:pt x="674547" y="1373797"/>
                </a:lnTo>
                <a:close/>
              </a:path>
              <a:path w="1219835" h="4282440">
                <a:moveTo>
                  <a:pt x="678294" y="3462401"/>
                </a:moveTo>
                <a:lnTo>
                  <a:pt x="674624" y="3437242"/>
                </a:lnTo>
                <a:lnTo>
                  <a:pt x="661555" y="3416287"/>
                </a:lnTo>
                <a:lnTo>
                  <a:pt x="641375" y="3401949"/>
                </a:lnTo>
                <a:lnTo>
                  <a:pt x="616356" y="3396640"/>
                </a:lnTo>
                <a:lnTo>
                  <a:pt x="592607" y="3401352"/>
                </a:lnTo>
                <a:lnTo>
                  <a:pt x="573112" y="3414242"/>
                </a:lnTo>
                <a:lnTo>
                  <a:pt x="559790" y="3433432"/>
                </a:lnTo>
                <a:lnTo>
                  <a:pt x="554558" y="3457054"/>
                </a:lnTo>
                <a:lnTo>
                  <a:pt x="558774" y="3480866"/>
                </a:lnTo>
                <a:lnTo>
                  <a:pt x="571309" y="3500767"/>
                </a:lnTo>
                <a:lnTo>
                  <a:pt x="590232" y="3514687"/>
                </a:lnTo>
                <a:lnTo>
                  <a:pt x="613638" y="3520592"/>
                </a:lnTo>
                <a:lnTo>
                  <a:pt x="637349" y="3516846"/>
                </a:lnTo>
                <a:lnTo>
                  <a:pt x="657504" y="3504577"/>
                </a:lnTo>
                <a:lnTo>
                  <a:pt x="671880" y="3485769"/>
                </a:lnTo>
                <a:lnTo>
                  <a:pt x="678294" y="3462413"/>
                </a:lnTo>
                <a:close/>
              </a:path>
              <a:path w="1219835" h="4282440">
                <a:moveTo>
                  <a:pt x="681418" y="2065286"/>
                </a:moveTo>
                <a:lnTo>
                  <a:pt x="675919" y="2036749"/>
                </a:lnTo>
                <a:lnTo>
                  <a:pt x="660196" y="2013038"/>
                </a:lnTo>
                <a:lnTo>
                  <a:pt x="636689" y="1996668"/>
                </a:lnTo>
                <a:lnTo>
                  <a:pt x="607860" y="1990140"/>
                </a:lnTo>
                <a:lnTo>
                  <a:pt x="578205" y="1994865"/>
                </a:lnTo>
                <a:lnTo>
                  <a:pt x="554278" y="2009470"/>
                </a:lnTo>
                <a:lnTo>
                  <a:pt x="538010" y="2032152"/>
                </a:lnTo>
                <a:lnTo>
                  <a:pt x="531355" y="2061095"/>
                </a:lnTo>
                <a:lnTo>
                  <a:pt x="536422" y="2091766"/>
                </a:lnTo>
                <a:lnTo>
                  <a:pt x="552386" y="2117026"/>
                </a:lnTo>
                <a:lnTo>
                  <a:pt x="576580" y="2134095"/>
                </a:lnTo>
                <a:lnTo>
                  <a:pt x="606348" y="2140178"/>
                </a:lnTo>
                <a:lnTo>
                  <a:pt x="634707" y="2133866"/>
                </a:lnTo>
                <a:lnTo>
                  <a:pt x="658533" y="2117445"/>
                </a:lnTo>
                <a:lnTo>
                  <a:pt x="675017" y="2093658"/>
                </a:lnTo>
                <a:lnTo>
                  <a:pt x="681418" y="2065299"/>
                </a:lnTo>
                <a:close/>
              </a:path>
              <a:path w="1219835" h="4282440">
                <a:moveTo>
                  <a:pt x="685279" y="2759926"/>
                </a:moveTo>
                <a:lnTo>
                  <a:pt x="679259" y="2730703"/>
                </a:lnTo>
                <a:lnTo>
                  <a:pt x="663549" y="2707614"/>
                </a:lnTo>
                <a:lnTo>
                  <a:pt x="640029" y="2692476"/>
                </a:lnTo>
                <a:lnTo>
                  <a:pt x="610565" y="2687129"/>
                </a:lnTo>
                <a:lnTo>
                  <a:pt x="581545" y="2692997"/>
                </a:lnTo>
                <a:lnTo>
                  <a:pt x="557682" y="2708770"/>
                </a:lnTo>
                <a:lnTo>
                  <a:pt x="541401" y="2732062"/>
                </a:lnTo>
                <a:lnTo>
                  <a:pt x="535139" y="2760510"/>
                </a:lnTo>
                <a:lnTo>
                  <a:pt x="541350" y="2790228"/>
                </a:lnTo>
                <a:lnTo>
                  <a:pt x="558723" y="2815056"/>
                </a:lnTo>
                <a:lnTo>
                  <a:pt x="583946" y="2831782"/>
                </a:lnTo>
                <a:lnTo>
                  <a:pt x="613752" y="2837218"/>
                </a:lnTo>
                <a:lnTo>
                  <a:pt x="641985" y="2830195"/>
                </a:lnTo>
                <a:lnTo>
                  <a:pt x="664857" y="2813329"/>
                </a:lnTo>
                <a:lnTo>
                  <a:pt x="680046" y="2789072"/>
                </a:lnTo>
                <a:lnTo>
                  <a:pt x="685165" y="2760522"/>
                </a:lnTo>
                <a:lnTo>
                  <a:pt x="685279" y="2759938"/>
                </a:lnTo>
                <a:close/>
              </a:path>
              <a:path w="1219835" h="4282440">
                <a:moveTo>
                  <a:pt x="738847" y="1164869"/>
                </a:moveTo>
                <a:lnTo>
                  <a:pt x="733767" y="1135341"/>
                </a:lnTo>
                <a:lnTo>
                  <a:pt x="718858" y="1111605"/>
                </a:lnTo>
                <a:lnTo>
                  <a:pt x="695960" y="1095590"/>
                </a:lnTo>
                <a:lnTo>
                  <a:pt x="666915" y="1089266"/>
                </a:lnTo>
                <a:lnTo>
                  <a:pt x="637590" y="1094143"/>
                </a:lnTo>
                <a:lnTo>
                  <a:pt x="613206" y="1109002"/>
                </a:lnTo>
                <a:lnTo>
                  <a:pt x="596150" y="1131684"/>
                </a:lnTo>
                <a:lnTo>
                  <a:pt x="588848" y="1159979"/>
                </a:lnTo>
                <a:lnTo>
                  <a:pt x="593877" y="1189863"/>
                </a:lnTo>
                <a:lnTo>
                  <a:pt x="610260" y="1215237"/>
                </a:lnTo>
                <a:lnTo>
                  <a:pt x="634885" y="1232839"/>
                </a:lnTo>
                <a:lnTo>
                  <a:pt x="664629" y="1239431"/>
                </a:lnTo>
                <a:lnTo>
                  <a:pt x="693127" y="1233525"/>
                </a:lnTo>
                <a:lnTo>
                  <a:pt x="716622" y="1217523"/>
                </a:lnTo>
                <a:lnTo>
                  <a:pt x="732663" y="1193825"/>
                </a:lnTo>
                <a:lnTo>
                  <a:pt x="738847" y="1164882"/>
                </a:lnTo>
                <a:close/>
              </a:path>
              <a:path w="1219835" h="4282440">
                <a:moveTo>
                  <a:pt x="745667" y="1851660"/>
                </a:moveTo>
                <a:lnTo>
                  <a:pt x="738162" y="1823415"/>
                </a:lnTo>
                <a:lnTo>
                  <a:pt x="720801" y="1800161"/>
                </a:lnTo>
                <a:lnTo>
                  <a:pt x="696455" y="1784591"/>
                </a:lnTo>
                <a:lnTo>
                  <a:pt x="668020" y="1779384"/>
                </a:lnTo>
                <a:lnTo>
                  <a:pt x="639686" y="1786051"/>
                </a:lnTo>
                <a:lnTo>
                  <a:pt x="616635" y="1802676"/>
                </a:lnTo>
                <a:lnTo>
                  <a:pt x="601192" y="1826780"/>
                </a:lnTo>
                <a:lnTo>
                  <a:pt x="595693" y="1855889"/>
                </a:lnTo>
                <a:lnTo>
                  <a:pt x="601929" y="1886419"/>
                </a:lnTo>
                <a:lnTo>
                  <a:pt x="618680" y="1910207"/>
                </a:lnTo>
                <a:lnTo>
                  <a:pt x="643724" y="1925231"/>
                </a:lnTo>
                <a:lnTo>
                  <a:pt x="674865" y="1929434"/>
                </a:lnTo>
                <a:lnTo>
                  <a:pt x="703338" y="1921916"/>
                </a:lnTo>
                <a:lnTo>
                  <a:pt x="726287" y="1904657"/>
                </a:lnTo>
                <a:lnTo>
                  <a:pt x="741210" y="1880336"/>
                </a:lnTo>
                <a:lnTo>
                  <a:pt x="745667" y="1851672"/>
                </a:lnTo>
                <a:close/>
              </a:path>
              <a:path w="1219835" h="4282440">
                <a:moveTo>
                  <a:pt x="749579" y="2552230"/>
                </a:moveTo>
                <a:lnTo>
                  <a:pt x="743826" y="2523185"/>
                </a:lnTo>
                <a:lnTo>
                  <a:pt x="728179" y="2499245"/>
                </a:lnTo>
                <a:lnTo>
                  <a:pt x="704964" y="2482837"/>
                </a:lnTo>
                <a:lnTo>
                  <a:pt x="676579" y="2476423"/>
                </a:lnTo>
                <a:lnTo>
                  <a:pt x="646874" y="2482507"/>
                </a:lnTo>
                <a:lnTo>
                  <a:pt x="621944" y="2499791"/>
                </a:lnTo>
                <a:lnTo>
                  <a:pt x="605053" y="2524950"/>
                </a:lnTo>
                <a:lnTo>
                  <a:pt x="599478" y="2554668"/>
                </a:lnTo>
                <a:lnTo>
                  <a:pt x="606348" y="2583015"/>
                </a:lnTo>
                <a:lnTo>
                  <a:pt x="623100" y="2605976"/>
                </a:lnTo>
                <a:lnTo>
                  <a:pt x="647255" y="2621254"/>
                </a:lnTo>
                <a:lnTo>
                  <a:pt x="676402" y="2626576"/>
                </a:lnTo>
                <a:lnTo>
                  <a:pt x="705675" y="2620670"/>
                </a:lnTo>
                <a:lnTo>
                  <a:pt x="728853" y="2605087"/>
                </a:lnTo>
                <a:lnTo>
                  <a:pt x="744093" y="2581656"/>
                </a:lnTo>
                <a:lnTo>
                  <a:pt x="749579" y="2552242"/>
                </a:lnTo>
                <a:close/>
              </a:path>
              <a:path w="1219835" h="4282440">
                <a:moveTo>
                  <a:pt x="756564" y="3251098"/>
                </a:moveTo>
                <a:lnTo>
                  <a:pt x="751306" y="3222688"/>
                </a:lnTo>
                <a:lnTo>
                  <a:pt x="735685" y="3198368"/>
                </a:lnTo>
                <a:lnTo>
                  <a:pt x="712393" y="3181045"/>
                </a:lnTo>
                <a:lnTo>
                  <a:pt x="684136" y="3173603"/>
                </a:lnTo>
                <a:lnTo>
                  <a:pt x="655472" y="3178111"/>
                </a:lnTo>
                <a:lnTo>
                  <a:pt x="631190" y="3193084"/>
                </a:lnTo>
                <a:lnTo>
                  <a:pt x="613968" y="3216059"/>
                </a:lnTo>
                <a:lnTo>
                  <a:pt x="606513" y="3244558"/>
                </a:lnTo>
                <a:lnTo>
                  <a:pt x="610755" y="3275698"/>
                </a:lnTo>
                <a:lnTo>
                  <a:pt x="625817" y="3300717"/>
                </a:lnTo>
                <a:lnTo>
                  <a:pt x="649643" y="3317417"/>
                </a:lnTo>
                <a:lnTo>
                  <a:pt x="680199" y="3323615"/>
                </a:lnTo>
                <a:lnTo>
                  <a:pt x="709256" y="3318052"/>
                </a:lnTo>
                <a:lnTo>
                  <a:pt x="733310" y="3302546"/>
                </a:lnTo>
                <a:lnTo>
                  <a:pt x="749909" y="3279457"/>
                </a:lnTo>
                <a:lnTo>
                  <a:pt x="756564" y="3251111"/>
                </a:lnTo>
                <a:close/>
              </a:path>
              <a:path w="1219835" h="4282440">
                <a:moveTo>
                  <a:pt x="757669" y="3942410"/>
                </a:moveTo>
                <a:lnTo>
                  <a:pt x="752487" y="3914775"/>
                </a:lnTo>
                <a:lnTo>
                  <a:pt x="737501" y="3891686"/>
                </a:lnTo>
                <a:lnTo>
                  <a:pt x="715111" y="3875671"/>
                </a:lnTo>
                <a:lnTo>
                  <a:pt x="687768" y="3869283"/>
                </a:lnTo>
                <a:lnTo>
                  <a:pt x="660019" y="3874198"/>
                </a:lnTo>
                <a:lnTo>
                  <a:pt x="637146" y="3888994"/>
                </a:lnTo>
                <a:lnTo>
                  <a:pt x="621436" y="3911396"/>
                </a:lnTo>
                <a:lnTo>
                  <a:pt x="616204" y="3934879"/>
                </a:lnTo>
                <a:lnTo>
                  <a:pt x="629983" y="3949395"/>
                </a:lnTo>
                <a:lnTo>
                  <a:pt x="662698" y="3984980"/>
                </a:lnTo>
                <a:lnTo>
                  <a:pt x="686206" y="4011371"/>
                </a:lnTo>
                <a:lnTo>
                  <a:pt x="712863" y="4006672"/>
                </a:lnTo>
                <a:lnTo>
                  <a:pt x="735901" y="3992080"/>
                </a:lnTo>
                <a:lnTo>
                  <a:pt x="751573" y="3969956"/>
                </a:lnTo>
                <a:lnTo>
                  <a:pt x="757669" y="3942410"/>
                </a:lnTo>
                <a:close/>
              </a:path>
              <a:path w="1219835" h="4282440">
                <a:moveTo>
                  <a:pt x="800011" y="955294"/>
                </a:moveTo>
                <a:lnTo>
                  <a:pt x="794626" y="929386"/>
                </a:lnTo>
                <a:lnTo>
                  <a:pt x="779526" y="907821"/>
                </a:lnTo>
                <a:lnTo>
                  <a:pt x="757542" y="893381"/>
                </a:lnTo>
                <a:lnTo>
                  <a:pt x="731520" y="888822"/>
                </a:lnTo>
                <a:lnTo>
                  <a:pt x="706932" y="894956"/>
                </a:lnTo>
                <a:lnTo>
                  <a:pt x="687235" y="909535"/>
                </a:lnTo>
                <a:lnTo>
                  <a:pt x="678510" y="923683"/>
                </a:lnTo>
                <a:lnTo>
                  <a:pt x="674281" y="930541"/>
                </a:lnTo>
                <a:lnTo>
                  <a:pt x="670013" y="955294"/>
                </a:lnTo>
                <a:lnTo>
                  <a:pt x="669925" y="955802"/>
                </a:lnTo>
                <a:lnTo>
                  <a:pt x="669912" y="955929"/>
                </a:lnTo>
                <a:lnTo>
                  <a:pt x="675170" y="981265"/>
                </a:lnTo>
                <a:lnTo>
                  <a:pt x="688809" y="1001217"/>
                </a:lnTo>
                <a:lnTo>
                  <a:pt x="709218" y="1014247"/>
                </a:lnTo>
                <a:lnTo>
                  <a:pt x="724344" y="1016952"/>
                </a:lnTo>
                <a:lnTo>
                  <a:pt x="734822" y="1018819"/>
                </a:lnTo>
                <a:lnTo>
                  <a:pt x="760031" y="1013739"/>
                </a:lnTo>
                <a:lnTo>
                  <a:pt x="780630" y="1000175"/>
                </a:lnTo>
                <a:lnTo>
                  <a:pt x="794613" y="980046"/>
                </a:lnTo>
                <a:lnTo>
                  <a:pt x="800011" y="955294"/>
                </a:lnTo>
                <a:close/>
              </a:path>
              <a:path w="1219835" h="4282440">
                <a:moveTo>
                  <a:pt x="806208" y="3730421"/>
                </a:moveTo>
                <a:lnTo>
                  <a:pt x="801624" y="3710851"/>
                </a:lnTo>
                <a:lnTo>
                  <a:pt x="790257" y="3695039"/>
                </a:lnTo>
                <a:lnTo>
                  <a:pt x="773849" y="3684600"/>
                </a:lnTo>
                <a:lnTo>
                  <a:pt x="754113" y="3681209"/>
                </a:lnTo>
                <a:lnTo>
                  <a:pt x="734682" y="3685883"/>
                </a:lnTo>
                <a:lnTo>
                  <a:pt x="718870" y="3697376"/>
                </a:lnTo>
                <a:lnTo>
                  <a:pt x="708406" y="3713861"/>
                </a:lnTo>
                <a:lnTo>
                  <a:pt x="705662" y="3729647"/>
                </a:lnTo>
                <a:lnTo>
                  <a:pt x="705002" y="3733508"/>
                </a:lnTo>
                <a:lnTo>
                  <a:pt x="709663" y="3752900"/>
                </a:lnTo>
                <a:lnTo>
                  <a:pt x="721093" y="3768636"/>
                </a:lnTo>
                <a:lnTo>
                  <a:pt x="737527" y="3779062"/>
                </a:lnTo>
                <a:lnTo>
                  <a:pt x="757097" y="3782504"/>
                </a:lnTo>
                <a:lnTo>
                  <a:pt x="776693" y="3777970"/>
                </a:lnTo>
                <a:lnTo>
                  <a:pt x="792429" y="3766642"/>
                </a:lnTo>
                <a:lnTo>
                  <a:pt x="802792" y="3750233"/>
                </a:lnTo>
                <a:lnTo>
                  <a:pt x="806208" y="3730434"/>
                </a:lnTo>
                <a:close/>
              </a:path>
              <a:path w="1219835" h="4282440">
                <a:moveTo>
                  <a:pt x="813930" y="1645653"/>
                </a:moveTo>
                <a:lnTo>
                  <a:pt x="808240" y="1616329"/>
                </a:lnTo>
                <a:lnTo>
                  <a:pt x="792822" y="1592999"/>
                </a:lnTo>
                <a:lnTo>
                  <a:pt x="769518" y="1577555"/>
                </a:lnTo>
                <a:lnTo>
                  <a:pt x="740206" y="1571853"/>
                </a:lnTo>
                <a:lnTo>
                  <a:pt x="711123" y="1577390"/>
                </a:lnTo>
                <a:lnTo>
                  <a:pt x="687057" y="1592859"/>
                </a:lnTo>
                <a:lnTo>
                  <a:pt x="670458" y="1615948"/>
                </a:lnTo>
                <a:lnTo>
                  <a:pt x="663790" y="1644294"/>
                </a:lnTo>
                <a:lnTo>
                  <a:pt x="669594" y="1674037"/>
                </a:lnTo>
                <a:lnTo>
                  <a:pt x="686650" y="1699094"/>
                </a:lnTo>
                <a:lnTo>
                  <a:pt x="711695" y="1716189"/>
                </a:lnTo>
                <a:lnTo>
                  <a:pt x="741451" y="1722043"/>
                </a:lnTo>
                <a:lnTo>
                  <a:pt x="769772" y="1715401"/>
                </a:lnTo>
                <a:lnTo>
                  <a:pt x="792861" y="1698828"/>
                </a:lnTo>
                <a:lnTo>
                  <a:pt x="808355" y="1674749"/>
                </a:lnTo>
                <a:lnTo>
                  <a:pt x="813930" y="1645666"/>
                </a:lnTo>
                <a:close/>
              </a:path>
              <a:path w="1219835" h="4282440">
                <a:moveTo>
                  <a:pt x="820788" y="2344280"/>
                </a:moveTo>
                <a:lnTo>
                  <a:pt x="815352" y="2315730"/>
                </a:lnTo>
                <a:lnTo>
                  <a:pt x="799668" y="2291981"/>
                </a:lnTo>
                <a:lnTo>
                  <a:pt x="776211" y="2275548"/>
                </a:lnTo>
                <a:lnTo>
                  <a:pt x="747420" y="2268956"/>
                </a:lnTo>
                <a:lnTo>
                  <a:pt x="717765" y="2273630"/>
                </a:lnTo>
                <a:lnTo>
                  <a:pt x="693801" y="2288184"/>
                </a:lnTo>
                <a:lnTo>
                  <a:pt x="677481" y="2310828"/>
                </a:lnTo>
                <a:lnTo>
                  <a:pt x="670763" y="2339746"/>
                </a:lnTo>
                <a:lnTo>
                  <a:pt x="675754" y="2370429"/>
                </a:lnTo>
                <a:lnTo>
                  <a:pt x="691654" y="2395728"/>
                </a:lnTo>
                <a:lnTo>
                  <a:pt x="715810" y="2412847"/>
                </a:lnTo>
                <a:lnTo>
                  <a:pt x="745578" y="2419007"/>
                </a:lnTo>
                <a:lnTo>
                  <a:pt x="773607" y="2412847"/>
                </a:lnTo>
                <a:lnTo>
                  <a:pt x="773849" y="2412847"/>
                </a:lnTo>
                <a:lnTo>
                  <a:pt x="797801" y="2396413"/>
                </a:lnTo>
                <a:lnTo>
                  <a:pt x="814324" y="2372664"/>
                </a:lnTo>
                <a:lnTo>
                  <a:pt x="820788" y="2344293"/>
                </a:lnTo>
                <a:close/>
              </a:path>
              <a:path w="1219835" h="4282440">
                <a:moveTo>
                  <a:pt x="824661" y="3038957"/>
                </a:moveTo>
                <a:lnTo>
                  <a:pt x="818718" y="3009696"/>
                </a:lnTo>
                <a:lnTo>
                  <a:pt x="803071" y="2986557"/>
                </a:lnTo>
                <a:lnTo>
                  <a:pt x="779614" y="2971355"/>
                </a:lnTo>
                <a:lnTo>
                  <a:pt x="750176" y="2965932"/>
                </a:lnTo>
                <a:lnTo>
                  <a:pt x="697217" y="2987421"/>
                </a:lnTo>
                <a:lnTo>
                  <a:pt x="674585" y="3038957"/>
                </a:lnTo>
                <a:lnTo>
                  <a:pt x="674560" y="3039110"/>
                </a:lnTo>
                <a:lnTo>
                  <a:pt x="680669" y="3068891"/>
                </a:lnTo>
                <a:lnTo>
                  <a:pt x="697928" y="3093770"/>
                </a:lnTo>
                <a:lnTo>
                  <a:pt x="723099" y="3110547"/>
                </a:lnTo>
                <a:lnTo>
                  <a:pt x="752932" y="3116046"/>
                </a:lnTo>
                <a:lnTo>
                  <a:pt x="781189" y="3109099"/>
                </a:lnTo>
                <a:lnTo>
                  <a:pt x="804113" y="3092285"/>
                </a:lnTo>
                <a:lnTo>
                  <a:pt x="819365" y="3068078"/>
                </a:lnTo>
                <a:lnTo>
                  <a:pt x="824623" y="3039122"/>
                </a:lnTo>
                <a:lnTo>
                  <a:pt x="824661" y="3038970"/>
                </a:lnTo>
                <a:close/>
              </a:path>
              <a:path w="1219835" h="4282440">
                <a:moveTo>
                  <a:pt x="880872" y="4220083"/>
                </a:moveTo>
                <a:lnTo>
                  <a:pt x="876909" y="4198848"/>
                </a:lnTo>
                <a:lnTo>
                  <a:pt x="865809" y="4181437"/>
                </a:lnTo>
                <a:lnTo>
                  <a:pt x="849045" y="4169422"/>
                </a:lnTo>
                <a:lnTo>
                  <a:pt x="828141" y="4164380"/>
                </a:lnTo>
                <a:lnTo>
                  <a:pt x="821372" y="4165435"/>
                </a:lnTo>
                <a:lnTo>
                  <a:pt x="878624" y="4230751"/>
                </a:lnTo>
                <a:lnTo>
                  <a:pt x="880872" y="4220083"/>
                </a:lnTo>
                <a:close/>
              </a:path>
              <a:path w="1219835" h="4282440">
                <a:moveTo>
                  <a:pt x="884859" y="1435925"/>
                </a:moveTo>
                <a:lnTo>
                  <a:pt x="878192" y="1407439"/>
                </a:lnTo>
                <a:lnTo>
                  <a:pt x="865657" y="1389799"/>
                </a:lnTo>
                <a:lnTo>
                  <a:pt x="861263" y="1383601"/>
                </a:lnTo>
                <a:lnTo>
                  <a:pt x="837044" y="1367320"/>
                </a:lnTo>
                <a:lnTo>
                  <a:pt x="808532" y="1361503"/>
                </a:lnTo>
                <a:lnTo>
                  <a:pt x="779995" y="1367866"/>
                </a:lnTo>
                <a:lnTo>
                  <a:pt x="756640" y="1384452"/>
                </a:lnTo>
                <a:lnTo>
                  <a:pt x="740943" y="1408645"/>
                </a:lnTo>
                <a:lnTo>
                  <a:pt x="735380" y="1437881"/>
                </a:lnTo>
                <a:lnTo>
                  <a:pt x="741311" y="1467281"/>
                </a:lnTo>
                <a:lnTo>
                  <a:pt x="757110" y="1490522"/>
                </a:lnTo>
                <a:lnTo>
                  <a:pt x="780821" y="1505724"/>
                </a:lnTo>
                <a:lnTo>
                  <a:pt x="810475" y="1510969"/>
                </a:lnTo>
                <a:lnTo>
                  <a:pt x="839520" y="1504696"/>
                </a:lnTo>
                <a:lnTo>
                  <a:pt x="863346" y="1488351"/>
                </a:lnTo>
                <a:lnTo>
                  <a:pt x="879309" y="1464551"/>
                </a:lnTo>
                <a:lnTo>
                  <a:pt x="882535" y="1447863"/>
                </a:lnTo>
                <a:lnTo>
                  <a:pt x="884859" y="1435925"/>
                </a:lnTo>
                <a:close/>
              </a:path>
              <a:path w="1219835" h="4282440">
                <a:moveTo>
                  <a:pt x="888987" y="2133295"/>
                </a:moveTo>
                <a:lnTo>
                  <a:pt x="882980" y="2104339"/>
                </a:lnTo>
                <a:lnTo>
                  <a:pt x="867079" y="2080526"/>
                </a:lnTo>
                <a:lnTo>
                  <a:pt x="843699" y="2064334"/>
                </a:lnTo>
                <a:lnTo>
                  <a:pt x="815251" y="2058225"/>
                </a:lnTo>
                <a:lnTo>
                  <a:pt x="786853" y="2064004"/>
                </a:lnTo>
                <a:lnTo>
                  <a:pt x="762787" y="2080031"/>
                </a:lnTo>
                <a:lnTo>
                  <a:pt x="745871" y="2103564"/>
                </a:lnTo>
                <a:lnTo>
                  <a:pt x="738962" y="2131872"/>
                </a:lnTo>
                <a:lnTo>
                  <a:pt x="744423" y="2161705"/>
                </a:lnTo>
                <a:lnTo>
                  <a:pt x="761060" y="2186254"/>
                </a:lnTo>
                <a:lnTo>
                  <a:pt x="786028" y="2202751"/>
                </a:lnTo>
                <a:lnTo>
                  <a:pt x="816521" y="2208415"/>
                </a:lnTo>
                <a:lnTo>
                  <a:pt x="845642" y="2202256"/>
                </a:lnTo>
                <a:lnTo>
                  <a:pt x="868654" y="2186406"/>
                </a:lnTo>
                <a:lnTo>
                  <a:pt x="883716" y="2162784"/>
                </a:lnTo>
                <a:lnTo>
                  <a:pt x="888987" y="2133308"/>
                </a:lnTo>
                <a:close/>
              </a:path>
              <a:path w="1219835" h="4282440">
                <a:moveTo>
                  <a:pt x="895896" y="2831147"/>
                </a:moveTo>
                <a:lnTo>
                  <a:pt x="889952" y="2802813"/>
                </a:lnTo>
                <a:lnTo>
                  <a:pt x="873785" y="2778810"/>
                </a:lnTo>
                <a:lnTo>
                  <a:pt x="850150" y="2762046"/>
                </a:lnTo>
                <a:lnTo>
                  <a:pt x="821804" y="2755315"/>
                </a:lnTo>
                <a:lnTo>
                  <a:pt x="791997" y="2760967"/>
                </a:lnTo>
                <a:lnTo>
                  <a:pt x="767549" y="2777744"/>
                </a:lnTo>
                <a:lnTo>
                  <a:pt x="751217" y="2802813"/>
                </a:lnTo>
                <a:lnTo>
                  <a:pt x="745744" y="2833370"/>
                </a:lnTo>
                <a:lnTo>
                  <a:pt x="752055" y="2862427"/>
                </a:lnTo>
                <a:lnTo>
                  <a:pt x="768045" y="2885338"/>
                </a:lnTo>
                <a:lnTo>
                  <a:pt x="791781" y="2900261"/>
                </a:lnTo>
                <a:lnTo>
                  <a:pt x="821321" y="2905366"/>
                </a:lnTo>
                <a:lnTo>
                  <a:pt x="850252" y="2899194"/>
                </a:lnTo>
                <a:lnTo>
                  <a:pt x="873937" y="2883166"/>
                </a:lnTo>
                <a:lnTo>
                  <a:pt x="889965" y="2859684"/>
                </a:lnTo>
                <a:lnTo>
                  <a:pt x="895896" y="2831160"/>
                </a:lnTo>
                <a:close/>
              </a:path>
              <a:path w="1219835" h="4282440">
                <a:moveTo>
                  <a:pt x="897420" y="3521786"/>
                </a:moveTo>
                <a:lnTo>
                  <a:pt x="891438" y="3494468"/>
                </a:lnTo>
                <a:lnTo>
                  <a:pt x="875982" y="3471938"/>
                </a:lnTo>
                <a:lnTo>
                  <a:pt x="853389" y="3456597"/>
                </a:lnTo>
                <a:lnTo>
                  <a:pt x="826058" y="3450780"/>
                </a:lnTo>
                <a:lnTo>
                  <a:pt x="797052" y="3456597"/>
                </a:lnTo>
                <a:lnTo>
                  <a:pt x="797204" y="3456597"/>
                </a:lnTo>
                <a:lnTo>
                  <a:pt x="774077" y="3472726"/>
                </a:lnTo>
                <a:lnTo>
                  <a:pt x="758913" y="3496754"/>
                </a:lnTo>
                <a:lnTo>
                  <a:pt x="754240" y="3526066"/>
                </a:lnTo>
                <a:lnTo>
                  <a:pt x="760895" y="3553536"/>
                </a:lnTo>
                <a:lnTo>
                  <a:pt x="776833" y="3575380"/>
                </a:lnTo>
                <a:lnTo>
                  <a:pt x="799846" y="3589604"/>
                </a:lnTo>
                <a:lnTo>
                  <a:pt x="827773" y="3594163"/>
                </a:lnTo>
                <a:lnTo>
                  <a:pt x="855281" y="3587800"/>
                </a:lnTo>
                <a:lnTo>
                  <a:pt x="877519" y="3572103"/>
                </a:lnTo>
                <a:lnTo>
                  <a:pt x="892289" y="3549345"/>
                </a:lnTo>
                <a:lnTo>
                  <a:pt x="897420" y="3521799"/>
                </a:lnTo>
                <a:close/>
              </a:path>
              <a:path w="1219835" h="4282440">
                <a:moveTo>
                  <a:pt x="933259" y="1229372"/>
                </a:moveTo>
                <a:lnTo>
                  <a:pt x="929005" y="1205204"/>
                </a:lnTo>
                <a:lnTo>
                  <a:pt x="916393" y="1185392"/>
                </a:lnTo>
                <a:lnTo>
                  <a:pt x="897496" y="1172184"/>
                </a:lnTo>
                <a:lnTo>
                  <a:pt x="897839" y="1172184"/>
                </a:lnTo>
                <a:lnTo>
                  <a:pt x="873785" y="1167218"/>
                </a:lnTo>
                <a:lnTo>
                  <a:pt x="850201" y="1172184"/>
                </a:lnTo>
                <a:lnTo>
                  <a:pt x="830745" y="1185595"/>
                </a:lnTo>
                <a:lnTo>
                  <a:pt x="817613" y="1205204"/>
                </a:lnTo>
                <a:lnTo>
                  <a:pt x="813003" y="1228801"/>
                </a:lnTo>
                <a:lnTo>
                  <a:pt x="814235" y="1234668"/>
                </a:lnTo>
                <a:lnTo>
                  <a:pt x="829970" y="1269428"/>
                </a:lnTo>
                <a:lnTo>
                  <a:pt x="870585" y="1287538"/>
                </a:lnTo>
                <a:lnTo>
                  <a:pt x="895019" y="1284058"/>
                </a:lnTo>
                <a:lnTo>
                  <a:pt x="914742" y="1272146"/>
                </a:lnTo>
                <a:lnTo>
                  <a:pt x="928065" y="1253388"/>
                </a:lnTo>
                <a:lnTo>
                  <a:pt x="933259" y="1229372"/>
                </a:lnTo>
                <a:close/>
              </a:path>
              <a:path w="1219835" h="4282440">
                <a:moveTo>
                  <a:pt x="942860" y="4006126"/>
                </a:moveTo>
                <a:lnTo>
                  <a:pt x="937844" y="3987952"/>
                </a:lnTo>
                <a:lnTo>
                  <a:pt x="927049" y="3973995"/>
                </a:lnTo>
                <a:lnTo>
                  <a:pt x="911618" y="3965257"/>
                </a:lnTo>
                <a:lnTo>
                  <a:pt x="892683" y="3962730"/>
                </a:lnTo>
                <a:lnTo>
                  <a:pt x="874382" y="3967086"/>
                </a:lnTo>
                <a:lnTo>
                  <a:pt x="859497" y="3977475"/>
                </a:lnTo>
                <a:lnTo>
                  <a:pt x="849464" y="3992410"/>
                </a:lnTo>
                <a:lnTo>
                  <a:pt x="845743" y="4010444"/>
                </a:lnTo>
                <a:lnTo>
                  <a:pt x="849972" y="4029557"/>
                </a:lnTo>
                <a:lnTo>
                  <a:pt x="861428" y="4045610"/>
                </a:lnTo>
                <a:lnTo>
                  <a:pt x="877862" y="4056456"/>
                </a:lnTo>
                <a:lnTo>
                  <a:pt x="897115" y="4059974"/>
                </a:lnTo>
                <a:lnTo>
                  <a:pt x="916228" y="4055046"/>
                </a:lnTo>
                <a:lnTo>
                  <a:pt x="931240" y="4043235"/>
                </a:lnTo>
                <a:lnTo>
                  <a:pt x="940625" y="4026331"/>
                </a:lnTo>
                <a:lnTo>
                  <a:pt x="942860" y="4006126"/>
                </a:lnTo>
                <a:close/>
              </a:path>
              <a:path w="1219835" h="4282440">
                <a:moveTo>
                  <a:pt x="953262" y="1927288"/>
                </a:moveTo>
                <a:lnTo>
                  <a:pt x="948563" y="1897608"/>
                </a:lnTo>
                <a:lnTo>
                  <a:pt x="933996" y="1873656"/>
                </a:lnTo>
                <a:lnTo>
                  <a:pt x="911352" y="1857375"/>
                </a:lnTo>
                <a:lnTo>
                  <a:pt x="882408" y="1850694"/>
                </a:lnTo>
                <a:lnTo>
                  <a:pt x="851738" y="1855724"/>
                </a:lnTo>
                <a:lnTo>
                  <a:pt x="826465" y="1871649"/>
                </a:lnTo>
                <a:lnTo>
                  <a:pt x="809383" y="1895817"/>
                </a:lnTo>
                <a:lnTo>
                  <a:pt x="803287" y="1925599"/>
                </a:lnTo>
                <a:lnTo>
                  <a:pt x="809536" y="1953996"/>
                </a:lnTo>
                <a:lnTo>
                  <a:pt x="825906" y="1977834"/>
                </a:lnTo>
                <a:lnTo>
                  <a:pt x="849655" y="1994344"/>
                </a:lnTo>
                <a:lnTo>
                  <a:pt x="878027" y="2000770"/>
                </a:lnTo>
                <a:lnTo>
                  <a:pt x="906576" y="1995297"/>
                </a:lnTo>
                <a:lnTo>
                  <a:pt x="930313" y="1979587"/>
                </a:lnTo>
                <a:lnTo>
                  <a:pt x="946696" y="1956104"/>
                </a:lnTo>
                <a:lnTo>
                  <a:pt x="953262" y="1927301"/>
                </a:lnTo>
                <a:close/>
              </a:path>
              <a:path w="1219835" h="4282440">
                <a:moveTo>
                  <a:pt x="960259" y="2619540"/>
                </a:moveTo>
                <a:lnTo>
                  <a:pt x="953338" y="2591257"/>
                </a:lnTo>
                <a:lnTo>
                  <a:pt x="936561" y="2568308"/>
                </a:lnTo>
                <a:lnTo>
                  <a:pt x="912368" y="2553004"/>
                </a:lnTo>
                <a:lnTo>
                  <a:pt x="883272" y="2547683"/>
                </a:lnTo>
                <a:lnTo>
                  <a:pt x="852792" y="2554109"/>
                </a:lnTo>
                <a:lnTo>
                  <a:pt x="829132" y="2571013"/>
                </a:lnTo>
                <a:lnTo>
                  <a:pt x="814285" y="2596184"/>
                </a:lnTo>
                <a:lnTo>
                  <a:pt x="810272" y="2627401"/>
                </a:lnTo>
                <a:lnTo>
                  <a:pt x="817943" y="2655836"/>
                </a:lnTo>
                <a:lnTo>
                  <a:pt x="835393" y="2678671"/>
                </a:lnTo>
                <a:lnTo>
                  <a:pt x="859828" y="2693454"/>
                </a:lnTo>
                <a:lnTo>
                  <a:pt x="888530" y="2697708"/>
                </a:lnTo>
                <a:lnTo>
                  <a:pt x="916749" y="2689987"/>
                </a:lnTo>
                <a:lnTo>
                  <a:pt x="939888" y="2672461"/>
                </a:lnTo>
                <a:lnTo>
                  <a:pt x="955281" y="2648013"/>
                </a:lnTo>
                <a:lnTo>
                  <a:pt x="960259" y="2619552"/>
                </a:lnTo>
                <a:close/>
              </a:path>
              <a:path w="1219835" h="4282440">
                <a:moveTo>
                  <a:pt x="962240" y="3311715"/>
                </a:moveTo>
                <a:lnTo>
                  <a:pt x="956767" y="3287445"/>
                </a:lnTo>
                <a:lnTo>
                  <a:pt x="956068" y="3284270"/>
                </a:lnTo>
                <a:lnTo>
                  <a:pt x="940536" y="3261791"/>
                </a:lnTo>
                <a:lnTo>
                  <a:pt x="917930" y="3246539"/>
                </a:lnTo>
                <a:lnTo>
                  <a:pt x="890485" y="3240722"/>
                </a:lnTo>
                <a:lnTo>
                  <a:pt x="861695" y="3246539"/>
                </a:lnTo>
                <a:lnTo>
                  <a:pt x="837996" y="3262833"/>
                </a:lnTo>
                <a:lnTo>
                  <a:pt x="822134" y="3286798"/>
                </a:lnTo>
                <a:lnTo>
                  <a:pt x="816838" y="3315652"/>
                </a:lnTo>
                <a:lnTo>
                  <a:pt x="823125" y="3343008"/>
                </a:lnTo>
                <a:lnTo>
                  <a:pt x="838784" y="3365347"/>
                </a:lnTo>
                <a:lnTo>
                  <a:pt x="861542" y="3380460"/>
                </a:lnTo>
                <a:lnTo>
                  <a:pt x="889127" y="3386150"/>
                </a:lnTo>
                <a:lnTo>
                  <a:pt x="918095" y="3380460"/>
                </a:lnTo>
                <a:lnTo>
                  <a:pt x="941552" y="3364547"/>
                </a:lnTo>
                <a:lnTo>
                  <a:pt x="947013" y="3356191"/>
                </a:lnTo>
                <a:lnTo>
                  <a:pt x="957046" y="3340824"/>
                </a:lnTo>
                <a:lnTo>
                  <a:pt x="962240" y="3311715"/>
                </a:lnTo>
                <a:close/>
              </a:path>
              <a:path w="1219835" h="4282440">
                <a:moveTo>
                  <a:pt x="964819" y="1049756"/>
                </a:moveTo>
                <a:lnTo>
                  <a:pt x="957478" y="1031760"/>
                </a:lnTo>
                <a:lnTo>
                  <a:pt x="937729" y="985723"/>
                </a:lnTo>
                <a:lnTo>
                  <a:pt x="936282" y="982497"/>
                </a:lnTo>
                <a:lnTo>
                  <a:pt x="928497" y="983894"/>
                </a:lnTo>
                <a:lnTo>
                  <a:pt x="916686" y="991501"/>
                </a:lnTo>
                <a:lnTo>
                  <a:pt x="908824" y="1003147"/>
                </a:lnTo>
                <a:lnTo>
                  <a:pt x="905814" y="1018006"/>
                </a:lnTo>
                <a:lnTo>
                  <a:pt x="908329" y="1032852"/>
                </a:lnTo>
                <a:lnTo>
                  <a:pt x="915784" y="1045197"/>
                </a:lnTo>
                <a:lnTo>
                  <a:pt x="927100" y="1053833"/>
                </a:lnTo>
                <a:lnTo>
                  <a:pt x="941197" y="1057579"/>
                </a:lnTo>
                <a:lnTo>
                  <a:pt x="956932" y="1054938"/>
                </a:lnTo>
                <a:lnTo>
                  <a:pt x="964819" y="1049756"/>
                </a:lnTo>
                <a:close/>
              </a:path>
              <a:path w="1219835" h="4282440">
                <a:moveTo>
                  <a:pt x="979119" y="4267251"/>
                </a:moveTo>
                <a:lnTo>
                  <a:pt x="977760" y="4269435"/>
                </a:lnTo>
                <a:lnTo>
                  <a:pt x="975868" y="4282160"/>
                </a:lnTo>
                <a:lnTo>
                  <a:pt x="979119" y="4267251"/>
                </a:lnTo>
                <a:close/>
              </a:path>
              <a:path w="1219835" h="4282440">
                <a:moveTo>
                  <a:pt x="1005852" y="3799560"/>
                </a:moveTo>
                <a:lnTo>
                  <a:pt x="1002068" y="3783749"/>
                </a:lnTo>
                <a:lnTo>
                  <a:pt x="993089" y="3771328"/>
                </a:lnTo>
                <a:lnTo>
                  <a:pt x="979995" y="3763289"/>
                </a:lnTo>
                <a:lnTo>
                  <a:pt x="963866" y="3760622"/>
                </a:lnTo>
                <a:lnTo>
                  <a:pt x="948029" y="3764089"/>
                </a:lnTo>
                <a:lnTo>
                  <a:pt x="934961" y="3772916"/>
                </a:lnTo>
                <a:lnTo>
                  <a:pt x="926033" y="3785730"/>
                </a:lnTo>
                <a:lnTo>
                  <a:pt x="922655" y="3801148"/>
                </a:lnTo>
                <a:lnTo>
                  <a:pt x="926541" y="3817658"/>
                </a:lnTo>
                <a:lnTo>
                  <a:pt x="936967" y="3831704"/>
                </a:lnTo>
                <a:lnTo>
                  <a:pt x="951623" y="3841127"/>
                </a:lnTo>
                <a:lnTo>
                  <a:pt x="968222" y="3843756"/>
                </a:lnTo>
                <a:lnTo>
                  <a:pt x="983297" y="3839146"/>
                </a:lnTo>
                <a:lnTo>
                  <a:pt x="995476" y="3829215"/>
                </a:lnTo>
                <a:lnTo>
                  <a:pt x="1003427" y="3815499"/>
                </a:lnTo>
                <a:lnTo>
                  <a:pt x="1005852" y="3799560"/>
                </a:lnTo>
                <a:close/>
              </a:path>
              <a:path w="1219835" h="4282440">
                <a:moveTo>
                  <a:pt x="1015682" y="1713077"/>
                </a:moveTo>
                <a:lnTo>
                  <a:pt x="1009230" y="1686991"/>
                </a:lnTo>
                <a:lnTo>
                  <a:pt x="993686" y="1666201"/>
                </a:lnTo>
                <a:lnTo>
                  <a:pt x="971423" y="1652816"/>
                </a:lnTo>
                <a:lnTo>
                  <a:pt x="944791" y="1648980"/>
                </a:lnTo>
                <a:lnTo>
                  <a:pt x="932319" y="1652206"/>
                </a:lnTo>
                <a:lnTo>
                  <a:pt x="920076" y="1655356"/>
                </a:lnTo>
                <a:lnTo>
                  <a:pt x="900010" y="1670011"/>
                </a:lnTo>
                <a:lnTo>
                  <a:pt x="886536" y="1690878"/>
                </a:lnTo>
                <a:lnTo>
                  <a:pt x="881634" y="1715846"/>
                </a:lnTo>
                <a:lnTo>
                  <a:pt x="887082" y="1742274"/>
                </a:lnTo>
                <a:lnTo>
                  <a:pt x="901852" y="1763763"/>
                </a:lnTo>
                <a:lnTo>
                  <a:pt x="923645" y="1778063"/>
                </a:lnTo>
                <a:lnTo>
                  <a:pt x="950163" y="1782927"/>
                </a:lnTo>
                <a:lnTo>
                  <a:pt x="956906" y="1781378"/>
                </a:lnTo>
                <a:lnTo>
                  <a:pt x="976350" y="1776920"/>
                </a:lnTo>
                <a:lnTo>
                  <a:pt x="997483" y="1761705"/>
                </a:lnTo>
                <a:lnTo>
                  <a:pt x="1011326" y="1739633"/>
                </a:lnTo>
                <a:lnTo>
                  <a:pt x="1015682" y="1713077"/>
                </a:lnTo>
                <a:close/>
              </a:path>
              <a:path w="1219835" h="4282440">
                <a:moveTo>
                  <a:pt x="1026464" y="3103511"/>
                </a:moveTo>
                <a:lnTo>
                  <a:pt x="1020572" y="3077260"/>
                </a:lnTo>
                <a:lnTo>
                  <a:pt x="1005433" y="3055950"/>
                </a:lnTo>
                <a:lnTo>
                  <a:pt x="985532" y="3043224"/>
                </a:lnTo>
                <a:lnTo>
                  <a:pt x="983449" y="3041878"/>
                </a:lnTo>
                <a:lnTo>
                  <a:pt x="957084" y="3037395"/>
                </a:lnTo>
                <a:lnTo>
                  <a:pt x="930897" y="3043847"/>
                </a:lnTo>
                <a:lnTo>
                  <a:pt x="909942" y="3059430"/>
                </a:lnTo>
                <a:lnTo>
                  <a:pt x="896416" y="3081744"/>
                </a:lnTo>
                <a:lnTo>
                  <a:pt x="892530" y="3108350"/>
                </a:lnTo>
                <a:lnTo>
                  <a:pt x="899490" y="3134334"/>
                </a:lnTo>
                <a:lnTo>
                  <a:pt x="915454" y="3154934"/>
                </a:lnTo>
                <a:lnTo>
                  <a:pt x="937996" y="3168015"/>
                </a:lnTo>
                <a:lnTo>
                  <a:pt x="964641" y="3171456"/>
                </a:lnTo>
                <a:lnTo>
                  <a:pt x="989190" y="3164687"/>
                </a:lnTo>
                <a:lnTo>
                  <a:pt x="1008913" y="3149739"/>
                </a:lnTo>
                <a:lnTo>
                  <a:pt x="1021956" y="3128657"/>
                </a:lnTo>
                <a:lnTo>
                  <a:pt x="1026464" y="3103511"/>
                </a:lnTo>
                <a:close/>
              </a:path>
              <a:path w="1219835" h="4282440">
                <a:moveTo>
                  <a:pt x="1027201" y="2414244"/>
                </a:moveTo>
                <a:lnTo>
                  <a:pt x="1021829" y="2385568"/>
                </a:lnTo>
                <a:lnTo>
                  <a:pt x="1021753" y="2385174"/>
                </a:lnTo>
                <a:lnTo>
                  <a:pt x="1012291" y="2370683"/>
                </a:lnTo>
                <a:lnTo>
                  <a:pt x="1006055" y="2361133"/>
                </a:lnTo>
                <a:lnTo>
                  <a:pt x="982662" y="2344763"/>
                </a:lnTo>
                <a:lnTo>
                  <a:pt x="954151" y="2338730"/>
                </a:lnTo>
                <a:lnTo>
                  <a:pt x="925639" y="2344928"/>
                </a:lnTo>
                <a:lnTo>
                  <a:pt x="901814" y="2361527"/>
                </a:lnTo>
                <a:lnTo>
                  <a:pt x="885596" y="2385568"/>
                </a:lnTo>
                <a:lnTo>
                  <a:pt x="879906" y="2414079"/>
                </a:lnTo>
                <a:lnTo>
                  <a:pt x="903236" y="2465616"/>
                </a:lnTo>
                <a:lnTo>
                  <a:pt x="956640" y="2485961"/>
                </a:lnTo>
                <a:lnTo>
                  <a:pt x="984211" y="2479764"/>
                </a:lnTo>
                <a:lnTo>
                  <a:pt x="1006449" y="2464447"/>
                </a:lnTo>
                <a:lnTo>
                  <a:pt x="1013625" y="2453652"/>
                </a:lnTo>
                <a:lnTo>
                  <a:pt x="1021410" y="2441956"/>
                </a:lnTo>
                <a:lnTo>
                  <a:pt x="1027201" y="2414244"/>
                </a:lnTo>
                <a:close/>
              </a:path>
              <a:path w="1219835" h="4282440">
                <a:moveTo>
                  <a:pt x="1071168" y="1354302"/>
                </a:moveTo>
                <a:lnTo>
                  <a:pt x="1061046" y="1320025"/>
                </a:lnTo>
                <a:lnTo>
                  <a:pt x="1045552" y="1270546"/>
                </a:lnTo>
                <a:lnTo>
                  <a:pt x="1041260" y="1257566"/>
                </a:lnTo>
                <a:lnTo>
                  <a:pt x="1030732" y="1271752"/>
                </a:lnTo>
                <a:lnTo>
                  <a:pt x="1025182" y="1294091"/>
                </a:lnTo>
                <a:lnTo>
                  <a:pt x="1028827" y="1318209"/>
                </a:lnTo>
                <a:lnTo>
                  <a:pt x="1041146" y="1338262"/>
                </a:lnTo>
                <a:lnTo>
                  <a:pt x="1060005" y="1351927"/>
                </a:lnTo>
                <a:lnTo>
                  <a:pt x="1071168" y="1354302"/>
                </a:lnTo>
                <a:close/>
              </a:path>
              <a:path w="1219835" h="4282440">
                <a:moveTo>
                  <a:pt x="1071626" y="1507553"/>
                </a:moveTo>
                <a:lnTo>
                  <a:pt x="1067968" y="1485874"/>
                </a:lnTo>
                <a:lnTo>
                  <a:pt x="1057135" y="1468818"/>
                </a:lnTo>
                <a:lnTo>
                  <a:pt x="1040345" y="1457617"/>
                </a:lnTo>
                <a:lnTo>
                  <a:pt x="1018832" y="1453527"/>
                </a:lnTo>
                <a:lnTo>
                  <a:pt x="997140" y="1457617"/>
                </a:lnTo>
                <a:lnTo>
                  <a:pt x="997369" y="1457617"/>
                </a:lnTo>
                <a:lnTo>
                  <a:pt x="979995" y="1468818"/>
                </a:lnTo>
                <a:lnTo>
                  <a:pt x="968184" y="1485633"/>
                </a:lnTo>
                <a:lnTo>
                  <a:pt x="963752" y="1506359"/>
                </a:lnTo>
                <a:lnTo>
                  <a:pt x="968044" y="1526921"/>
                </a:lnTo>
                <a:lnTo>
                  <a:pt x="979881" y="1544383"/>
                </a:lnTo>
                <a:lnTo>
                  <a:pt x="997127" y="1556600"/>
                </a:lnTo>
                <a:lnTo>
                  <a:pt x="1017651" y="1561388"/>
                </a:lnTo>
                <a:lnTo>
                  <a:pt x="1038517" y="1557451"/>
                </a:lnTo>
                <a:lnTo>
                  <a:pt x="1055585" y="1546059"/>
                </a:lnTo>
                <a:lnTo>
                  <a:pt x="1067168" y="1528876"/>
                </a:lnTo>
                <a:lnTo>
                  <a:pt x="1071626" y="1507553"/>
                </a:lnTo>
                <a:close/>
              </a:path>
              <a:path w="1219835" h="4282440">
                <a:moveTo>
                  <a:pt x="1087970" y="2203742"/>
                </a:moveTo>
                <a:lnTo>
                  <a:pt x="1083208" y="2180475"/>
                </a:lnTo>
                <a:lnTo>
                  <a:pt x="1070292" y="2160917"/>
                </a:lnTo>
                <a:lnTo>
                  <a:pt x="1051153" y="2147112"/>
                </a:lnTo>
                <a:lnTo>
                  <a:pt x="1027785" y="2141105"/>
                </a:lnTo>
                <a:lnTo>
                  <a:pt x="1002245" y="2144585"/>
                </a:lnTo>
                <a:lnTo>
                  <a:pt x="1001128" y="2145258"/>
                </a:lnTo>
                <a:lnTo>
                  <a:pt x="981265" y="2156993"/>
                </a:lnTo>
                <a:lnTo>
                  <a:pt x="966838" y="2176526"/>
                </a:lnTo>
                <a:lnTo>
                  <a:pt x="960970" y="2201380"/>
                </a:lnTo>
                <a:lnTo>
                  <a:pt x="965187" y="2226678"/>
                </a:lnTo>
                <a:lnTo>
                  <a:pt x="978306" y="2247735"/>
                </a:lnTo>
                <a:lnTo>
                  <a:pt x="998194" y="2262276"/>
                </a:lnTo>
                <a:lnTo>
                  <a:pt x="1008418" y="2264664"/>
                </a:lnTo>
                <a:lnTo>
                  <a:pt x="1022705" y="2267991"/>
                </a:lnTo>
                <a:lnTo>
                  <a:pt x="1046988" y="2262936"/>
                </a:lnTo>
                <a:lnTo>
                  <a:pt x="1067866" y="2248687"/>
                </a:lnTo>
                <a:lnTo>
                  <a:pt x="1082471" y="2228011"/>
                </a:lnTo>
                <a:lnTo>
                  <a:pt x="1087970" y="2203742"/>
                </a:lnTo>
                <a:close/>
              </a:path>
              <a:path w="1219835" h="4282440">
                <a:moveTo>
                  <a:pt x="1089875" y="2893847"/>
                </a:moveTo>
                <a:lnTo>
                  <a:pt x="1084884" y="2871647"/>
                </a:lnTo>
                <a:lnTo>
                  <a:pt x="1072362" y="2853436"/>
                </a:lnTo>
                <a:lnTo>
                  <a:pt x="1054011" y="2840901"/>
                </a:lnTo>
                <a:lnTo>
                  <a:pt x="1031544" y="2835770"/>
                </a:lnTo>
                <a:lnTo>
                  <a:pt x="1007173" y="2839542"/>
                </a:lnTo>
                <a:lnTo>
                  <a:pt x="1002017" y="2842742"/>
                </a:lnTo>
                <a:lnTo>
                  <a:pt x="987590" y="2851708"/>
                </a:lnTo>
                <a:lnTo>
                  <a:pt x="974471" y="2870657"/>
                </a:lnTo>
                <a:lnTo>
                  <a:pt x="969543" y="2894749"/>
                </a:lnTo>
                <a:lnTo>
                  <a:pt x="986967" y="2938475"/>
                </a:lnTo>
                <a:lnTo>
                  <a:pt x="1029843" y="2956204"/>
                </a:lnTo>
                <a:lnTo>
                  <a:pt x="1053338" y="2950934"/>
                </a:lnTo>
                <a:lnTo>
                  <a:pt x="1072629" y="2937268"/>
                </a:lnTo>
                <a:lnTo>
                  <a:pt x="1085532" y="2917482"/>
                </a:lnTo>
                <a:lnTo>
                  <a:pt x="1089875" y="2893847"/>
                </a:lnTo>
                <a:close/>
              </a:path>
              <a:path w="1219835" h="4282440">
                <a:moveTo>
                  <a:pt x="1090269" y="3596424"/>
                </a:moveTo>
                <a:lnTo>
                  <a:pt x="1087132" y="3574034"/>
                </a:lnTo>
                <a:lnTo>
                  <a:pt x="1075715" y="3555136"/>
                </a:lnTo>
                <a:lnTo>
                  <a:pt x="1058011" y="3541941"/>
                </a:lnTo>
                <a:lnTo>
                  <a:pt x="1036027" y="3536645"/>
                </a:lnTo>
                <a:lnTo>
                  <a:pt x="1013599" y="3540683"/>
                </a:lnTo>
                <a:lnTo>
                  <a:pt x="995362" y="3552787"/>
                </a:lnTo>
                <a:lnTo>
                  <a:pt x="983208" y="3571062"/>
                </a:lnTo>
                <a:lnTo>
                  <a:pt x="979030" y="3593617"/>
                </a:lnTo>
                <a:lnTo>
                  <a:pt x="983526" y="3614623"/>
                </a:lnTo>
                <a:lnTo>
                  <a:pt x="995121" y="3631768"/>
                </a:lnTo>
                <a:lnTo>
                  <a:pt x="1012228" y="3643426"/>
                </a:lnTo>
                <a:lnTo>
                  <a:pt x="1033246" y="3647986"/>
                </a:lnTo>
                <a:lnTo>
                  <a:pt x="1054455" y="3644354"/>
                </a:lnTo>
                <a:lnTo>
                  <a:pt x="1072159" y="3633533"/>
                </a:lnTo>
                <a:lnTo>
                  <a:pt x="1084656" y="3617036"/>
                </a:lnTo>
                <a:lnTo>
                  <a:pt x="1090269" y="3596424"/>
                </a:lnTo>
                <a:close/>
              </a:path>
              <a:path w="1219835" h="4282440">
                <a:moveTo>
                  <a:pt x="1143215" y="1994750"/>
                </a:moveTo>
                <a:lnTo>
                  <a:pt x="1138796" y="1973910"/>
                </a:lnTo>
                <a:lnTo>
                  <a:pt x="1126845" y="1956371"/>
                </a:lnTo>
                <a:lnTo>
                  <a:pt x="1109433" y="1944243"/>
                </a:lnTo>
                <a:lnTo>
                  <a:pt x="1088631" y="1939607"/>
                </a:lnTo>
                <a:lnTo>
                  <a:pt x="1067523" y="1943684"/>
                </a:lnTo>
                <a:lnTo>
                  <a:pt x="1050366" y="1955228"/>
                </a:lnTo>
                <a:lnTo>
                  <a:pt x="1038771" y="1972614"/>
                </a:lnTo>
                <a:lnTo>
                  <a:pt x="1034402" y="1994166"/>
                </a:lnTo>
                <a:lnTo>
                  <a:pt x="1038250" y="2015871"/>
                </a:lnTo>
                <a:lnTo>
                  <a:pt x="1049388" y="2033066"/>
                </a:lnTo>
                <a:lnTo>
                  <a:pt x="1066444" y="2044395"/>
                </a:lnTo>
                <a:lnTo>
                  <a:pt x="1088072" y="2048471"/>
                </a:lnTo>
                <a:lnTo>
                  <a:pt x="1109027" y="2044395"/>
                </a:lnTo>
                <a:lnTo>
                  <a:pt x="1109433" y="2044395"/>
                </a:lnTo>
                <a:lnTo>
                  <a:pt x="1127125" y="2032825"/>
                </a:lnTo>
                <a:lnTo>
                  <a:pt x="1138809" y="2015871"/>
                </a:lnTo>
                <a:lnTo>
                  <a:pt x="1143215" y="1994750"/>
                </a:lnTo>
                <a:close/>
              </a:path>
              <a:path w="1219835" h="4282440">
                <a:moveTo>
                  <a:pt x="1147178" y="2689072"/>
                </a:moveTo>
                <a:lnTo>
                  <a:pt x="1144104" y="2667203"/>
                </a:lnTo>
                <a:lnTo>
                  <a:pt x="1133627" y="2649486"/>
                </a:lnTo>
                <a:lnTo>
                  <a:pt x="1117066" y="2637396"/>
                </a:lnTo>
                <a:lnTo>
                  <a:pt x="1095806" y="2632468"/>
                </a:lnTo>
                <a:lnTo>
                  <a:pt x="1074204" y="2635872"/>
                </a:lnTo>
                <a:lnTo>
                  <a:pt x="1056208" y="2646692"/>
                </a:lnTo>
                <a:lnTo>
                  <a:pt x="1043635" y="2663291"/>
                </a:lnTo>
                <a:lnTo>
                  <a:pt x="1038364" y="2684018"/>
                </a:lnTo>
                <a:lnTo>
                  <a:pt x="1041920" y="2704846"/>
                </a:lnTo>
                <a:lnTo>
                  <a:pt x="1053223" y="2722842"/>
                </a:lnTo>
                <a:lnTo>
                  <a:pt x="1070190" y="2735757"/>
                </a:lnTo>
                <a:lnTo>
                  <a:pt x="1090790" y="2741345"/>
                </a:lnTo>
                <a:lnTo>
                  <a:pt x="1111948" y="2738132"/>
                </a:lnTo>
                <a:lnTo>
                  <a:pt x="1129601" y="2727248"/>
                </a:lnTo>
                <a:lnTo>
                  <a:pt x="1141945" y="2710332"/>
                </a:lnTo>
                <a:lnTo>
                  <a:pt x="1147178" y="2689072"/>
                </a:lnTo>
                <a:close/>
              </a:path>
              <a:path w="1219835" h="4282440">
                <a:moveTo>
                  <a:pt x="1153134" y="3379012"/>
                </a:moveTo>
                <a:lnTo>
                  <a:pt x="1148245" y="3360394"/>
                </a:lnTo>
                <a:lnTo>
                  <a:pt x="1135659" y="3344024"/>
                </a:lnTo>
                <a:lnTo>
                  <a:pt x="1117739" y="3333356"/>
                </a:lnTo>
                <a:lnTo>
                  <a:pt x="1096340" y="3330067"/>
                </a:lnTo>
                <a:lnTo>
                  <a:pt x="1075245" y="3335007"/>
                </a:lnTo>
                <a:lnTo>
                  <a:pt x="1058951" y="3346958"/>
                </a:lnTo>
                <a:lnTo>
                  <a:pt x="1048702" y="3364522"/>
                </a:lnTo>
                <a:lnTo>
                  <a:pt x="1045768" y="3386302"/>
                </a:lnTo>
                <a:lnTo>
                  <a:pt x="1051026" y="3407295"/>
                </a:lnTo>
                <a:lnTo>
                  <a:pt x="1063345" y="3424047"/>
                </a:lnTo>
                <a:lnTo>
                  <a:pt x="1080897" y="3434829"/>
                </a:lnTo>
                <a:lnTo>
                  <a:pt x="1101801" y="3437928"/>
                </a:lnTo>
                <a:lnTo>
                  <a:pt x="1122133" y="3432238"/>
                </a:lnTo>
                <a:lnTo>
                  <a:pt x="1138948" y="3419284"/>
                </a:lnTo>
                <a:lnTo>
                  <a:pt x="1149642" y="3402177"/>
                </a:lnTo>
                <a:lnTo>
                  <a:pt x="1153134" y="3379012"/>
                </a:lnTo>
                <a:close/>
              </a:path>
              <a:path w="1219835" h="4282440">
                <a:moveTo>
                  <a:pt x="1175651" y="1838921"/>
                </a:moveTo>
                <a:lnTo>
                  <a:pt x="1173302" y="1822665"/>
                </a:lnTo>
                <a:lnTo>
                  <a:pt x="1166533" y="1779320"/>
                </a:lnTo>
                <a:lnTo>
                  <a:pt x="1159319" y="1736318"/>
                </a:lnTo>
                <a:lnTo>
                  <a:pt x="1157744" y="1727619"/>
                </a:lnTo>
                <a:lnTo>
                  <a:pt x="1136383" y="1731975"/>
                </a:lnTo>
                <a:lnTo>
                  <a:pt x="1118133" y="1744433"/>
                </a:lnTo>
                <a:lnTo>
                  <a:pt x="1105611" y="1762810"/>
                </a:lnTo>
                <a:lnTo>
                  <a:pt x="1100874" y="1785073"/>
                </a:lnTo>
                <a:lnTo>
                  <a:pt x="1105103" y="1807578"/>
                </a:lnTo>
                <a:lnTo>
                  <a:pt x="1117193" y="1825879"/>
                </a:lnTo>
                <a:lnTo>
                  <a:pt x="1135227" y="1838083"/>
                </a:lnTo>
                <a:lnTo>
                  <a:pt x="1135659" y="1838083"/>
                </a:lnTo>
                <a:lnTo>
                  <a:pt x="1157503" y="1842503"/>
                </a:lnTo>
                <a:lnTo>
                  <a:pt x="1175651" y="1838921"/>
                </a:lnTo>
                <a:close/>
              </a:path>
              <a:path w="1219835" h="4282440">
                <a:moveTo>
                  <a:pt x="1185100" y="3126994"/>
                </a:moveTo>
                <a:lnTo>
                  <a:pt x="1132243" y="3139046"/>
                </a:lnTo>
                <a:lnTo>
                  <a:pt x="1118006" y="3175089"/>
                </a:lnTo>
                <a:lnTo>
                  <a:pt x="1122337" y="3194659"/>
                </a:lnTo>
                <a:lnTo>
                  <a:pt x="1133513" y="3210610"/>
                </a:lnTo>
                <a:lnTo>
                  <a:pt x="1149781" y="3221266"/>
                </a:lnTo>
                <a:lnTo>
                  <a:pt x="1169416" y="3224949"/>
                </a:lnTo>
                <a:lnTo>
                  <a:pt x="1173886" y="3223945"/>
                </a:lnTo>
                <a:lnTo>
                  <a:pt x="1174407" y="3219780"/>
                </a:lnTo>
                <a:lnTo>
                  <a:pt x="1180642" y="3167291"/>
                </a:lnTo>
                <a:lnTo>
                  <a:pt x="1184998" y="3127984"/>
                </a:lnTo>
                <a:lnTo>
                  <a:pt x="1185100" y="3126994"/>
                </a:lnTo>
                <a:close/>
              </a:path>
              <a:path w="1219835" h="4282440">
                <a:moveTo>
                  <a:pt x="1204252" y="2919869"/>
                </a:moveTo>
                <a:lnTo>
                  <a:pt x="1196670" y="2925432"/>
                </a:lnTo>
                <a:lnTo>
                  <a:pt x="1184033" y="2944406"/>
                </a:lnTo>
                <a:lnTo>
                  <a:pt x="1179639" y="2966288"/>
                </a:lnTo>
                <a:lnTo>
                  <a:pt x="1184808" y="2988335"/>
                </a:lnTo>
                <a:lnTo>
                  <a:pt x="1197178" y="3005391"/>
                </a:lnTo>
                <a:lnTo>
                  <a:pt x="1201077" y="2960281"/>
                </a:lnTo>
                <a:lnTo>
                  <a:pt x="1204252" y="2919869"/>
                </a:lnTo>
                <a:close/>
              </a:path>
              <a:path w="1219835" h="4282440">
                <a:moveTo>
                  <a:pt x="1218133" y="2323274"/>
                </a:moveTo>
                <a:lnTo>
                  <a:pt x="1216240" y="2274303"/>
                </a:lnTo>
                <a:lnTo>
                  <a:pt x="1213967" y="2227669"/>
                </a:lnTo>
                <a:lnTo>
                  <a:pt x="1213116" y="2213152"/>
                </a:lnTo>
                <a:lnTo>
                  <a:pt x="1210246" y="2213762"/>
                </a:lnTo>
                <a:lnTo>
                  <a:pt x="1191374" y="2227389"/>
                </a:lnTo>
                <a:lnTo>
                  <a:pt x="1179017" y="2247442"/>
                </a:lnTo>
                <a:lnTo>
                  <a:pt x="1175334" y="2271572"/>
                </a:lnTo>
                <a:lnTo>
                  <a:pt x="1180833" y="2293912"/>
                </a:lnTo>
                <a:lnTo>
                  <a:pt x="1193698" y="2311336"/>
                </a:lnTo>
                <a:lnTo>
                  <a:pt x="1212380" y="2322436"/>
                </a:lnTo>
                <a:lnTo>
                  <a:pt x="1218133" y="2323274"/>
                </a:lnTo>
                <a:close/>
              </a:path>
              <a:path w="1219835" h="4282440">
                <a:moveTo>
                  <a:pt x="1219479" y="2479154"/>
                </a:moveTo>
                <a:lnTo>
                  <a:pt x="1215517" y="2456548"/>
                </a:lnTo>
                <a:lnTo>
                  <a:pt x="1203363" y="2437955"/>
                </a:lnTo>
                <a:lnTo>
                  <a:pt x="1185037" y="2425420"/>
                </a:lnTo>
                <a:lnTo>
                  <a:pt x="1162519" y="2420988"/>
                </a:lnTo>
                <a:lnTo>
                  <a:pt x="1141298" y="2425420"/>
                </a:lnTo>
                <a:lnTo>
                  <a:pt x="1123886" y="2437003"/>
                </a:lnTo>
                <a:lnTo>
                  <a:pt x="1111859" y="2454135"/>
                </a:lnTo>
                <a:lnTo>
                  <a:pt x="1106944" y="2475192"/>
                </a:lnTo>
                <a:lnTo>
                  <a:pt x="1110869" y="2497836"/>
                </a:lnTo>
                <a:lnTo>
                  <a:pt x="1123035" y="2516505"/>
                </a:lnTo>
                <a:lnTo>
                  <a:pt x="1141463" y="2529116"/>
                </a:lnTo>
                <a:lnTo>
                  <a:pt x="1163993" y="2533573"/>
                </a:lnTo>
                <a:lnTo>
                  <a:pt x="1185087" y="2529116"/>
                </a:lnTo>
                <a:lnTo>
                  <a:pt x="1202524" y="2517419"/>
                </a:lnTo>
                <a:lnTo>
                  <a:pt x="1214564" y="2500198"/>
                </a:lnTo>
                <a:lnTo>
                  <a:pt x="1219479" y="2479154"/>
                </a:lnTo>
                <a:close/>
              </a:path>
            </a:pathLst>
          </a:custGeom>
          <a:solidFill>
            <a:srgbClr val="ECAF00">
              <a:alpha val="119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3309842" y="1357540"/>
            <a:ext cx="1391920" cy="2165985"/>
          </a:xfrm>
          <a:custGeom>
            <a:avLst/>
            <a:gdLst/>
            <a:ahLst/>
            <a:cxnLst/>
            <a:rect l="l" t="t" r="r" b="b"/>
            <a:pathLst>
              <a:path w="1391920" h="2165985">
                <a:moveTo>
                  <a:pt x="1219434" y="295351"/>
                </a:moveTo>
                <a:lnTo>
                  <a:pt x="1205949" y="298526"/>
                </a:lnTo>
                <a:lnTo>
                  <a:pt x="1195528" y="305331"/>
                </a:lnTo>
                <a:lnTo>
                  <a:pt x="1188443" y="315573"/>
                </a:lnTo>
                <a:lnTo>
                  <a:pt x="1184966" y="329056"/>
                </a:lnTo>
                <a:lnTo>
                  <a:pt x="1187065" y="343503"/>
                </a:lnTo>
                <a:lnTo>
                  <a:pt x="1195096" y="355980"/>
                </a:lnTo>
                <a:lnTo>
                  <a:pt x="1207035" y="363914"/>
                </a:lnTo>
                <a:lnTo>
                  <a:pt x="1220856" y="364731"/>
                </a:lnTo>
                <a:lnTo>
                  <a:pt x="1231030" y="360464"/>
                </a:lnTo>
                <a:lnTo>
                  <a:pt x="1235360" y="357491"/>
                </a:lnTo>
                <a:lnTo>
                  <a:pt x="1246452" y="314306"/>
                </a:lnTo>
                <a:lnTo>
                  <a:pt x="1247320" y="311826"/>
                </a:lnTo>
                <a:lnTo>
                  <a:pt x="1244912" y="307068"/>
                </a:lnTo>
                <a:lnTo>
                  <a:pt x="1233346" y="297805"/>
                </a:lnTo>
                <a:lnTo>
                  <a:pt x="1219434" y="295351"/>
                </a:lnTo>
                <a:close/>
              </a:path>
              <a:path w="1391920" h="2165985">
                <a:moveTo>
                  <a:pt x="1365598" y="1268996"/>
                </a:moveTo>
                <a:lnTo>
                  <a:pt x="1351913" y="1271911"/>
                </a:lnTo>
                <a:lnTo>
                  <a:pt x="1340232" y="1280074"/>
                </a:lnTo>
                <a:lnTo>
                  <a:pt x="1332039" y="1291985"/>
                </a:lnTo>
                <a:lnTo>
                  <a:pt x="1328819" y="1306144"/>
                </a:lnTo>
                <a:lnTo>
                  <a:pt x="1331357" y="1320761"/>
                </a:lnTo>
                <a:lnTo>
                  <a:pt x="1338842" y="1332377"/>
                </a:lnTo>
                <a:lnTo>
                  <a:pt x="1350343" y="1340043"/>
                </a:lnTo>
                <a:lnTo>
                  <a:pt x="1364925" y="1342809"/>
                </a:lnTo>
                <a:lnTo>
                  <a:pt x="1379225" y="1339857"/>
                </a:lnTo>
                <a:lnTo>
                  <a:pt x="1388908" y="1333475"/>
                </a:lnTo>
                <a:lnTo>
                  <a:pt x="1390683" y="1308981"/>
                </a:lnTo>
                <a:lnTo>
                  <a:pt x="1391401" y="1281519"/>
                </a:lnTo>
                <a:lnTo>
                  <a:pt x="1391070" y="1281045"/>
                </a:lnTo>
                <a:lnTo>
                  <a:pt x="1379186" y="1272418"/>
                </a:lnTo>
                <a:lnTo>
                  <a:pt x="1365598" y="1268996"/>
                </a:lnTo>
                <a:close/>
              </a:path>
              <a:path w="1391920" h="2165985">
                <a:moveTo>
                  <a:pt x="1295075" y="775182"/>
                </a:moveTo>
                <a:lnTo>
                  <a:pt x="1279837" y="778400"/>
                </a:lnTo>
                <a:lnTo>
                  <a:pt x="1266924" y="786969"/>
                </a:lnTo>
                <a:lnTo>
                  <a:pt x="1257676" y="799608"/>
                </a:lnTo>
                <a:lnTo>
                  <a:pt x="1253432" y="815035"/>
                </a:lnTo>
                <a:lnTo>
                  <a:pt x="1255289" y="832773"/>
                </a:lnTo>
                <a:lnTo>
                  <a:pt x="1263231" y="847063"/>
                </a:lnTo>
                <a:lnTo>
                  <a:pt x="1276272" y="856777"/>
                </a:lnTo>
                <a:lnTo>
                  <a:pt x="1293424" y="860793"/>
                </a:lnTo>
                <a:lnTo>
                  <a:pt x="1310663" y="858025"/>
                </a:lnTo>
                <a:lnTo>
                  <a:pt x="1323297" y="850284"/>
                </a:lnTo>
                <a:lnTo>
                  <a:pt x="1322887" y="848917"/>
                </a:lnTo>
                <a:lnTo>
                  <a:pt x="1308636" y="805085"/>
                </a:lnTo>
                <a:lnTo>
                  <a:pt x="1298517" y="775948"/>
                </a:lnTo>
                <a:lnTo>
                  <a:pt x="1295075" y="775182"/>
                </a:lnTo>
                <a:close/>
              </a:path>
              <a:path w="1391920" h="2165985">
                <a:moveTo>
                  <a:pt x="319994" y="921461"/>
                </a:moveTo>
                <a:lnTo>
                  <a:pt x="302598" y="924580"/>
                </a:lnTo>
                <a:lnTo>
                  <a:pt x="289045" y="933556"/>
                </a:lnTo>
                <a:lnTo>
                  <a:pt x="280368" y="947330"/>
                </a:lnTo>
                <a:lnTo>
                  <a:pt x="277602" y="964844"/>
                </a:lnTo>
                <a:lnTo>
                  <a:pt x="281023" y="980542"/>
                </a:lnTo>
                <a:lnTo>
                  <a:pt x="289549" y="993701"/>
                </a:lnTo>
                <a:lnTo>
                  <a:pt x="301948" y="1002999"/>
                </a:lnTo>
                <a:lnTo>
                  <a:pt x="316985" y="1007109"/>
                </a:lnTo>
                <a:lnTo>
                  <a:pt x="333426" y="1004383"/>
                </a:lnTo>
                <a:lnTo>
                  <a:pt x="347981" y="995225"/>
                </a:lnTo>
                <a:lnTo>
                  <a:pt x="358556" y="981538"/>
                </a:lnTo>
                <a:lnTo>
                  <a:pt x="363060" y="965225"/>
                </a:lnTo>
                <a:lnTo>
                  <a:pt x="360176" y="948584"/>
                </a:lnTo>
                <a:lnTo>
                  <a:pt x="350990" y="934680"/>
                </a:lnTo>
                <a:lnTo>
                  <a:pt x="337073" y="925107"/>
                </a:lnTo>
                <a:lnTo>
                  <a:pt x="319994" y="921461"/>
                </a:lnTo>
                <a:close/>
              </a:path>
              <a:path w="1391920" h="2165985">
                <a:moveTo>
                  <a:pt x="1303838" y="1467840"/>
                </a:moveTo>
                <a:lnTo>
                  <a:pt x="1284813" y="1470121"/>
                </a:lnTo>
                <a:lnTo>
                  <a:pt x="1269245" y="1478632"/>
                </a:lnTo>
                <a:lnTo>
                  <a:pt x="1258270" y="1492415"/>
                </a:lnTo>
                <a:lnTo>
                  <a:pt x="1253025" y="1510512"/>
                </a:lnTo>
                <a:lnTo>
                  <a:pt x="1254990" y="1530748"/>
                </a:lnTo>
                <a:lnTo>
                  <a:pt x="1264139" y="1547777"/>
                </a:lnTo>
                <a:lnTo>
                  <a:pt x="1278988" y="1559800"/>
                </a:lnTo>
                <a:lnTo>
                  <a:pt x="1298047" y="1565021"/>
                </a:lnTo>
                <a:lnTo>
                  <a:pt x="1317310" y="1561796"/>
                </a:lnTo>
                <a:lnTo>
                  <a:pt x="1333905" y="1551182"/>
                </a:lnTo>
                <a:lnTo>
                  <a:pt x="1345596" y="1535279"/>
                </a:lnTo>
                <a:lnTo>
                  <a:pt x="1350142" y="1516189"/>
                </a:lnTo>
                <a:lnTo>
                  <a:pt x="1346668" y="1498167"/>
                </a:lnTo>
                <a:lnTo>
                  <a:pt x="1336810" y="1483075"/>
                </a:lnTo>
                <a:lnTo>
                  <a:pt x="1322042" y="1472453"/>
                </a:lnTo>
                <a:lnTo>
                  <a:pt x="1303838" y="1467840"/>
                </a:lnTo>
                <a:close/>
              </a:path>
              <a:path w="1391920" h="2165985">
                <a:moveTo>
                  <a:pt x="461676" y="495541"/>
                </a:moveTo>
                <a:lnTo>
                  <a:pt x="442043" y="498734"/>
                </a:lnTo>
                <a:lnTo>
                  <a:pt x="425317" y="509344"/>
                </a:lnTo>
                <a:lnTo>
                  <a:pt x="413632" y="525371"/>
                </a:lnTo>
                <a:lnTo>
                  <a:pt x="409123" y="544817"/>
                </a:lnTo>
                <a:lnTo>
                  <a:pt x="413056" y="564229"/>
                </a:lnTo>
                <a:lnTo>
                  <a:pt x="413095" y="564423"/>
                </a:lnTo>
                <a:lnTo>
                  <a:pt x="424281" y="580236"/>
                </a:lnTo>
                <a:lnTo>
                  <a:pt x="440895" y="590578"/>
                </a:lnTo>
                <a:lnTo>
                  <a:pt x="461155" y="593775"/>
                </a:lnTo>
                <a:lnTo>
                  <a:pt x="479926" y="589554"/>
                </a:lnTo>
                <a:lnTo>
                  <a:pt x="494605" y="579351"/>
                </a:lnTo>
                <a:lnTo>
                  <a:pt x="504053" y="564423"/>
                </a:lnTo>
                <a:lnTo>
                  <a:pt x="504176" y="564229"/>
                </a:lnTo>
                <a:lnTo>
                  <a:pt x="507624" y="545249"/>
                </a:lnTo>
                <a:lnTo>
                  <a:pt x="504102" y="526550"/>
                </a:lnTo>
                <a:lnTo>
                  <a:pt x="494365" y="511055"/>
                </a:lnTo>
                <a:lnTo>
                  <a:pt x="479771" y="500230"/>
                </a:lnTo>
                <a:lnTo>
                  <a:pt x="461676" y="495541"/>
                </a:lnTo>
                <a:close/>
              </a:path>
              <a:path w="1391920" h="2165985">
                <a:moveTo>
                  <a:pt x="1233709" y="1675117"/>
                </a:moveTo>
                <a:lnTo>
                  <a:pt x="1214083" y="1678314"/>
                </a:lnTo>
                <a:lnTo>
                  <a:pt x="1197360" y="1688931"/>
                </a:lnTo>
                <a:lnTo>
                  <a:pt x="1185672" y="1704963"/>
                </a:lnTo>
                <a:lnTo>
                  <a:pt x="1181156" y="1724405"/>
                </a:lnTo>
                <a:lnTo>
                  <a:pt x="1185141" y="1743996"/>
                </a:lnTo>
                <a:lnTo>
                  <a:pt x="1196341" y="1759810"/>
                </a:lnTo>
                <a:lnTo>
                  <a:pt x="1212962" y="1770161"/>
                </a:lnTo>
                <a:lnTo>
                  <a:pt x="1233213" y="1773364"/>
                </a:lnTo>
                <a:lnTo>
                  <a:pt x="1251982" y="1769128"/>
                </a:lnTo>
                <a:lnTo>
                  <a:pt x="1262045" y="1762126"/>
                </a:lnTo>
                <a:lnTo>
                  <a:pt x="1262655" y="1761038"/>
                </a:lnTo>
                <a:lnTo>
                  <a:pt x="1279009" y="1728390"/>
                </a:lnTo>
                <a:lnTo>
                  <a:pt x="1279657" y="1724812"/>
                </a:lnTo>
                <a:lnTo>
                  <a:pt x="1276141" y="1706105"/>
                </a:lnTo>
                <a:lnTo>
                  <a:pt x="1266413" y="1690616"/>
                </a:lnTo>
                <a:lnTo>
                  <a:pt x="1251820" y="1679801"/>
                </a:lnTo>
                <a:lnTo>
                  <a:pt x="1233709" y="1675117"/>
                </a:lnTo>
                <a:close/>
              </a:path>
              <a:path w="1391920" h="2165985">
                <a:moveTo>
                  <a:pt x="526992" y="982738"/>
                </a:moveTo>
                <a:lnTo>
                  <a:pt x="507444" y="987408"/>
                </a:lnTo>
                <a:lnTo>
                  <a:pt x="491681" y="998848"/>
                </a:lnTo>
                <a:lnTo>
                  <a:pt x="481331" y="1015317"/>
                </a:lnTo>
                <a:lnTo>
                  <a:pt x="478021" y="1035075"/>
                </a:lnTo>
                <a:lnTo>
                  <a:pt x="482778" y="1054489"/>
                </a:lnTo>
                <a:lnTo>
                  <a:pt x="494340" y="1070238"/>
                </a:lnTo>
                <a:lnTo>
                  <a:pt x="510875" y="1080620"/>
                </a:lnTo>
                <a:lnTo>
                  <a:pt x="530548" y="1083932"/>
                </a:lnTo>
                <a:lnTo>
                  <a:pt x="549932" y="1079173"/>
                </a:lnTo>
                <a:lnTo>
                  <a:pt x="565614" y="1067671"/>
                </a:lnTo>
                <a:lnTo>
                  <a:pt x="575955" y="1051190"/>
                </a:lnTo>
                <a:lnTo>
                  <a:pt x="579316" y="1031494"/>
                </a:lnTo>
                <a:lnTo>
                  <a:pt x="574675" y="1012031"/>
                </a:lnTo>
                <a:lnTo>
                  <a:pt x="563265" y="996353"/>
                </a:lnTo>
                <a:lnTo>
                  <a:pt x="546799" y="986056"/>
                </a:lnTo>
                <a:lnTo>
                  <a:pt x="526992" y="982738"/>
                </a:lnTo>
                <a:close/>
              </a:path>
              <a:path w="1391920" h="2165985">
                <a:moveTo>
                  <a:pt x="387127" y="700239"/>
                </a:moveTo>
                <a:lnTo>
                  <a:pt x="366673" y="705769"/>
                </a:lnTo>
                <a:lnTo>
                  <a:pt x="349682" y="718794"/>
                </a:lnTo>
                <a:lnTo>
                  <a:pt x="338390" y="736858"/>
                </a:lnTo>
                <a:lnTo>
                  <a:pt x="335031" y="757504"/>
                </a:lnTo>
                <a:lnTo>
                  <a:pt x="340742" y="777965"/>
                </a:lnTo>
                <a:lnTo>
                  <a:pt x="353730" y="794129"/>
                </a:lnTo>
                <a:lnTo>
                  <a:pt x="372041" y="804347"/>
                </a:lnTo>
                <a:lnTo>
                  <a:pt x="393718" y="806970"/>
                </a:lnTo>
                <a:lnTo>
                  <a:pt x="413549" y="801840"/>
                </a:lnTo>
                <a:lnTo>
                  <a:pt x="428865" y="790487"/>
                </a:lnTo>
                <a:lnTo>
                  <a:pt x="438666" y="774021"/>
                </a:lnTo>
                <a:lnTo>
                  <a:pt x="441953" y="753554"/>
                </a:lnTo>
                <a:lnTo>
                  <a:pt x="437358" y="732201"/>
                </a:lnTo>
                <a:lnTo>
                  <a:pt x="425446" y="714990"/>
                </a:lnTo>
                <a:lnTo>
                  <a:pt x="408080" y="703733"/>
                </a:lnTo>
                <a:lnTo>
                  <a:pt x="387127" y="700239"/>
                </a:lnTo>
                <a:close/>
              </a:path>
              <a:path w="1391920" h="2165985">
                <a:moveTo>
                  <a:pt x="734243" y="1050201"/>
                </a:moveTo>
                <a:lnTo>
                  <a:pt x="713157" y="1055635"/>
                </a:lnTo>
                <a:lnTo>
                  <a:pt x="697105" y="1068122"/>
                </a:lnTo>
                <a:lnTo>
                  <a:pt x="687373" y="1086135"/>
                </a:lnTo>
                <a:lnTo>
                  <a:pt x="685246" y="1108151"/>
                </a:lnTo>
                <a:lnTo>
                  <a:pt x="690845" y="1127707"/>
                </a:lnTo>
                <a:lnTo>
                  <a:pt x="702772" y="1143374"/>
                </a:lnTo>
                <a:lnTo>
                  <a:pt x="719386" y="1153660"/>
                </a:lnTo>
                <a:lnTo>
                  <a:pt x="739044" y="1157071"/>
                </a:lnTo>
                <a:lnTo>
                  <a:pt x="759498" y="1151895"/>
                </a:lnTo>
                <a:lnTo>
                  <a:pt x="776712" y="1139121"/>
                </a:lnTo>
                <a:lnTo>
                  <a:pt x="788353" y="1121226"/>
                </a:lnTo>
                <a:lnTo>
                  <a:pt x="792092" y="1100683"/>
                </a:lnTo>
                <a:lnTo>
                  <a:pt x="786714" y="1080156"/>
                </a:lnTo>
                <a:lnTo>
                  <a:pt x="773959" y="1063750"/>
                </a:lnTo>
                <a:lnTo>
                  <a:pt x="755808" y="1053190"/>
                </a:lnTo>
                <a:lnTo>
                  <a:pt x="734243" y="1050201"/>
                </a:lnTo>
                <a:close/>
              </a:path>
              <a:path w="1391920" h="2165985">
                <a:moveTo>
                  <a:pt x="882135" y="1320901"/>
                </a:moveTo>
                <a:lnTo>
                  <a:pt x="860035" y="1325909"/>
                </a:lnTo>
                <a:lnTo>
                  <a:pt x="842042" y="1339068"/>
                </a:lnTo>
                <a:lnTo>
                  <a:pt x="830348" y="1358009"/>
                </a:lnTo>
                <a:lnTo>
                  <a:pt x="827144" y="1380362"/>
                </a:lnTo>
                <a:lnTo>
                  <a:pt x="832928" y="1400918"/>
                </a:lnTo>
                <a:lnTo>
                  <a:pt x="845719" y="1417237"/>
                </a:lnTo>
                <a:lnTo>
                  <a:pt x="863732" y="1427765"/>
                </a:lnTo>
                <a:lnTo>
                  <a:pt x="885183" y="1430947"/>
                </a:lnTo>
                <a:lnTo>
                  <a:pt x="906156" y="1425871"/>
                </a:lnTo>
                <a:lnTo>
                  <a:pt x="922733" y="1413735"/>
                </a:lnTo>
                <a:lnTo>
                  <a:pt x="933467" y="1396117"/>
                </a:lnTo>
                <a:lnTo>
                  <a:pt x="936910" y="1374597"/>
                </a:lnTo>
                <a:lnTo>
                  <a:pt x="932166" y="1353386"/>
                </a:lnTo>
                <a:lnTo>
                  <a:pt x="920371" y="1336305"/>
                </a:lnTo>
                <a:lnTo>
                  <a:pt x="903152" y="1324946"/>
                </a:lnTo>
                <a:lnTo>
                  <a:pt x="882135" y="1320901"/>
                </a:lnTo>
                <a:close/>
              </a:path>
              <a:path w="1391920" h="2165985">
                <a:moveTo>
                  <a:pt x="1152416" y="485152"/>
                </a:moveTo>
                <a:lnTo>
                  <a:pt x="1131857" y="488884"/>
                </a:lnTo>
                <a:lnTo>
                  <a:pt x="1114102" y="500283"/>
                </a:lnTo>
                <a:lnTo>
                  <a:pt x="1101397" y="517251"/>
                </a:lnTo>
                <a:lnTo>
                  <a:pt x="1095990" y="537692"/>
                </a:lnTo>
                <a:lnTo>
                  <a:pt x="1099353" y="558565"/>
                </a:lnTo>
                <a:lnTo>
                  <a:pt x="1110342" y="575954"/>
                </a:lnTo>
                <a:lnTo>
                  <a:pt x="1127249" y="588052"/>
                </a:lnTo>
                <a:lnTo>
                  <a:pt x="1148365" y="593051"/>
                </a:lnTo>
                <a:lnTo>
                  <a:pt x="1170186" y="589914"/>
                </a:lnTo>
                <a:lnTo>
                  <a:pt x="1187566" y="579521"/>
                </a:lnTo>
                <a:lnTo>
                  <a:pt x="1199217" y="563064"/>
                </a:lnTo>
                <a:lnTo>
                  <a:pt x="1203851" y="541731"/>
                </a:lnTo>
                <a:lnTo>
                  <a:pt x="1200311" y="520342"/>
                </a:lnTo>
                <a:lnTo>
                  <a:pt x="1189449" y="502564"/>
                </a:lnTo>
                <a:lnTo>
                  <a:pt x="1172929" y="490224"/>
                </a:lnTo>
                <a:lnTo>
                  <a:pt x="1152416" y="485152"/>
                </a:lnTo>
                <a:close/>
              </a:path>
              <a:path w="1391920" h="2165985">
                <a:moveTo>
                  <a:pt x="1093069" y="1389748"/>
                </a:moveTo>
                <a:lnTo>
                  <a:pt x="1070439" y="1393935"/>
                </a:lnTo>
                <a:lnTo>
                  <a:pt x="1051902" y="1406312"/>
                </a:lnTo>
                <a:lnTo>
                  <a:pt x="1039509" y="1424827"/>
                </a:lnTo>
                <a:lnTo>
                  <a:pt x="1035309" y="1447431"/>
                </a:lnTo>
                <a:lnTo>
                  <a:pt x="1040008" y="1468511"/>
                </a:lnTo>
                <a:lnTo>
                  <a:pt x="1051870" y="1485815"/>
                </a:lnTo>
                <a:lnTo>
                  <a:pt x="1069199" y="1497650"/>
                </a:lnTo>
                <a:lnTo>
                  <a:pt x="1090300" y="1502321"/>
                </a:lnTo>
                <a:lnTo>
                  <a:pt x="1112860" y="1498122"/>
                </a:lnTo>
                <a:lnTo>
                  <a:pt x="1131271" y="1485815"/>
                </a:lnTo>
                <a:lnTo>
                  <a:pt x="1143712" y="1467295"/>
                </a:lnTo>
                <a:lnTo>
                  <a:pt x="1147920" y="1444752"/>
                </a:lnTo>
                <a:lnTo>
                  <a:pt x="1143261" y="1423627"/>
                </a:lnTo>
                <a:lnTo>
                  <a:pt x="1131459" y="1406312"/>
                </a:lnTo>
                <a:lnTo>
                  <a:pt x="1114159" y="1394442"/>
                </a:lnTo>
                <a:lnTo>
                  <a:pt x="1093069" y="1389748"/>
                </a:lnTo>
                <a:close/>
              </a:path>
              <a:path w="1391920" h="2165985">
                <a:moveTo>
                  <a:pt x="1079696" y="0"/>
                </a:moveTo>
                <a:lnTo>
                  <a:pt x="1057275" y="5045"/>
                </a:lnTo>
                <a:lnTo>
                  <a:pt x="1038811" y="17913"/>
                </a:lnTo>
                <a:lnTo>
                  <a:pt x="1026411" y="36458"/>
                </a:lnTo>
                <a:lnTo>
                  <a:pt x="1022177" y="58534"/>
                </a:lnTo>
                <a:lnTo>
                  <a:pt x="1027612" y="80249"/>
                </a:lnTo>
                <a:lnTo>
                  <a:pt x="1041099" y="98731"/>
                </a:lnTo>
                <a:lnTo>
                  <a:pt x="1060041" y="111481"/>
                </a:lnTo>
                <a:lnTo>
                  <a:pt x="1081842" y="116001"/>
                </a:lnTo>
                <a:lnTo>
                  <a:pt x="1103912" y="110932"/>
                </a:lnTo>
                <a:lnTo>
                  <a:pt x="1121931" y="97966"/>
                </a:lnTo>
                <a:lnTo>
                  <a:pt x="1133990" y="79120"/>
                </a:lnTo>
                <a:lnTo>
                  <a:pt x="1138179" y="56413"/>
                </a:lnTo>
                <a:lnTo>
                  <a:pt x="1133433" y="33707"/>
                </a:lnTo>
                <a:lnTo>
                  <a:pt x="1121039" y="15709"/>
                </a:lnTo>
                <a:lnTo>
                  <a:pt x="1102594" y="3960"/>
                </a:lnTo>
                <a:lnTo>
                  <a:pt x="1079696" y="0"/>
                </a:lnTo>
                <a:close/>
              </a:path>
              <a:path w="1391920" h="2165985">
                <a:moveTo>
                  <a:pt x="802709" y="138683"/>
                </a:moveTo>
                <a:lnTo>
                  <a:pt x="778920" y="143345"/>
                </a:lnTo>
                <a:lnTo>
                  <a:pt x="759491" y="156373"/>
                </a:lnTo>
                <a:lnTo>
                  <a:pt x="746605" y="175590"/>
                </a:lnTo>
                <a:lnTo>
                  <a:pt x="742447" y="198818"/>
                </a:lnTo>
                <a:lnTo>
                  <a:pt x="747915" y="220238"/>
                </a:lnTo>
                <a:lnTo>
                  <a:pt x="761078" y="238504"/>
                </a:lnTo>
                <a:lnTo>
                  <a:pt x="779595" y="251319"/>
                </a:lnTo>
                <a:lnTo>
                  <a:pt x="801121" y="256387"/>
                </a:lnTo>
                <a:lnTo>
                  <a:pt x="824277" y="251823"/>
                </a:lnTo>
                <a:lnTo>
                  <a:pt x="843233" y="238632"/>
                </a:lnTo>
                <a:lnTo>
                  <a:pt x="855891" y="218993"/>
                </a:lnTo>
                <a:lnTo>
                  <a:pt x="860151" y="195084"/>
                </a:lnTo>
                <a:lnTo>
                  <a:pt x="855469" y="172440"/>
                </a:lnTo>
                <a:lnTo>
                  <a:pt x="843498" y="154668"/>
                </a:lnTo>
                <a:lnTo>
                  <a:pt x="825493" y="143004"/>
                </a:lnTo>
                <a:lnTo>
                  <a:pt x="802709" y="138683"/>
                </a:lnTo>
                <a:close/>
              </a:path>
              <a:path w="1391920" h="2165985">
                <a:moveTo>
                  <a:pt x="1022533" y="1595462"/>
                </a:moveTo>
                <a:lnTo>
                  <a:pt x="998270" y="1599957"/>
                </a:lnTo>
                <a:lnTo>
                  <a:pt x="979067" y="1612671"/>
                </a:lnTo>
                <a:lnTo>
                  <a:pt x="966472" y="1632003"/>
                </a:lnTo>
                <a:lnTo>
                  <a:pt x="962195" y="1656245"/>
                </a:lnTo>
                <a:lnTo>
                  <a:pt x="967458" y="1680093"/>
                </a:lnTo>
                <a:lnTo>
                  <a:pt x="980982" y="1699329"/>
                </a:lnTo>
                <a:lnTo>
                  <a:pt x="1000654" y="1711927"/>
                </a:lnTo>
                <a:lnTo>
                  <a:pt x="1024362" y="1715858"/>
                </a:lnTo>
                <a:lnTo>
                  <a:pt x="1047710" y="1709880"/>
                </a:lnTo>
                <a:lnTo>
                  <a:pt x="1066612" y="1695642"/>
                </a:lnTo>
                <a:lnTo>
                  <a:pt x="1078937" y="1675491"/>
                </a:lnTo>
                <a:lnTo>
                  <a:pt x="1082553" y="1651774"/>
                </a:lnTo>
                <a:lnTo>
                  <a:pt x="1076899" y="1629749"/>
                </a:lnTo>
                <a:lnTo>
                  <a:pt x="1063845" y="1611931"/>
                </a:lnTo>
                <a:lnTo>
                  <a:pt x="1045140" y="1599957"/>
                </a:lnTo>
                <a:lnTo>
                  <a:pt x="1022533" y="1595462"/>
                </a:lnTo>
                <a:close/>
              </a:path>
              <a:path w="1391920" h="2165985">
                <a:moveTo>
                  <a:pt x="1222647" y="965136"/>
                </a:moveTo>
                <a:lnTo>
                  <a:pt x="1179818" y="984256"/>
                </a:lnTo>
                <a:lnTo>
                  <a:pt x="1161546" y="1026413"/>
                </a:lnTo>
                <a:lnTo>
                  <a:pt x="1161458" y="1026807"/>
                </a:lnTo>
                <a:lnTo>
                  <a:pt x="1166539" y="1051091"/>
                </a:lnTo>
                <a:lnTo>
                  <a:pt x="1180824" y="1071946"/>
                </a:lnTo>
                <a:lnTo>
                  <a:pt x="1201508" y="1086529"/>
                </a:lnTo>
                <a:lnTo>
                  <a:pt x="1225784" y="1091996"/>
                </a:lnTo>
                <a:lnTo>
                  <a:pt x="1250317" y="1086709"/>
                </a:lnTo>
                <a:lnTo>
                  <a:pt x="1270416" y="1072478"/>
                </a:lnTo>
                <a:lnTo>
                  <a:pt x="1283875" y="1051611"/>
                </a:lnTo>
                <a:lnTo>
                  <a:pt x="1288412" y="1026807"/>
                </a:lnTo>
                <a:lnTo>
                  <a:pt x="1288484" y="1026413"/>
                </a:lnTo>
                <a:lnTo>
                  <a:pt x="1282987" y="1001407"/>
                </a:lnTo>
                <a:lnTo>
                  <a:pt x="1268900" y="981663"/>
                </a:lnTo>
                <a:lnTo>
                  <a:pt x="1248147" y="968976"/>
                </a:lnTo>
                <a:lnTo>
                  <a:pt x="1222647" y="965136"/>
                </a:lnTo>
                <a:close/>
              </a:path>
              <a:path w="1391920" h="2165985">
                <a:moveTo>
                  <a:pt x="944390" y="1102423"/>
                </a:moveTo>
                <a:lnTo>
                  <a:pt x="919177" y="1108261"/>
                </a:lnTo>
                <a:lnTo>
                  <a:pt x="898883" y="1122556"/>
                </a:lnTo>
                <a:lnTo>
                  <a:pt x="885461" y="1143275"/>
                </a:lnTo>
                <a:lnTo>
                  <a:pt x="880865" y="1168387"/>
                </a:lnTo>
                <a:lnTo>
                  <a:pt x="886430" y="1193232"/>
                </a:lnTo>
                <a:lnTo>
                  <a:pt x="900702" y="1213826"/>
                </a:lnTo>
                <a:lnTo>
                  <a:pt x="921412" y="1227921"/>
                </a:lnTo>
                <a:lnTo>
                  <a:pt x="946295" y="1233271"/>
                </a:lnTo>
                <a:lnTo>
                  <a:pt x="972500" y="1227921"/>
                </a:lnTo>
                <a:lnTo>
                  <a:pt x="993766" y="1212932"/>
                </a:lnTo>
                <a:lnTo>
                  <a:pt x="1007587" y="1190759"/>
                </a:lnTo>
                <a:lnTo>
                  <a:pt x="1011776" y="1163789"/>
                </a:lnTo>
                <a:lnTo>
                  <a:pt x="1005696" y="1138619"/>
                </a:lnTo>
                <a:lnTo>
                  <a:pt x="991270" y="1118938"/>
                </a:lnTo>
                <a:lnTo>
                  <a:pt x="970251" y="1106341"/>
                </a:lnTo>
                <a:lnTo>
                  <a:pt x="944390" y="1102423"/>
                </a:lnTo>
                <a:close/>
              </a:path>
              <a:path w="1391920" h="2165985">
                <a:moveTo>
                  <a:pt x="47338" y="1040955"/>
                </a:moveTo>
                <a:lnTo>
                  <a:pt x="24394" y="1045110"/>
                </a:lnTo>
                <a:lnTo>
                  <a:pt x="4562" y="1135392"/>
                </a:lnTo>
                <a:lnTo>
                  <a:pt x="0" y="1156741"/>
                </a:lnTo>
                <a:lnTo>
                  <a:pt x="767" y="1157285"/>
                </a:lnTo>
                <a:lnTo>
                  <a:pt x="66403" y="1171984"/>
                </a:lnTo>
                <a:lnTo>
                  <a:pt x="71064" y="1171099"/>
                </a:lnTo>
                <a:lnTo>
                  <a:pt x="92952" y="1156741"/>
                </a:lnTo>
                <a:lnTo>
                  <a:pt x="108127" y="1135392"/>
                </a:lnTo>
                <a:lnTo>
                  <a:pt x="114089" y="1109459"/>
                </a:lnTo>
                <a:lnTo>
                  <a:pt x="109148" y="1083432"/>
                </a:lnTo>
                <a:lnTo>
                  <a:pt x="94825" y="1061748"/>
                </a:lnTo>
                <a:lnTo>
                  <a:pt x="73447" y="1046794"/>
                </a:lnTo>
                <a:lnTo>
                  <a:pt x="47338" y="1040955"/>
                </a:lnTo>
                <a:close/>
              </a:path>
              <a:path w="1391920" h="2165985">
                <a:moveTo>
                  <a:pt x="1159655" y="1866379"/>
                </a:moveTo>
                <a:lnTo>
                  <a:pt x="1133243" y="1872225"/>
                </a:lnTo>
                <a:lnTo>
                  <a:pt x="1112128" y="1887104"/>
                </a:lnTo>
                <a:lnTo>
                  <a:pt x="1098287" y="1908943"/>
                </a:lnTo>
                <a:lnTo>
                  <a:pt x="1093691" y="1935670"/>
                </a:lnTo>
                <a:lnTo>
                  <a:pt x="1099765" y="1961935"/>
                </a:lnTo>
                <a:lnTo>
                  <a:pt x="1115002" y="1983436"/>
                </a:lnTo>
                <a:lnTo>
                  <a:pt x="1127865" y="1991856"/>
                </a:lnTo>
                <a:lnTo>
                  <a:pt x="1195676" y="1877091"/>
                </a:lnTo>
                <a:lnTo>
                  <a:pt x="1186268" y="1871119"/>
                </a:lnTo>
                <a:lnTo>
                  <a:pt x="1159655" y="1866379"/>
                </a:lnTo>
                <a:close/>
              </a:path>
              <a:path w="1391920" h="2165985">
                <a:moveTo>
                  <a:pt x="673791" y="1243482"/>
                </a:moveTo>
                <a:lnTo>
                  <a:pt x="645982" y="1249107"/>
                </a:lnTo>
                <a:lnTo>
                  <a:pt x="623274" y="1264497"/>
                </a:lnTo>
                <a:lnTo>
                  <a:pt x="608219" y="1287084"/>
                </a:lnTo>
                <a:lnTo>
                  <a:pt x="603370" y="1314297"/>
                </a:lnTo>
                <a:lnTo>
                  <a:pt x="609800" y="1339852"/>
                </a:lnTo>
                <a:lnTo>
                  <a:pt x="625285" y="1361397"/>
                </a:lnTo>
                <a:lnTo>
                  <a:pt x="647173" y="1376342"/>
                </a:lnTo>
                <a:lnTo>
                  <a:pt x="672813" y="1382102"/>
                </a:lnTo>
                <a:lnTo>
                  <a:pt x="699978" y="1376578"/>
                </a:lnTo>
                <a:lnTo>
                  <a:pt x="722161" y="1361038"/>
                </a:lnTo>
                <a:lnTo>
                  <a:pt x="736944" y="1337999"/>
                </a:lnTo>
                <a:lnTo>
                  <a:pt x="741914" y="1309979"/>
                </a:lnTo>
                <a:lnTo>
                  <a:pt x="736258" y="1283494"/>
                </a:lnTo>
                <a:lnTo>
                  <a:pt x="721869" y="1262462"/>
                </a:lnTo>
                <a:lnTo>
                  <a:pt x="700471" y="1248564"/>
                </a:lnTo>
                <a:lnTo>
                  <a:pt x="673791" y="1243482"/>
                </a:lnTo>
                <a:close/>
              </a:path>
              <a:path w="1391920" h="2165985">
                <a:moveTo>
                  <a:pt x="256672" y="1099096"/>
                </a:moveTo>
                <a:lnTo>
                  <a:pt x="229068" y="1104091"/>
                </a:lnTo>
                <a:lnTo>
                  <a:pt x="205866" y="1118857"/>
                </a:lnTo>
                <a:lnTo>
                  <a:pt x="189532" y="1141090"/>
                </a:lnTo>
                <a:lnTo>
                  <a:pt x="182530" y="1168488"/>
                </a:lnTo>
                <a:lnTo>
                  <a:pt x="186896" y="1198012"/>
                </a:lnTo>
                <a:lnTo>
                  <a:pt x="187574" y="1199121"/>
                </a:lnTo>
                <a:lnTo>
                  <a:pt x="201058" y="1202141"/>
                </a:lnTo>
                <a:lnTo>
                  <a:pt x="255752" y="1215873"/>
                </a:lnTo>
                <a:lnTo>
                  <a:pt x="299063" y="1229260"/>
                </a:lnTo>
                <a:lnTo>
                  <a:pt x="307037" y="1223965"/>
                </a:lnTo>
                <a:lnTo>
                  <a:pt x="323175" y="1200226"/>
                </a:lnTo>
                <a:lnTo>
                  <a:pt x="328757" y="1171346"/>
                </a:lnTo>
                <a:lnTo>
                  <a:pt x="322606" y="1143905"/>
                </a:lnTo>
                <a:lnTo>
                  <a:pt x="306917" y="1121086"/>
                </a:lnTo>
                <a:lnTo>
                  <a:pt x="284127" y="1105334"/>
                </a:lnTo>
                <a:lnTo>
                  <a:pt x="256672" y="1099096"/>
                </a:lnTo>
                <a:close/>
              </a:path>
              <a:path w="1391920" h="2165985">
                <a:moveTo>
                  <a:pt x="465067" y="1168933"/>
                </a:moveTo>
                <a:lnTo>
                  <a:pt x="435878" y="1174650"/>
                </a:lnTo>
                <a:lnTo>
                  <a:pt x="411801" y="1190640"/>
                </a:lnTo>
                <a:lnTo>
                  <a:pt x="395513" y="1214274"/>
                </a:lnTo>
                <a:lnTo>
                  <a:pt x="389692" y="1242923"/>
                </a:lnTo>
                <a:lnTo>
                  <a:pt x="395229" y="1267048"/>
                </a:lnTo>
                <a:lnTo>
                  <a:pt x="406661" y="1272098"/>
                </a:lnTo>
                <a:lnTo>
                  <a:pt x="452781" y="1295958"/>
                </a:lnTo>
                <a:lnTo>
                  <a:pt x="481832" y="1313386"/>
                </a:lnTo>
                <a:lnTo>
                  <a:pt x="493349" y="1310705"/>
                </a:lnTo>
                <a:lnTo>
                  <a:pt x="515903" y="1294920"/>
                </a:lnTo>
                <a:lnTo>
                  <a:pt x="531430" y="1272098"/>
                </a:lnTo>
                <a:lnTo>
                  <a:pt x="537660" y="1244511"/>
                </a:lnTo>
                <a:lnTo>
                  <a:pt x="532707" y="1214890"/>
                </a:lnTo>
                <a:lnTo>
                  <a:pt x="517584" y="1190991"/>
                </a:lnTo>
                <a:lnTo>
                  <a:pt x="494351" y="1174957"/>
                </a:lnTo>
                <a:lnTo>
                  <a:pt x="465067" y="1168933"/>
                </a:lnTo>
                <a:close/>
              </a:path>
              <a:path w="1391920" h="2165985">
                <a:moveTo>
                  <a:pt x="1156467" y="1163434"/>
                </a:moveTo>
                <a:lnTo>
                  <a:pt x="1128904" y="1168799"/>
                </a:lnTo>
                <a:lnTo>
                  <a:pt x="1105912" y="1183838"/>
                </a:lnTo>
                <a:lnTo>
                  <a:pt x="1089888" y="1206252"/>
                </a:lnTo>
                <a:lnTo>
                  <a:pt x="1083226" y="1233741"/>
                </a:lnTo>
                <a:lnTo>
                  <a:pt x="1087949" y="1263168"/>
                </a:lnTo>
                <a:lnTo>
                  <a:pt x="1103097" y="1287256"/>
                </a:lnTo>
                <a:lnTo>
                  <a:pt x="1126373" y="1303585"/>
                </a:lnTo>
                <a:lnTo>
                  <a:pt x="1155477" y="1309738"/>
                </a:lnTo>
                <a:lnTo>
                  <a:pt x="1183273" y="1304451"/>
                </a:lnTo>
                <a:lnTo>
                  <a:pt x="1206439" y="1289607"/>
                </a:lnTo>
                <a:lnTo>
                  <a:pt x="1222617" y="1267416"/>
                </a:lnTo>
                <a:lnTo>
                  <a:pt x="1229454" y="1240091"/>
                </a:lnTo>
                <a:lnTo>
                  <a:pt x="1224576" y="1211138"/>
                </a:lnTo>
                <a:lnTo>
                  <a:pt x="1208925" y="1186756"/>
                </a:lnTo>
                <a:lnTo>
                  <a:pt x="1185292" y="1169877"/>
                </a:lnTo>
                <a:lnTo>
                  <a:pt x="1156467" y="1163434"/>
                </a:lnTo>
                <a:close/>
              </a:path>
              <a:path w="1391920" h="2165985">
                <a:moveTo>
                  <a:pt x="1083772" y="676236"/>
                </a:moveTo>
                <a:lnTo>
                  <a:pt x="1056259" y="682641"/>
                </a:lnTo>
                <a:lnTo>
                  <a:pt x="1033687" y="698468"/>
                </a:lnTo>
                <a:lnTo>
                  <a:pt x="1018396" y="721324"/>
                </a:lnTo>
                <a:lnTo>
                  <a:pt x="1012729" y="748817"/>
                </a:lnTo>
                <a:lnTo>
                  <a:pt x="1018908" y="777622"/>
                </a:lnTo>
                <a:lnTo>
                  <a:pt x="1035616" y="801458"/>
                </a:lnTo>
                <a:lnTo>
                  <a:pt x="1059879" y="817436"/>
                </a:lnTo>
                <a:lnTo>
                  <a:pt x="1088725" y="822667"/>
                </a:lnTo>
                <a:lnTo>
                  <a:pt x="1116061" y="816089"/>
                </a:lnTo>
                <a:lnTo>
                  <a:pt x="1138402" y="800080"/>
                </a:lnTo>
                <a:lnTo>
                  <a:pt x="1153484" y="777005"/>
                </a:lnTo>
                <a:lnTo>
                  <a:pt x="1159045" y="749223"/>
                </a:lnTo>
                <a:lnTo>
                  <a:pt x="1153188" y="720033"/>
                </a:lnTo>
                <a:lnTo>
                  <a:pt x="1137106" y="696599"/>
                </a:lnTo>
                <a:lnTo>
                  <a:pt x="1113175" y="681231"/>
                </a:lnTo>
                <a:lnTo>
                  <a:pt x="1083772" y="676236"/>
                </a:lnTo>
                <a:close/>
              </a:path>
              <a:path w="1391920" h="2165985">
                <a:moveTo>
                  <a:pt x="733189" y="332790"/>
                </a:moveTo>
                <a:lnTo>
                  <a:pt x="704181" y="338434"/>
                </a:lnTo>
                <a:lnTo>
                  <a:pt x="680252" y="354326"/>
                </a:lnTo>
                <a:lnTo>
                  <a:pt x="664062" y="377853"/>
                </a:lnTo>
                <a:lnTo>
                  <a:pt x="658272" y="406400"/>
                </a:lnTo>
                <a:lnTo>
                  <a:pt x="664728" y="434906"/>
                </a:lnTo>
                <a:lnTo>
                  <a:pt x="681521" y="458623"/>
                </a:lnTo>
                <a:lnTo>
                  <a:pt x="705669" y="474656"/>
                </a:lnTo>
                <a:lnTo>
                  <a:pt x="734192" y="480110"/>
                </a:lnTo>
                <a:lnTo>
                  <a:pt x="761278" y="473850"/>
                </a:lnTo>
                <a:lnTo>
                  <a:pt x="783737" y="458184"/>
                </a:lnTo>
                <a:lnTo>
                  <a:pt x="799234" y="435469"/>
                </a:lnTo>
                <a:lnTo>
                  <a:pt x="805439" y="408063"/>
                </a:lnTo>
                <a:lnTo>
                  <a:pt x="800487" y="378746"/>
                </a:lnTo>
                <a:lnTo>
                  <a:pt x="785364" y="354939"/>
                </a:lnTo>
                <a:lnTo>
                  <a:pt x="762216" y="338876"/>
                </a:lnTo>
                <a:lnTo>
                  <a:pt x="733189" y="332790"/>
                </a:lnTo>
                <a:close/>
              </a:path>
              <a:path w="1391920" h="2165985">
                <a:moveTo>
                  <a:pt x="1014342" y="193713"/>
                </a:moveTo>
                <a:lnTo>
                  <a:pt x="985012" y="198553"/>
                </a:lnTo>
                <a:lnTo>
                  <a:pt x="960635" y="213918"/>
                </a:lnTo>
                <a:lnTo>
                  <a:pt x="943927" y="237247"/>
                </a:lnTo>
                <a:lnTo>
                  <a:pt x="937608" y="265976"/>
                </a:lnTo>
                <a:lnTo>
                  <a:pt x="943662" y="294784"/>
                </a:lnTo>
                <a:lnTo>
                  <a:pt x="960286" y="318674"/>
                </a:lnTo>
                <a:lnTo>
                  <a:pt x="984512" y="334745"/>
                </a:lnTo>
                <a:lnTo>
                  <a:pt x="1013376" y="340093"/>
                </a:lnTo>
                <a:lnTo>
                  <a:pt x="1040729" y="333637"/>
                </a:lnTo>
                <a:lnTo>
                  <a:pt x="1063130" y="317727"/>
                </a:lnTo>
                <a:lnTo>
                  <a:pt x="1078261" y="294784"/>
                </a:lnTo>
                <a:lnTo>
                  <a:pt x="1083976" y="266966"/>
                </a:lnTo>
                <a:lnTo>
                  <a:pt x="1078734" y="239006"/>
                </a:lnTo>
                <a:lnTo>
                  <a:pt x="1064041" y="216066"/>
                </a:lnTo>
                <a:lnTo>
                  <a:pt x="1041908" y="200263"/>
                </a:lnTo>
                <a:lnTo>
                  <a:pt x="1014342" y="193713"/>
                </a:lnTo>
                <a:close/>
              </a:path>
              <a:path w="1391920" h="2165985">
                <a:moveTo>
                  <a:pt x="596956" y="750125"/>
                </a:moveTo>
                <a:lnTo>
                  <a:pt x="567645" y="756265"/>
                </a:lnTo>
                <a:lnTo>
                  <a:pt x="544516" y="772250"/>
                </a:lnTo>
                <a:lnTo>
                  <a:pt x="529482" y="796086"/>
                </a:lnTo>
                <a:lnTo>
                  <a:pt x="524452" y="825779"/>
                </a:lnTo>
                <a:lnTo>
                  <a:pt x="530938" y="854787"/>
                </a:lnTo>
                <a:lnTo>
                  <a:pt x="547471" y="878466"/>
                </a:lnTo>
                <a:lnTo>
                  <a:pt x="571404" y="894243"/>
                </a:lnTo>
                <a:lnTo>
                  <a:pt x="600093" y="899540"/>
                </a:lnTo>
                <a:lnTo>
                  <a:pt x="628580" y="892650"/>
                </a:lnTo>
                <a:lnTo>
                  <a:pt x="652295" y="875550"/>
                </a:lnTo>
                <a:lnTo>
                  <a:pt x="668368" y="851231"/>
                </a:lnTo>
                <a:lnTo>
                  <a:pt x="673931" y="822680"/>
                </a:lnTo>
                <a:lnTo>
                  <a:pt x="667326" y="794204"/>
                </a:lnTo>
                <a:lnTo>
                  <a:pt x="650560" y="770986"/>
                </a:lnTo>
                <a:lnTo>
                  <a:pt x="626236" y="755477"/>
                </a:lnTo>
                <a:lnTo>
                  <a:pt x="596956" y="750125"/>
                </a:lnTo>
                <a:close/>
              </a:path>
              <a:path w="1391920" h="2165985">
                <a:moveTo>
                  <a:pt x="815536" y="1510474"/>
                </a:moveTo>
                <a:lnTo>
                  <a:pt x="785554" y="1515059"/>
                </a:lnTo>
                <a:lnTo>
                  <a:pt x="761286" y="1529678"/>
                </a:lnTo>
                <a:lnTo>
                  <a:pt x="744722" y="1552510"/>
                </a:lnTo>
                <a:lnTo>
                  <a:pt x="741901" y="1564506"/>
                </a:lnTo>
                <a:lnTo>
                  <a:pt x="762504" y="1595038"/>
                </a:lnTo>
                <a:lnTo>
                  <a:pt x="790012" y="1640173"/>
                </a:lnTo>
                <a:lnTo>
                  <a:pt x="800507" y="1659229"/>
                </a:lnTo>
                <a:lnTo>
                  <a:pt x="813174" y="1661871"/>
                </a:lnTo>
                <a:lnTo>
                  <a:pt x="841944" y="1655798"/>
                </a:lnTo>
                <a:lnTo>
                  <a:pt x="866028" y="1639471"/>
                </a:lnTo>
                <a:lnTo>
                  <a:pt x="882697" y="1615586"/>
                </a:lnTo>
                <a:lnTo>
                  <a:pt x="889221" y="1586839"/>
                </a:lnTo>
                <a:lnTo>
                  <a:pt x="883864" y="1557805"/>
                </a:lnTo>
                <a:lnTo>
                  <a:pt x="868242" y="1533788"/>
                </a:lnTo>
                <a:lnTo>
                  <a:pt x="844689" y="1517205"/>
                </a:lnTo>
                <a:lnTo>
                  <a:pt x="815536" y="1510474"/>
                </a:lnTo>
                <a:close/>
              </a:path>
              <a:path w="1391920" h="2165985">
                <a:moveTo>
                  <a:pt x="1080985" y="2071198"/>
                </a:moveTo>
                <a:lnTo>
                  <a:pt x="1069057" y="2073187"/>
                </a:lnTo>
                <a:lnTo>
                  <a:pt x="1043682" y="2089303"/>
                </a:lnTo>
                <a:lnTo>
                  <a:pt x="1026627" y="2113785"/>
                </a:lnTo>
                <a:lnTo>
                  <a:pt x="1020590" y="2144052"/>
                </a:lnTo>
                <a:lnTo>
                  <a:pt x="1025302" y="2165436"/>
                </a:lnTo>
                <a:lnTo>
                  <a:pt x="1080985" y="2071198"/>
                </a:lnTo>
                <a:close/>
              </a:path>
              <a:path w="1391920" h="2165985">
                <a:moveTo>
                  <a:pt x="943628" y="398627"/>
                </a:moveTo>
                <a:lnTo>
                  <a:pt x="914390" y="403583"/>
                </a:lnTo>
                <a:lnTo>
                  <a:pt x="890083" y="418714"/>
                </a:lnTo>
                <a:lnTo>
                  <a:pt x="873060" y="441838"/>
                </a:lnTo>
                <a:lnTo>
                  <a:pt x="865675" y="470776"/>
                </a:lnTo>
                <a:lnTo>
                  <a:pt x="869963" y="502038"/>
                </a:lnTo>
                <a:lnTo>
                  <a:pt x="885181" y="527523"/>
                </a:lnTo>
                <a:lnTo>
                  <a:pt x="909150" y="544849"/>
                </a:lnTo>
                <a:lnTo>
                  <a:pt x="939691" y="551637"/>
                </a:lnTo>
                <a:lnTo>
                  <a:pt x="969173" y="546617"/>
                </a:lnTo>
                <a:lnTo>
                  <a:pt x="993661" y="531599"/>
                </a:lnTo>
                <a:lnTo>
                  <a:pt x="1010827" y="508699"/>
                </a:lnTo>
                <a:lnTo>
                  <a:pt x="1018342" y="480034"/>
                </a:lnTo>
                <a:lnTo>
                  <a:pt x="1013792" y="449550"/>
                </a:lnTo>
                <a:lnTo>
                  <a:pt x="998001" y="423838"/>
                </a:lnTo>
                <a:lnTo>
                  <a:pt x="973703" y="405873"/>
                </a:lnTo>
                <a:lnTo>
                  <a:pt x="943628" y="398627"/>
                </a:lnTo>
                <a:close/>
              </a:path>
              <a:path w="1391920" h="2165985">
                <a:moveTo>
                  <a:pt x="949254" y="1788756"/>
                </a:moveTo>
                <a:lnTo>
                  <a:pt x="920172" y="1795313"/>
                </a:lnTo>
                <a:lnTo>
                  <a:pt x="897151" y="1811501"/>
                </a:lnTo>
                <a:lnTo>
                  <a:pt x="883118" y="1833684"/>
                </a:lnTo>
                <a:lnTo>
                  <a:pt x="926444" y="1935403"/>
                </a:lnTo>
                <a:lnTo>
                  <a:pt x="926514" y="1935568"/>
                </a:lnTo>
                <a:lnTo>
                  <a:pt x="950245" y="1940953"/>
                </a:lnTo>
                <a:lnTo>
                  <a:pt x="980362" y="1935403"/>
                </a:lnTo>
                <a:lnTo>
                  <a:pt x="1005480" y="1918795"/>
                </a:lnTo>
                <a:lnTo>
                  <a:pt x="1022650" y="1894019"/>
                </a:lnTo>
                <a:lnTo>
                  <a:pt x="1028921" y="1863966"/>
                </a:lnTo>
                <a:lnTo>
                  <a:pt x="1022526" y="1833860"/>
                </a:lnTo>
                <a:lnTo>
                  <a:pt x="1005399" y="1809669"/>
                </a:lnTo>
                <a:lnTo>
                  <a:pt x="980117" y="1793823"/>
                </a:lnTo>
                <a:lnTo>
                  <a:pt x="949254" y="1788756"/>
                </a:lnTo>
                <a:close/>
              </a:path>
              <a:path w="1391920" h="2165985">
                <a:moveTo>
                  <a:pt x="1015446" y="881151"/>
                </a:moveTo>
                <a:lnTo>
                  <a:pt x="985240" y="887916"/>
                </a:lnTo>
                <a:lnTo>
                  <a:pt x="961073" y="905389"/>
                </a:lnTo>
                <a:lnTo>
                  <a:pt x="945386" y="930939"/>
                </a:lnTo>
                <a:lnTo>
                  <a:pt x="940618" y="961936"/>
                </a:lnTo>
                <a:lnTo>
                  <a:pt x="947566" y="991032"/>
                </a:lnTo>
                <a:lnTo>
                  <a:pt x="964146" y="1014029"/>
                </a:lnTo>
                <a:lnTo>
                  <a:pt x="988312" y="1029014"/>
                </a:lnTo>
                <a:lnTo>
                  <a:pt x="1018012" y="1034072"/>
                </a:lnTo>
                <a:lnTo>
                  <a:pt x="1047297" y="1027900"/>
                </a:lnTo>
                <a:lnTo>
                  <a:pt x="1071139" y="1011910"/>
                </a:lnTo>
                <a:lnTo>
                  <a:pt x="1087299" y="988319"/>
                </a:lnTo>
                <a:lnTo>
                  <a:pt x="1093539" y="959345"/>
                </a:lnTo>
                <a:lnTo>
                  <a:pt x="1087641" y="929021"/>
                </a:lnTo>
                <a:lnTo>
                  <a:pt x="1070761" y="903979"/>
                </a:lnTo>
                <a:lnTo>
                  <a:pt x="1045747" y="887071"/>
                </a:lnTo>
                <a:lnTo>
                  <a:pt x="1015446" y="881151"/>
                </a:lnTo>
                <a:close/>
              </a:path>
              <a:path w="1391920" h="2165985">
                <a:moveTo>
                  <a:pt x="808665" y="817054"/>
                </a:moveTo>
                <a:lnTo>
                  <a:pt x="778582" y="822940"/>
                </a:lnTo>
                <a:lnTo>
                  <a:pt x="753622" y="839817"/>
                </a:lnTo>
                <a:lnTo>
                  <a:pt x="736708" y="864769"/>
                </a:lnTo>
                <a:lnTo>
                  <a:pt x="730763" y="894880"/>
                </a:lnTo>
                <a:lnTo>
                  <a:pt x="736944" y="923670"/>
                </a:lnTo>
                <a:lnTo>
                  <a:pt x="753014" y="947119"/>
                </a:lnTo>
                <a:lnTo>
                  <a:pt x="776751" y="963033"/>
                </a:lnTo>
                <a:lnTo>
                  <a:pt x="805935" y="969213"/>
                </a:lnTo>
                <a:lnTo>
                  <a:pt x="835586" y="964266"/>
                </a:lnTo>
                <a:lnTo>
                  <a:pt x="859614" y="949467"/>
                </a:lnTo>
                <a:lnTo>
                  <a:pt x="876047" y="926654"/>
                </a:lnTo>
                <a:lnTo>
                  <a:pt x="882909" y="897661"/>
                </a:lnTo>
                <a:lnTo>
                  <a:pt x="878199" y="866698"/>
                </a:lnTo>
                <a:lnTo>
                  <a:pt x="862675" y="841227"/>
                </a:lnTo>
                <a:lnTo>
                  <a:pt x="838707" y="823821"/>
                </a:lnTo>
                <a:lnTo>
                  <a:pt x="808665" y="817054"/>
                </a:lnTo>
                <a:close/>
              </a:path>
              <a:path w="1391920" h="2165985">
                <a:moveTo>
                  <a:pt x="879214" y="608749"/>
                </a:moveTo>
                <a:lnTo>
                  <a:pt x="849449" y="613590"/>
                </a:lnTo>
                <a:lnTo>
                  <a:pt x="825170" y="628381"/>
                </a:lnTo>
                <a:lnTo>
                  <a:pt x="808428" y="651238"/>
                </a:lnTo>
                <a:lnTo>
                  <a:pt x="801274" y="680275"/>
                </a:lnTo>
                <a:lnTo>
                  <a:pt x="805792" y="711370"/>
                </a:lnTo>
                <a:lnTo>
                  <a:pt x="821248" y="737042"/>
                </a:lnTo>
                <a:lnTo>
                  <a:pt x="845261" y="754683"/>
                </a:lnTo>
                <a:lnTo>
                  <a:pt x="875454" y="761682"/>
                </a:lnTo>
                <a:lnTo>
                  <a:pt x="905764" y="756003"/>
                </a:lnTo>
                <a:lnTo>
                  <a:pt x="930909" y="739268"/>
                </a:lnTo>
                <a:lnTo>
                  <a:pt x="947996" y="714335"/>
                </a:lnTo>
                <a:lnTo>
                  <a:pt x="954131" y="684060"/>
                </a:lnTo>
                <a:lnTo>
                  <a:pt x="948124" y="654997"/>
                </a:lnTo>
                <a:lnTo>
                  <a:pt x="932165" y="631278"/>
                </a:lnTo>
                <a:lnTo>
                  <a:pt x="908459" y="615122"/>
                </a:lnTo>
                <a:lnTo>
                  <a:pt x="879214" y="608749"/>
                </a:lnTo>
                <a:close/>
              </a:path>
              <a:path w="1391920" h="2165985">
                <a:moveTo>
                  <a:pt x="668394" y="538010"/>
                </a:moveTo>
                <a:lnTo>
                  <a:pt x="638143" y="544257"/>
                </a:lnTo>
                <a:lnTo>
                  <a:pt x="613296" y="561424"/>
                </a:lnTo>
                <a:lnTo>
                  <a:pt x="596672" y="586632"/>
                </a:lnTo>
                <a:lnTo>
                  <a:pt x="591089" y="617004"/>
                </a:lnTo>
                <a:lnTo>
                  <a:pt x="598164" y="647180"/>
                </a:lnTo>
                <a:lnTo>
                  <a:pt x="615868" y="671107"/>
                </a:lnTo>
                <a:lnTo>
                  <a:pt x="641604" y="686435"/>
                </a:lnTo>
                <a:lnTo>
                  <a:pt x="672775" y="690816"/>
                </a:lnTo>
                <a:lnTo>
                  <a:pt x="701818" y="683560"/>
                </a:lnTo>
                <a:lnTo>
                  <a:pt x="724612" y="666751"/>
                </a:lnTo>
                <a:lnTo>
                  <a:pt x="739292" y="642430"/>
                </a:lnTo>
                <a:lnTo>
                  <a:pt x="743997" y="612635"/>
                </a:lnTo>
                <a:lnTo>
                  <a:pt x="737499" y="583396"/>
                </a:lnTo>
                <a:lnTo>
                  <a:pt x="721254" y="559754"/>
                </a:lnTo>
                <a:lnTo>
                  <a:pt x="697480" y="543896"/>
                </a:lnTo>
                <a:lnTo>
                  <a:pt x="668394" y="538010"/>
                </a:lnTo>
                <a:close/>
              </a:path>
            </a:pathLst>
          </a:custGeom>
          <a:solidFill>
            <a:srgbClr val="A1C40E">
              <a:alpha val="119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9FC217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3/5/26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9FC217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63550" y="2482850"/>
            <a:ext cx="4032885" cy="7124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74565" y="2482850"/>
            <a:ext cx="4032885" cy="7124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3/5/26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9FC217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3/5/26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3/5/26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270999" cy="107950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565099" y="5286654"/>
            <a:ext cx="2992755" cy="4194175"/>
          </a:xfrm>
          <a:custGeom>
            <a:avLst/>
            <a:gdLst/>
            <a:ahLst/>
            <a:cxnLst/>
            <a:rect l="l" t="t" r="r" b="b"/>
            <a:pathLst>
              <a:path w="2992754" h="4194175">
                <a:moveTo>
                  <a:pt x="113703" y="4147210"/>
                </a:moveTo>
                <a:lnTo>
                  <a:pt x="108178" y="4125112"/>
                </a:lnTo>
                <a:lnTo>
                  <a:pt x="94881" y="4107472"/>
                </a:lnTo>
                <a:lnTo>
                  <a:pt x="75844" y="4096118"/>
                </a:lnTo>
                <a:lnTo>
                  <a:pt x="53111" y="4092892"/>
                </a:lnTo>
                <a:lnTo>
                  <a:pt x="32296" y="4098188"/>
                </a:lnTo>
                <a:lnTo>
                  <a:pt x="15494" y="4110380"/>
                </a:lnTo>
                <a:lnTo>
                  <a:pt x="4229" y="4127830"/>
                </a:lnTo>
                <a:lnTo>
                  <a:pt x="0" y="4148950"/>
                </a:lnTo>
                <a:lnTo>
                  <a:pt x="952" y="4153687"/>
                </a:lnTo>
                <a:lnTo>
                  <a:pt x="90474" y="4193565"/>
                </a:lnTo>
                <a:lnTo>
                  <a:pt x="97663" y="4188345"/>
                </a:lnTo>
                <a:lnTo>
                  <a:pt x="109804" y="4169460"/>
                </a:lnTo>
                <a:lnTo>
                  <a:pt x="113703" y="4147210"/>
                </a:lnTo>
                <a:close/>
              </a:path>
              <a:path w="2992754" h="4194175">
                <a:moveTo>
                  <a:pt x="172783" y="3938955"/>
                </a:moveTo>
                <a:lnTo>
                  <a:pt x="168541" y="3920718"/>
                </a:lnTo>
                <a:lnTo>
                  <a:pt x="157988" y="3905770"/>
                </a:lnTo>
                <a:lnTo>
                  <a:pt x="142887" y="3895788"/>
                </a:lnTo>
                <a:lnTo>
                  <a:pt x="124968" y="3892499"/>
                </a:lnTo>
                <a:lnTo>
                  <a:pt x="107442" y="3897058"/>
                </a:lnTo>
                <a:lnTo>
                  <a:pt x="92506" y="3908171"/>
                </a:lnTo>
                <a:lnTo>
                  <a:pt x="82245" y="3923665"/>
                </a:lnTo>
                <a:lnTo>
                  <a:pt x="78676" y="3941368"/>
                </a:lnTo>
                <a:lnTo>
                  <a:pt x="82905" y="3959237"/>
                </a:lnTo>
                <a:lnTo>
                  <a:pt x="93510" y="3973753"/>
                </a:lnTo>
                <a:lnTo>
                  <a:pt x="108864" y="3983405"/>
                </a:lnTo>
                <a:lnTo>
                  <a:pt x="127368" y="3986682"/>
                </a:lnTo>
                <a:lnTo>
                  <a:pt x="145770" y="3982732"/>
                </a:lnTo>
                <a:lnTo>
                  <a:pt x="160312" y="3972585"/>
                </a:lnTo>
                <a:lnTo>
                  <a:pt x="169735" y="3957548"/>
                </a:lnTo>
                <a:lnTo>
                  <a:pt x="172783" y="3938955"/>
                </a:lnTo>
                <a:close/>
              </a:path>
              <a:path w="2992754" h="4194175">
                <a:moveTo>
                  <a:pt x="173736" y="467156"/>
                </a:moveTo>
                <a:lnTo>
                  <a:pt x="168668" y="437629"/>
                </a:lnTo>
                <a:lnTo>
                  <a:pt x="153758" y="413880"/>
                </a:lnTo>
                <a:lnTo>
                  <a:pt x="135928" y="401434"/>
                </a:lnTo>
                <a:lnTo>
                  <a:pt x="168948" y="489610"/>
                </a:lnTo>
                <a:lnTo>
                  <a:pt x="173736" y="467156"/>
                </a:lnTo>
                <a:close/>
              </a:path>
              <a:path w="2992754" h="4194175">
                <a:moveTo>
                  <a:pt x="237007" y="3732669"/>
                </a:moveTo>
                <a:lnTo>
                  <a:pt x="234403" y="3716756"/>
                </a:lnTo>
                <a:lnTo>
                  <a:pt x="226263" y="3703104"/>
                </a:lnTo>
                <a:lnTo>
                  <a:pt x="213969" y="3693287"/>
                </a:lnTo>
                <a:lnTo>
                  <a:pt x="198882" y="3688867"/>
                </a:lnTo>
                <a:lnTo>
                  <a:pt x="182397" y="3691750"/>
                </a:lnTo>
                <a:lnTo>
                  <a:pt x="167817" y="3701427"/>
                </a:lnTo>
                <a:lnTo>
                  <a:pt x="157492" y="3715639"/>
                </a:lnTo>
                <a:lnTo>
                  <a:pt x="153771" y="3732123"/>
                </a:lnTo>
                <a:lnTo>
                  <a:pt x="157378" y="3747478"/>
                </a:lnTo>
                <a:lnTo>
                  <a:pt x="166509" y="3760178"/>
                </a:lnTo>
                <a:lnTo>
                  <a:pt x="179705" y="3768864"/>
                </a:lnTo>
                <a:lnTo>
                  <a:pt x="195554" y="3772141"/>
                </a:lnTo>
                <a:lnTo>
                  <a:pt x="211683" y="3769271"/>
                </a:lnTo>
                <a:lnTo>
                  <a:pt x="224650" y="3761092"/>
                </a:lnTo>
                <a:lnTo>
                  <a:pt x="233438" y="3748557"/>
                </a:lnTo>
                <a:lnTo>
                  <a:pt x="237007" y="3732669"/>
                </a:lnTo>
                <a:close/>
              </a:path>
              <a:path w="2992754" h="4194175">
                <a:moveTo>
                  <a:pt x="315760" y="3522370"/>
                </a:moveTo>
                <a:lnTo>
                  <a:pt x="311810" y="3501136"/>
                </a:lnTo>
                <a:lnTo>
                  <a:pt x="300710" y="3483724"/>
                </a:lnTo>
                <a:lnTo>
                  <a:pt x="283946" y="3471710"/>
                </a:lnTo>
                <a:lnTo>
                  <a:pt x="263029" y="3466668"/>
                </a:lnTo>
                <a:lnTo>
                  <a:pt x="240398" y="3470237"/>
                </a:lnTo>
                <a:lnTo>
                  <a:pt x="221767" y="3481895"/>
                </a:lnTo>
                <a:lnTo>
                  <a:pt x="209130" y="3499764"/>
                </a:lnTo>
                <a:lnTo>
                  <a:pt x="204457" y="3521989"/>
                </a:lnTo>
                <a:lnTo>
                  <a:pt x="208610" y="3542817"/>
                </a:lnTo>
                <a:lnTo>
                  <a:pt x="219964" y="3560292"/>
                </a:lnTo>
                <a:lnTo>
                  <a:pt x="236804" y="3572573"/>
                </a:lnTo>
                <a:lnTo>
                  <a:pt x="257403" y="3577856"/>
                </a:lnTo>
                <a:lnTo>
                  <a:pt x="279895" y="3574402"/>
                </a:lnTo>
                <a:lnTo>
                  <a:pt x="298437" y="3562769"/>
                </a:lnTo>
                <a:lnTo>
                  <a:pt x="311048" y="3544798"/>
                </a:lnTo>
                <a:lnTo>
                  <a:pt x="315760" y="3522370"/>
                </a:lnTo>
                <a:close/>
              </a:path>
              <a:path w="2992754" h="4194175">
                <a:moveTo>
                  <a:pt x="319747" y="738200"/>
                </a:moveTo>
                <a:lnTo>
                  <a:pt x="313093" y="709726"/>
                </a:lnTo>
                <a:lnTo>
                  <a:pt x="296164" y="685888"/>
                </a:lnTo>
                <a:lnTo>
                  <a:pt x="271945" y="669607"/>
                </a:lnTo>
                <a:lnTo>
                  <a:pt x="243420" y="663778"/>
                </a:lnTo>
                <a:lnTo>
                  <a:pt x="231279" y="666496"/>
                </a:lnTo>
                <a:lnTo>
                  <a:pt x="232905" y="671474"/>
                </a:lnTo>
                <a:lnTo>
                  <a:pt x="247510" y="719086"/>
                </a:lnTo>
                <a:lnTo>
                  <a:pt x="261277" y="766838"/>
                </a:lnTo>
                <a:lnTo>
                  <a:pt x="272148" y="806983"/>
                </a:lnTo>
                <a:lnTo>
                  <a:pt x="272275" y="807440"/>
                </a:lnTo>
                <a:lnTo>
                  <a:pt x="274421" y="806983"/>
                </a:lnTo>
                <a:lnTo>
                  <a:pt x="298234" y="790638"/>
                </a:lnTo>
                <a:lnTo>
                  <a:pt x="314210" y="766838"/>
                </a:lnTo>
                <a:lnTo>
                  <a:pt x="319747" y="738200"/>
                </a:lnTo>
                <a:close/>
              </a:path>
              <a:path w="2992754" h="4194175">
                <a:moveTo>
                  <a:pt x="332308" y="2824086"/>
                </a:moveTo>
                <a:lnTo>
                  <a:pt x="326339" y="2796756"/>
                </a:lnTo>
                <a:lnTo>
                  <a:pt x="310883" y="2774226"/>
                </a:lnTo>
                <a:lnTo>
                  <a:pt x="305193" y="2770365"/>
                </a:lnTo>
                <a:lnTo>
                  <a:pt x="301345" y="2794038"/>
                </a:lnTo>
                <a:lnTo>
                  <a:pt x="294792" y="2832811"/>
                </a:lnTo>
                <a:lnTo>
                  <a:pt x="286626" y="2879306"/>
                </a:lnTo>
                <a:lnTo>
                  <a:pt x="284429" y="2891421"/>
                </a:lnTo>
                <a:lnTo>
                  <a:pt x="290182" y="2890088"/>
                </a:lnTo>
                <a:lnTo>
                  <a:pt x="312420" y="2874391"/>
                </a:lnTo>
                <a:lnTo>
                  <a:pt x="327190" y="2851632"/>
                </a:lnTo>
                <a:lnTo>
                  <a:pt x="332308" y="2824086"/>
                </a:lnTo>
                <a:close/>
              </a:path>
              <a:path w="2992754" h="4194175">
                <a:moveTo>
                  <a:pt x="368147" y="531647"/>
                </a:moveTo>
                <a:lnTo>
                  <a:pt x="363905" y="507492"/>
                </a:lnTo>
                <a:lnTo>
                  <a:pt x="351294" y="487680"/>
                </a:lnTo>
                <a:lnTo>
                  <a:pt x="332397" y="474472"/>
                </a:lnTo>
                <a:lnTo>
                  <a:pt x="332740" y="474472"/>
                </a:lnTo>
                <a:lnTo>
                  <a:pt x="308673" y="469493"/>
                </a:lnTo>
                <a:lnTo>
                  <a:pt x="285102" y="474472"/>
                </a:lnTo>
                <a:lnTo>
                  <a:pt x="265645" y="487883"/>
                </a:lnTo>
                <a:lnTo>
                  <a:pt x="252514" y="507492"/>
                </a:lnTo>
                <a:lnTo>
                  <a:pt x="247891" y="531075"/>
                </a:lnTo>
                <a:lnTo>
                  <a:pt x="252590" y="553351"/>
                </a:lnTo>
                <a:lnTo>
                  <a:pt x="264871" y="571703"/>
                </a:lnTo>
                <a:lnTo>
                  <a:pt x="283057" y="584428"/>
                </a:lnTo>
                <a:lnTo>
                  <a:pt x="305473" y="589813"/>
                </a:lnTo>
                <a:lnTo>
                  <a:pt x="329920" y="586346"/>
                </a:lnTo>
                <a:lnTo>
                  <a:pt x="349643" y="574433"/>
                </a:lnTo>
                <a:lnTo>
                  <a:pt x="362966" y="555675"/>
                </a:lnTo>
                <a:lnTo>
                  <a:pt x="368147" y="531647"/>
                </a:lnTo>
                <a:close/>
              </a:path>
              <a:path w="2992754" h="4194175">
                <a:moveTo>
                  <a:pt x="371995" y="4008437"/>
                </a:moveTo>
                <a:lnTo>
                  <a:pt x="368261" y="3994645"/>
                </a:lnTo>
                <a:lnTo>
                  <a:pt x="359410" y="3983494"/>
                </a:lnTo>
                <a:lnTo>
                  <a:pt x="346989" y="3976382"/>
                </a:lnTo>
                <a:lnTo>
                  <a:pt x="332486" y="3974693"/>
                </a:lnTo>
                <a:lnTo>
                  <a:pt x="318884" y="3978059"/>
                </a:lnTo>
                <a:lnTo>
                  <a:pt x="308889" y="3985031"/>
                </a:lnTo>
                <a:lnTo>
                  <a:pt x="302552" y="3995458"/>
                </a:lnTo>
                <a:lnTo>
                  <a:pt x="299948" y="4009199"/>
                </a:lnTo>
                <a:lnTo>
                  <a:pt x="302514" y="4023423"/>
                </a:lnTo>
                <a:lnTo>
                  <a:pt x="310464" y="4035514"/>
                </a:lnTo>
                <a:lnTo>
                  <a:pt x="322160" y="4043832"/>
                </a:lnTo>
                <a:lnTo>
                  <a:pt x="335940" y="4046817"/>
                </a:lnTo>
                <a:lnTo>
                  <a:pt x="349580" y="4043311"/>
                </a:lnTo>
                <a:lnTo>
                  <a:pt x="361302" y="4034498"/>
                </a:lnTo>
                <a:lnTo>
                  <a:pt x="369366" y="4022255"/>
                </a:lnTo>
                <a:lnTo>
                  <a:pt x="371995" y="4008437"/>
                </a:lnTo>
                <a:close/>
              </a:path>
              <a:path w="2992754" h="4194175">
                <a:moveTo>
                  <a:pt x="377748" y="3308413"/>
                </a:moveTo>
                <a:lnTo>
                  <a:pt x="372745" y="3290239"/>
                </a:lnTo>
                <a:lnTo>
                  <a:pt x="361950" y="3276282"/>
                </a:lnTo>
                <a:lnTo>
                  <a:pt x="346519" y="3267545"/>
                </a:lnTo>
                <a:lnTo>
                  <a:pt x="327571" y="3265017"/>
                </a:lnTo>
                <a:lnTo>
                  <a:pt x="309283" y="3269373"/>
                </a:lnTo>
                <a:lnTo>
                  <a:pt x="294386" y="3279762"/>
                </a:lnTo>
                <a:lnTo>
                  <a:pt x="284365" y="3294697"/>
                </a:lnTo>
                <a:lnTo>
                  <a:pt x="280631" y="3312731"/>
                </a:lnTo>
                <a:lnTo>
                  <a:pt x="284873" y="3331845"/>
                </a:lnTo>
                <a:lnTo>
                  <a:pt x="296316" y="3347897"/>
                </a:lnTo>
                <a:lnTo>
                  <a:pt x="312762" y="3358743"/>
                </a:lnTo>
                <a:lnTo>
                  <a:pt x="332003" y="3362261"/>
                </a:lnTo>
                <a:lnTo>
                  <a:pt x="351129" y="3357334"/>
                </a:lnTo>
                <a:lnTo>
                  <a:pt x="366141" y="3345523"/>
                </a:lnTo>
                <a:lnTo>
                  <a:pt x="375526" y="3328619"/>
                </a:lnTo>
                <a:lnTo>
                  <a:pt x="377748" y="3308413"/>
                </a:lnTo>
                <a:close/>
              </a:path>
              <a:path w="2992754" h="4194175">
                <a:moveTo>
                  <a:pt x="388150" y="1229575"/>
                </a:moveTo>
                <a:lnTo>
                  <a:pt x="383463" y="1199896"/>
                </a:lnTo>
                <a:lnTo>
                  <a:pt x="368896" y="1175943"/>
                </a:lnTo>
                <a:lnTo>
                  <a:pt x="346252" y="1159662"/>
                </a:lnTo>
                <a:lnTo>
                  <a:pt x="344589" y="1159281"/>
                </a:lnTo>
                <a:lnTo>
                  <a:pt x="347903" y="1181100"/>
                </a:lnTo>
                <a:lnTo>
                  <a:pt x="354279" y="1227099"/>
                </a:lnTo>
                <a:lnTo>
                  <a:pt x="360133" y="1273517"/>
                </a:lnTo>
                <a:lnTo>
                  <a:pt x="361378" y="1284414"/>
                </a:lnTo>
                <a:lnTo>
                  <a:pt x="365201" y="1281874"/>
                </a:lnTo>
                <a:lnTo>
                  <a:pt x="381596" y="1258392"/>
                </a:lnTo>
                <a:lnTo>
                  <a:pt x="388150" y="1229575"/>
                </a:lnTo>
                <a:close/>
              </a:path>
              <a:path w="2992754" h="4194175">
                <a:moveTo>
                  <a:pt x="395147" y="1921827"/>
                </a:moveTo>
                <a:lnTo>
                  <a:pt x="388721" y="1895500"/>
                </a:lnTo>
                <a:lnTo>
                  <a:pt x="388353" y="1914791"/>
                </a:lnTo>
                <a:lnTo>
                  <a:pt x="387184" y="1955050"/>
                </a:lnTo>
                <a:lnTo>
                  <a:pt x="390182" y="1950300"/>
                </a:lnTo>
                <a:lnTo>
                  <a:pt x="395147" y="1921827"/>
                </a:lnTo>
                <a:close/>
              </a:path>
              <a:path w="2992754" h="4194175">
                <a:moveTo>
                  <a:pt x="397129" y="2613990"/>
                </a:moveTo>
                <a:lnTo>
                  <a:pt x="390969" y="2586558"/>
                </a:lnTo>
                <a:lnTo>
                  <a:pt x="375437" y="2564079"/>
                </a:lnTo>
                <a:lnTo>
                  <a:pt x="369036" y="2559761"/>
                </a:lnTo>
                <a:lnTo>
                  <a:pt x="352831" y="2548826"/>
                </a:lnTo>
                <a:lnTo>
                  <a:pt x="338048" y="2545689"/>
                </a:lnTo>
                <a:lnTo>
                  <a:pt x="335432" y="2565870"/>
                </a:lnTo>
                <a:lnTo>
                  <a:pt x="327596" y="2622550"/>
                </a:lnTo>
                <a:lnTo>
                  <a:pt x="327812" y="2622639"/>
                </a:lnTo>
                <a:lnTo>
                  <a:pt x="321525" y="2664904"/>
                </a:lnTo>
                <a:lnTo>
                  <a:pt x="318160" y="2687218"/>
                </a:lnTo>
                <a:lnTo>
                  <a:pt x="324015" y="2688437"/>
                </a:lnTo>
                <a:lnTo>
                  <a:pt x="352996" y="2682748"/>
                </a:lnTo>
                <a:lnTo>
                  <a:pt x="376453" y="2666835"/>
                </a:lnTo>
                <a:lnTo>
                  <a:pt x="390448" y="2645397"/>
                </a:lnTo>
                <a:lnTo>
                  <a:pt x="391947" y="2643111"/>
                </a:lnTo>
                <a:lnTo>
                  <a:pt x="397129" y="2614003"/>
                </a:lnTo>
                <a:close/>
              </a:path>
              <a:path w="2992754" h="4194175">
                <a:moveTo>
                  <a:pt x="417080" y="319811"/>
                </a:moveTo>
                <a:lnTo>
                  <a:pt x="413651" y="305689"/>
                </a:lnTo>
                <a:lnTo>
                  <a:pt x="405218" y="294157"/>
                </a:lnTo>
                <a:lnTo>
                  <a:pt x="393026" y="286372"/>
                </a:lnTo>
                <a:lnTo>
                  <a:pt x="378307" y="283489"/>
                </a:lnTo>
                <a:lnTo>
                  <a:pt x="363397" y="286181"/>
                </a:lnTo>
                <a:lnTo>
                  <a:pt x="351586" y="293789"/>
                </a:lnTo>
                <a:lnTo>
                  <a:pt x="343725" y="305435"/>
                </a:lnTo>
                <a:lnTo>
                  <a:pt x="340804" y="319811"/>
                </a:lnTo>
                <a:lnTo>
                  <a:pt x="340702" y="320281"/>
                </a:lnTo>
                <a:lnTo>
                  <a:pt x="343230" y="335140"/>
                </a:lnTo>
                <a:lnTo>
                  <a:pt x="350685" y="347484"/>
                </a:lnTo>
                <a:lnTo>
                  <a:pt x="362000" y="356120"/>
                </a:lnTo>
                <a:lnTo>
                  <a:pt x="376085" y="359854"/>
                </a:lnTo>
                <a:lnTo>
                  <a:pt x="391833" y="357225"/>
                </a:lnTo>
                <a:lnTo>
                  <a:pt x="405079" y="348526"/>
                </a:lnTo>
                <a:lnTo>
                  <a:pt x="414083" y="335495"/>
                </a:lnTo>
                <a:lnTo>
                  <a:pt x="416991" y="320281"/>
                </a:lnTo>
                <a:lnTo>
                  <a:pt x="417080" y="319811"/>
                </a:lnTo>
                <a:close/>
              </a:path>
              <a:path w="2992754" h="4194175">
                <a:moveTo>
                  <a:pt x="440740" y="3101848"/>
                </a:moveTo>
                <a:lnTo>
                  <a:pt x="436968" y="3086036"/>
                </a:lnTo>
                <a:lnTo>
                  <a:pt x="427990" y="3073616"/>
                </a:lnTo>
                <a:lnTo>
                  <a:pt x="414896" y="3065576"/>
                </a:lnTo>
                <a:lnTo>
                  <a:pt x="398754" y="3062909"/>
                </a:lnTo>
                <a:lnTo>
                  <a:pt x="382930" y="3066377"/>
                </a:lnTo>
                <a:lnTo>
                  <a:pt x="369862" y="3075203"/>
                </a:lnTo>
                <a:lnTo>
                  <a:pt x="360934" y="3088017"/>
                </a:lnTo>
                <a:lnTo>
                  <a:pt x="357543" y="3103435"/>
                </a:lnTo>
                <a:lnTo>
                  <a:pt x="361442" y="3119945"/>
                </a:lnTo>
                <a:lnTo>
                  <a:pt x="371868" y="3133991"/>
                </a:lnTo>
                <a:lnTo>
                  <a:pt x="386524" y="3143415"/>
                </a:lnTo>
                <a:lnTo>
                  <a:pt x="403110" y="3146044"/>
                </a:lnTo>
                <a:lnTo>
                  <a:pt x="418198" y="3141434"/>
                </a:lnTo>
                <a:lnTo>
                  <a:pt x="430364" y="3131502"/>
                </a:lnTo>
                <a:lnTo>
                  <a:pt x="438327" y="3117786"/>
                </a:lnTo>
                <a:lnTo>
                  <a:pt x="440740" y="3101848"/>
                </a:lnTo>
                <a:close/>
              </a:path>
              <a:path w="2992754" h="4194175">
                <a:moveTo>
                  <a:pt x="450570" y="1015352"/>
                </a:moveTo>
                <a:lnTo>
                  <a:pt x="444131" y="989279"/>
                </a:lnTo>
                <a:lnTo>
                  <a:pt x="428586" y="968489"/>
                </a:lnTo>
                <a:lnTo>
                  <a:pt x="406323" y="955103"/>
                </a:lnTo>
                <a:lnTo>
                  <a:pt x="379679" y="951255"/>
                </a:lnTo>
                <a:lnTo>
                  <a:pt x="354977" y="957643"/>
                </a:lnTo>
                <a:lnTo>
                  <a:pt x="334911" y="972299"/>
                </a:lnTo>
                <a:lnTo>
                  <a:pt x="321437" y="993165"/>
                </a:lnTo>
                <a:lnTo>
                  <a:pt x="318452" y="1008367"/>
                </a:lnTo>
                <a:lnTo>
                  <a:pt x="325602" y="1045705"/>
                </a:lnTo>
                <a:lnTo>
                  <a:pt x="326593" y="1051280"/>
                </a:lnTo>
                <a:lnTo>
                  <a:pt x="336753" y="1066050"/>
                </a:lnTo>
                <a:lnTo>
                  <a:pt x="358546" y="1080350"/>
                </a:lnTo>
                <a:lnTo>
                  <a:pt x="385051" y="1085202"/>
                </a:lnTo>
                <a:lnTo>
                  <a:pt x="411251" y="1079207"/>
                </a:lnTo>
                <a:lnTo>
                  <a:pt x="432384" y="1063993"/>
                </a:lnTo>
                <a:lnTo>
                  <a:pt x="446227" y="1041920"/>
                </a:lnTo>
                <a:lnTo>
                  <a:pt x="450570" y="1015352"/>
                </a:lnTo>
                <a:close/>
              </a:path>
              <a:path w="2992754" h="4194175">
                <a:moveTo>
                  <a:pt x="451548" y="3799992"/>
                </a:moveTo>
                <a:lnTo>
                  <a:pt x="447484" y="3781704"/>
                </a:lnTo>
                <a:lnTo>
                  <a:pt x="437108" y="3766680"/>
                </a:lnTo>
                <a:lnTo>
                  <a:pt x="426351" y="3759441"/>
                </a:lnTo>
                <a:lnTo>
                  <a:pt x="422109" y="3756583"/>
                </a:lnTo>
                <a:lnTo>
                  <a:pt x="404190" y="3753116"/>
                </a:lnTo>
                <a:lnTo>
                  <a:pt x="386753" y="3757523"/>
                </a:lnTo>
                <a:lnTo>
                  <a:pt x="371716" y="3768547"/>
                </a:lnTo>
                <a:lnTo>
                  <a:pt x="361226" y="3783952"/>
                </a:lnTo>
                <a:lnTo>
                  <a:pt x="357441" y="3801503"/>
                </a:lnTo>
                <a:lnTo>
                  <a:pt x="361505" y="3819423"/>
                </a:lnTo>
                <a:lnTo>
                  <a:pt x="371970" y="3834053"/>
                </a:lnTo>
                <a:lnTo>
                  <a:pt x="387248" y="3843858"/>
                </a:lnTo>
                <a:lnTo>
                  <a:pt x="405701" y="3847312"/>
                </a:lnTo>
                <a:lnTo>
                  <a:pt x="424141" y="3843515"/>
                </a:lnTo>
                <a:lnTo>
                  <a:pt x="438772" y="3833495"/>
                </a:lnTo>
                <a:lnTo>
                  <a:pt x="448335" y="3818547"/>
                </a:lnTo>
                <a:lnTo>
                  <a:pt x="451548" y="3799992"/>
                </a:lnTo>
                <a:close/>
              </a:path>
              <a:path w="2992754" h="4194175">
                <a:moveTo>
                  <a:pt x="461352" y="2405786"/>
                </a:moveTo>
                <a:lnTo>
                  <a:pt x="455472" y="2379548"/>
                </a:lnTo>
                <a:lnTo>
                  <a:pt x="440334" y="2358237"/>
                </a:lnTo>
                <a:lnTo>
                  <a:pt x="418350" y="2344166"/>
                </a:lnTo>
                <a:lnTo>
                  <a:pt x="391972" y="2339670"/>
                </a:lnTo>
                <a:lnTo>
                  <a:pt x="365798" y="2346134"/>
                </a:lnTo>
                <a:lnTo>
                  <a:pt x="360768" y="2349868"/>
                </a:lnTo>
                <a:lnTo>
                  <a:pt x="355777" y="2398014"/>
                </a:lnTo>
                <a:lnTo>
                  <a:pt x="349516" y="2453602"/>
                </a:lnTo>
                <a:lnTo>
                  <a:pt x="349250" y="2455799"/>
                </a:lnTo>
                <a:lnTo>
                  <a:pt x="350354" y="2457221"/>
                </a:lnTo>
                <a:lnTo>
                  <a:pt x="372897" y="2470302"/>
                </a:lnTo>
                <a:lnTo>
                  <a:pt x="399529" y="2473731"/>
                </a:lnTo>
                <a:lnTo>
                  <a:pt x="424091" y="2466975"/>
                </a:lnTo>
                <a:lnTo>
                  <a:pt x="443814" y="2452027"/>
                </a:lnTo>
                <a:lnTo>
                  <a:pt x="456857" y="2430945"/>
                </a:lnTo>
                <a:lnTo>
                  <a:pt x="461352" y="2405786"/>
                </a:lnTo>
                <a:close/>
              </a:path>
              <a:path w="2992754" h="4194175">
                <a:moveTo>
                  <a:pt x="462089" y="1716519"/>
                </a:moveTo>
                <a:lnTo>
                  <a:pt x="456653" y="1687461"/>
                </a:lnTo>
                <a:lnTo>
                  <a:pt x="440956" y="1663420"/>
                </a:lnTo>
                <a:lnTo>
                  <a:pt x="417563" y="1647050"/>
                </a:lnTo>
                <a:lnTo>
                  <a:pt x="389039" y="1641005"/>
                </a:lnTo>
                <a:lnTo>
                  <a:pt x="387413" y="1641360"/>
                </a:lnTo>
                <a:lnTo>
                  <a:pt x="388023" y="1659991"/>
                </a:lnTo>
                <a:lnTo>
                  <a:pt x="389140" y="1710156"/>
                </a:lnTo>
                <a:lnTo>
                  <a:pt x="389737" y="1760715"/>
                </a:lnTo>
                <a:lnTo>
                  <a:pt x="389775" y="1787944"/>
                </a:lnTo>
                <a:lnTo>
                  <a:pt x="391528" y="1788236"/>
                </a:lnTo>
                <a:lnTo>
                  <a:pt x="419112" y="1782051"/>
                </a:lnTo>
                <a:lnTo>
                  <a:pt x="441350" y="1766735"/>
                </a:lnTo>
                <a:lnTo>
                  <a:pt x="456311" y="1744243"/>
                </a:lnTo>
                <a:lnTo>
                  <a:pt x="462089" y="1716519"/>
                </a:lnTo>
                <a:close/>
              </a:path>
              <a:path w="2992754" h="4194175">
                <a:moveTo>
                  <a:pt x="506514" y="809828"/>
                </a:moveTo>
                <a:lnTo>
                  <a:pt x="502869" y="788162"/>
                </a:lnTo>
                <a:lnTo>
                  <a:pt x="492036" y="771105"/>
                </a:lnTo>
                <a:lnTo>
                  <a:pt x="475246" y="759904"/>
                </a:lnTo>
                <a:lnTo>
                  <a:pt x="473887" y="759650"/>
                </a:lnTo>
                <a:lnTo>
                  <a:pt x="453720" y="755802"/>
                </a:lnTo>
                <a:lnTo>
                  <a:pt x="432041" y="759904"/>
                </a:lnTo>
                <a:lnTo>
                  <a:pt x="432269" y="759904"/>
                </a:lnTo>
                <a:lnTo>
                  <a:pt x="414896" y="771105"/>
                </a:lnTo>
                <a:lnTo>
                  <a:pt x="403085" y="787920"/>
                </a:lnTo>
                <a:lnTo>
                  <a:pt x="398640" y="808634"/>
                </a:lnTo>
                <a:lnTo>
                  <a:pt x="402945" y="829208"/>
                </a:lnTo>
                <a:lnTo>
                  <a:pt x="414782" y="846670"/>
                </a:lnTo>
                <a:lnTo>
                  <a:pt x="432028" y="858888"/>
                </a:lnTo>
                <a:lnTo>
                  <a:pt x="452539" y="863663"/>
                </a:lnTo>
                <a:lnTo>
                  <a:pt x="473417" y="859739"/>
                </a:lnTo>
                <a:lnTo>
                  <a:pt x="490486" y="848347"/>
                </a:lnTo>
                <a:lnTo>
                  <a:pt x="494423" y="842505"/>
                </a:lnTo>
                <a:lnTo>
                  <a:pt x="502069" y="831164"/>
                </a:lnTo>
                <a:lnTo>
                  <a:pt x="506514" y="809840"/>
                </a:lnTo>
                <a:close/>
              </a:path>
              <a:path w="2992754" h="4194175">
                <a:moveTo>
                  <a:pt x="513600" y="4011650"/>
                </a:moveTo>
                <a:lnTo>
                  <a:pt x="492658" y="4024211"/>
                </a:lnTo>
                <a:lnTo>
                  <a:pt x="475716" y="4048264"/>
                </a:lnTo>
                <a:lnTo>
                  <a:pt x="469417" y="4079087"/>
                </a:lnTo>
                <a:lnTo>
                  <a:pt x="470242" y="4083431"/>
                </a:lnTo>
                <a:lnTo>
                  <a:pt x="494322" y="4043362"/>
                </a:lnTo>
                <a:lnTo>
                  <a:pt x="513600" y="4011650"/>
                </a:lnTo>
                <a:close/>
              </a:path>
              <a:path w="2992754" h="4194175">
                <a:moveTo>
                  <a:pt x="522859" y="1506016"/>
                </a:moveTo>
                <a:lnTo>
                  <a:pt x="518109" y="1482763"/>
                </a:lnTo>
                <a:lnTo>
                  <a:pt x="505193" y="1463205"/>
                </a:lnTo>
                <a:lnTo>
                  <a:pt x="486054" y="1449400"/>
                </a:lnTo>
                <a:lnTo>
                  <a:pt x="462673" y="1443380"/>
                </a:lnTo>
                <a:lnTo>
                  <a:pt x="437146" y="1446872"/>
                </a:lnTo>
                <a:lnTo>
                  <a:pt x="416166" y="1459280"/>
                </a:lnTo>
                <a:lnTo>
                  <a:pt x="401739" y="1478813"/>
                </a:lnTo>
                <a:lnTo>
                  <a:pt x="395859" y="1503667"/>
                </a:lnTo>
                <a:lnTo>
                  <a:pt x="400088" y="1528965"/>
                </a:lnTo>
                <a:lnTo>
                  <a:pt x="413207" y="1550022"/>
                </a:lnTo>
                <a:lnTo>
                  <a:pt x="433095" y="1564563"/>
                </a:lnTo>
                <a:lnTo>
                  <a:pt x="457593" y="1570266"/>
                </a:lnTo>
                <a:lnTo>
                  <a:pt x="481888" y="1565224"/>
                </a:lnTo>
                <a:lnTo>
                  <a:pt x="502767" y="1550962"/>
                </a:lnTo>
                <a:lnTo>
                  <a:pt x="517372" y="1530299"/>
                </a:lnTo>
                <a:lnTo>
                  <a:pt x="522859" y="1506016"/>
                </a:lnTo>
                <a:close/>
              </a:path>
              <a:path w="2992754" h="4194175">
                <a:moveTo>
                  <a:pt x="524764" y="2196122"/>
                </a:moveTo>
                <a:lnTo>
                  <a:pt x="519785" y="2173935"/>
                </a:lnTo>
                <a:lnTo>
                  <a:pt x="507263" y="2155710"/>
                </a:lnTo>
                <a:lnTo>
                  <a:pt x="488911" y="2143188"/>
                </a:lnTo>
                <a:lnTo>
                  <a:pt x="466432" y="2138045"/>
                </a:lnTo>
                <a:lnTo>
                  <a:pt x="442074" y="2141829"/>
                </a:lnTo>
                <a:lnTo>
                  <a:pt x="422490" y="2153996"/>
                </a:lnTo>
                <a:lnTo>
                  <a:pt x="409371" y="2172944"/>
                </a:lnTo>
                <a:lnTo>
                  <a:pt x="404431" y="2197036"/>
                </a:lnTo>
                <a:lnTo>
                  <a:pt x="408990" y="2221153"/>
                </a:lnTo>
                <a:lnTo>
                  <a:pt x="421868" y="2240762"/>
                </a:lnTo>
                <a:lnTo>
                  <a:pt x="441109" y="2253881"/>
                </a:lnTo>
                <a:lnTo>
                  <a:pt x="464731" y="2258479"/>
                </a:lnTo>
                <a:lnTo>
                  <a:pt x="488238" y="2253221"/>
                </a:lnTo>
                <a:lnTo>
                  <a:pt x="507530" y="2239556"/>
                </a:lnTo>
                <a:lnTo>
                  <a:pt x="520433" y="2219769"/>
                </a:lnTo>
                <a:lnTo>
                  <a:pt x="524764" y="2196122"/>
                </a:lnTo>
                <a:close/>
              </a:path>
              <a:path w="2992754" h="4194175">
                <a:moveTo>
                  <a:pt x="525157" y="2898698"/>
                </a:moveTo>
                <a:lnTo>
                  <a:pt x="522033" y="2876321"/>
                </a:lnTo>
                <a:lnTo>
                  <a:pt x="510616" y="2857423"/>
                </a:lnTo>
                <a:lnTo>
                  <a:pt x="501764" y="2850819"/>
                </a:lnTo>
                <a:lnTo>
                  <a:pt x="492912" y="2844228"/>
                </a:lnTo>
                <a:lnTo>
                  <a:pt x="470916" y="2838932"/>
                </a:lnTo>
                <a:lnTo>
                  <a:pt x="448500" y="2842971"/>
                </a:lnTo>
                <a:lnTo>
                  <a:pt x="430263" y="2855074"/>
                </a:lnTo>
                <a:lnTo>
                  <a:pt x="418109" y="2873349"/>
                </a:lnTo>
                <a:lnTo>
                  <a:pt x="413918" y="2895904"/>
                </a:lnTo>
                <a:lnTo>
                  <a:pt x="418426" y="2916910"/>
                </a:lnTo>
                <a:lnTo>
                  <a:pt x="430022" y="2934055"/>
                </a:lnTo>
                <a:lnTo>
                  <a:pt x="447128" y="2945714"/>
                </a:lnTo>
                <a:lnTo>
                  <a:pt x="468134" y="2950273"/>
                </a:lnTo>
                <a:lnTo>
                  <a:pt x="489356" y="2946641"/>
                </a:lnTo>
                <a:lnTo>
                  <a:pt x="507060" y="2935821"/>
                </a:lnTo>
                <a:lnTo>
                  <a:pt x="519557" y="2919323"/>
                </a:lnTo>
                <a:lnTo>
                  <a:pt x="525157" y="2898711"/>
                </a:lnTo>
                <a:close/>
              </a:path>
              <a:path w="2992754" h="4194175">
                <a:moveTo>
                  <a:pt x="528472" y="3591369"/>
                </a:moveTo>
                <a:lnTo>
                  <a:pt x="523722" y="3567366"/>
                </a:lnTo>
                <a:lnTo>
                  <a:pt x="510882" y="3548557"/>
                </a:lnTo>
                <a:lnTo>
                  <a:pt x="491553" y="3536480"/>
                </a:lnTo>
                <a:lnTo>
                  <a:pt x="467321" y="3532657"/>
                </a:lnTo>
                <a:lnTo>
                  <a:pt x="443776" y="3538245"/>
                </a:lnTo>
                <a:lnTo>
                  <a:pt x="424878" y="3551999"/>
                </a:lnTo>
                <a:lnTo>
                  <a:pt x="412661" y="3571722"/>
                </a:lnTo>
                <a:lnTo>
                  <a:pt x="409168" y="3595205"/>
                </a:lnTo>
                <a:lnTo>
                  <a:pt x="415582" y="3618280"/>
                </a:lnTo>
                <a:lnTo>
                  <a:pt x="430098" y="3636861"/>
                </a:lnTo>
                <a:lnTo>
                  <a:pt x="450303" y="3648824"/>
                </a:lnTo>
                <a:lnTo>
                  <a:pt x="473773" y="3652037"/>
                </a:lnTo>
                <a:lnTo>
                  <a:pt x="495439" y="3646005"/>
                </a:lnTo>
                <a:lnTo>
                  <a:pt x="503174" y="3640099"/>
                </a:lnTo>
                <a:lnTo>
                  <a:pt x="512838" y="3632708"/>
                </a:lnTo>
                <a:lnTo>
                  <a:pt x="524383" y="3613912"/>
                </a:lnTo>
                <a:lnTo>
                  <a:pt x="525868" y="3605682"/>
                </a:lnTo>
                <a:lnTo>
                  <a:pt x="527227" y="3598189"/>
                </a:lnTo>
                <a:lnTo>
                  <a:pt x="528472" y="3591382"/>
                </a:lnTo>
                <a:close/>
              </a:path>
              <a:path w="2992754" h="4194175">
                <a:moveTo>
                  <a:pt x="576935" y="601154"/>
                </a:moveTo>
                <a:lnTo>
                  <a:pt x="572808" y="579234"/>
                </a:lnTo>
                <a:lnTo>
                  <a:pt x="560641" y="560717"/>
                </a:lnTo>
                <a:lnTo>
                  <a:pt x="542442" y="547687"/>
                </a:lnTo>
                <a:lnTo>
                  <a:pt x="520217" y="542251"/>
                </a:lnTo>
                <a:lnTo>
                  <a:pt x="497255" y="545579"/>
                </a:lnTo>
                <a:lnTo>
                  <a:pt x="478536" y="556641"/>
                </a:lnTo>
                <a:lnTo>
                  <a:pt x="465632" y="574040"/>
                </a:lnTo>
                <a:lnTo>
                  <a:pt x="460070" y="596366"/>
                </a:lnTo>
                <a:lnTo>
                  <a:pt x="463727" y="620496"/>
                </a:lnTo>
                <a:lnTo>
                  <a:pt x="476046" y="640549"/>
                </a:lnTo>
                <a:lnTo>
                  <a:pt x="494906" y="654215"/>
                </a:lnTo>
                <a:lnTo>
                  <a:pt x="518109" y="659155"/>
                </a:lnTo>
                <a:lnTo>
                  <a:pt x="539381" y="654215"/>
                </a:lnTo>
                <a:lnTo>
                  <a:pt x="539572" y="654215"/>
                </a:lnTo>
                <a:lnTo>
                  <a:pt x="558330" y="641172"/>
                </a:lnTo>
                <a:lnTo>
                  <a:pt x="571601" y="622681"/>
                </a:lnTo>
                <a:lnTo>
                  <a:pt x="576935" y="601167"/>
                </a:lnTo>
                <a:close/>
              </a:path>
              <a:path w="2992754" h="4194175">
                <a:moveTo>
                  <a:pt x="578104" y="1297025"/>
                </a:moveTo>
                <a:lnTo>
                  <a:pt x="573697" y="1276197"/>
                </a:lnTo>
                <a:lnTo>
                  <a:pt x="567918" y="1267726"/>
                </a:lnTo>
                <a:lnTo>
                  <a:pt x="561746" y="1258658"/>
                </a:lnTo>
                <a:lnTo>
                  <a:pt x="544334" y="1246530"/>
                </a:lnTo>
                <a:lnTo>
                  <a:pt x="523519" y="1241882"/>
                </a:lnTo>
                <a:lnTo>
                  <a:pt x="502424" y="1245971"/>
                </a:lnTo>
                <a:lnTo>
                  <a:pt x="485267" y="1257515"/>
                </a:lnTo>
                <a:lnTo>
                  <a:pt x="473671" y="1274902"/>
                </a:lnTo>
                <a:lnTo>
                  <a:pt x="469290" y="1296441"/>
                </a:lnTo>
                <a:lnTo>
                  <a:pt x="473151" y="1318158"/>
                </a:lnTo>
                <a:lnTo>
                  <a:pt x="484276" y="1335354"/>
                </a:lnTo>
                <a:lnTo>
                  <a:pt x="501345" y="1346682"/>
                </a:lnTo>
                <a:lnTo>
                  <a:pt x="522960" y="1350746"/>
                </a:lnTo>
                <a:lnTo>
                  <a:pt x="543928" y="1346682"/>
                </a:lnTo>
                <a:lnTo>
                  <a:pt x="544334" y="1346682"/>
                </a:lnTo>
                <a:lnTo>
                  <a:pt x="562025" y="1335112"/>
                </a:lnTo>
                <a:lnTo>
                  <a:pt x="573455" y="1318526"/>
                </a:lnTo>
                <a:lnTo>
                  <a:pt x="573709" y="1318158"/>
                </a:lnTo>
                <a:lnTo>
                  <a:pt x="578104" y="1297038"/>
                </a:lnTo>
                <a:close/>
              </a:path>
              <a:path w="2992754" h="4194175">
                <a:moveTo>
                  <a:pt x="582066" y="1991347"/>
                </a:moveTo>
                <a:lnTo>
                  <a:pt x="579005" y="1969490"/>
                </a:lnTo>
                <a:lnTo>
                  <a:pt x="568515" y="1951774"/>
                </a:lnTo>
                <a:lnTo>
                  <a:pt x="551967" y="1939683"/>
                </a:lnTo>
                <a:lnTo>
                  <a:pt x="530694" y="1934743"/>
                </a:lnTo>
                <a:lnTo>
                  <a:pt x="509104" y="1938159"/>
                </a:lnTo>
                <a:lnTo>
                  <a:pt x="491096" y="1948980"/>
                </a:lnTo>
                <a:lnTo>
                  <a:pt x="478536" y="1965579"/>
                </a:lnTo>
                <a:lnTo>
                  <a:pt x="473252" y="1986292"/>
                </a:lnTo>
                <a:lnTo>
                  <a:pt x="476821" y="2007133"/>
                </a:lnTo>
                <a:lnTo>
                  <a:pt x="488111" y="2025129"/>
                </a:lnTo>
                <a:lnTo>
                  <a:pt x="505091" y="2038045"/>
                </a:lnTo>
                <a:lnTo>
                  <a:pt x="525678" y="2043620"/>
                </a:lnTo>
                <a:lnTo>
                  <a:pt x="546849" y="2040420"/>
                </a:lnTo>
                <a:lnTo>
                  <a:pt x="564502" y="2029523"/>
                </a:lnTo>
                <a:lnTo>
                  <a:pt x="576846" y="2012619"/>
                </a:lnTo>
                <a:lnTo>
                  <a:pt x="582066" y="1991347"/>
                </a:lnTo>
                <a:close/>
              </a:path>
              <a:path w="2992754" h="4194175">
                <a:moveTo>
                  <a:pt x="588505" y="2683103"/>
                </a:moveTo>
                <a:lnTo>
                  <a:pt x="583145" y="2662682"/>
                </a:lnTo>
                <a:lnTo>
                  <a:pt x="573582" y="2650248"/>
                </a:lnTo>
                <a:lnTo>
                  <a:pt x="570560" y="2646311"/>
                </a:lnTo>
                <a:lnTo>
                  <a:pt x="552640" y="2635643"/>
                </a:lnTo>
                <a:lnTo>
                  <a:pt x="543458" y="2634246"/>
                </a:lnTo>
                <a:lnTo>
                  <a:pt x="535203" y="2632964"/>
                </a:lnTo>
                <a:lnTo>
                  <a:pt x="531228" y="2632354"/>
                </a:lnTo>
                <a:lnTo>
                  <a:pt x="493852" y="2649245"/>
                </a:lnTo>
                <a:lnTo>
                  <a:pt x="480656" y="2688590"/>
                </a:lnTo>
                <a:lnTo>
                  <a:pt x="485927" y="2709583"/>
                </a:lnTo>
                <a:lnTo>
                  <a:pt x="498246" y="2726334"/>
                </a:lnTo>
                <a:lnTo>
                  <a:pt x="515797" y="2737116"/>
                </a:lnTo>
                <a:lnTo>
                  <a:pt x="536689" y="2740215"/>
                </a:lnTo>
                <a:lnTo>
                  <a:pt x="557034" y="2734526"/>
                </a:lnTo>
                <a:lnTo>
                  <a:pt x="573849" y="2721572"/>
                </a:lnTo>
                <a:lnTo>
                  <a:pt x="578688" y="2713812"/>
                </a:lnTo>
                <a:lnTo>
                  <a:pt x="585038" y="2703652"/>
                </a:lnTo>
                <a:lnTo>
                  <a:pt x="588505" y="2683116"/>
                </a:lnTo>
                <a:close/>
              </a:path>
              <a:path w="2992754" h="4194175">
                <a:moveTo>
                  <a:pt x="608571" y="3386493"/>
                </a:moveTo>
                <a:lnTo>
                  <a:pt x="604126" y="3359124"/>
                </a:lnTo>
                <a:lnTo>
                  <a:pt x="589089" y="3335642"/>
                </a:lnTo>
                <a:lnTo>
                  <a:pt x="566458" y="3319221"/>
                </a:lnTo>
                <a:lnTo>
                  <a:pt x="539203" y="3313036"/>
                </a:lnTo>
                <a:lnTo>
                  <a:pt x="513168" y="3318421"/>
                </a:lnTo>
                <a:lnTo>
                  <a:pt x="491578" y="3333115"/>
                </a:lnTo>
                <a:lnTo>
                  <a:pt x="476732" y="3354832"/>
                </a:lnTo>
                <a:lnTo>
                  <a:pt x="470916" y="3381260"/>
                </a:lnTo>
                <a:lnTo>
                  <a:pt x="475500" y="3408197"/>
                </a:lnTo>
                <a:lnTo>
                  <a:pt x="489153" y="3430028"/>
                </a:lnTo>
                <a:lnTo>
                  <a:pt x="510120" y="3444862"/>
                </a:lnTo>
                <a:lnTo>
                  <a:pt x="536600" y="3450856"/>
                </a:lnTo>
                <a:lnTo>
                  <a:pt x="563422" y="3446538"/>
                </a:lnTo>
                <a:lnTo>
                  <a:pt x="585825" y="3433064"/>
                </a:lnTo>
                <a:lnTo>
                  <a:pt x="601611" y="3412401"/>
                </a:lnTo>
                <a:lnTo>
                  <a:pt x="608571" y="3386505"/>
                </a:lnTo>
                <a:close/>
              </a:path>
              <a:path w="2992754" h="4194175">
                <a:moveTo>
                  <a:pt x="634263" y="3818496"/>
                </a:moveTo>
                <a:lnTo>
                  <a:pt x="591312" y="3819245"/>
                </a:lnTo>
                <a:lnTo>
                  <a:pt x="561505" y="3850957"/>
                </a:lnTo>
                <a:lnTo>
                  <a:pt x="557999" y="3873652"/>
                </a:lnTo>
                <a:lnTo>
                  <a:pt x="563321" y="3894582"/>
                </a:lnTo>
                <a:lnTo>
                  <a:pt x="575500" y="3911295"/>
                </a:lnTo>
                <a:lnTo>
                  <a:pt x="582993" y="3899281"/>
                </a:lnTo>
                <a:lnTo>
                  <a:pt x="611924" y="3853421"/>
                </a:lnTo>
                <a:lnTo>
                  <a:pt x="634263" y="3818496"/>
                </a:lnTo>
                <a:close/>
              </a:path>
              <a:path w="2992754" h="4194175">
                <a:moveTo>
                  <a:pt x="650709" y="1088174"/>
                </a:moveTo>
                <a:lnTo>
                  <a:pt x="646036" y="1066431"/>
                </a:lnTo>
                <a:lnTo>
                  <a:pt x="633285" y="1047826"/>
                </a:lnTo>
                <a:lnTo>
                  <a:pt x="614883" y="1034796"/>
                </a:lnTo>
                <a:lnTo>
                  <a:pt x="593217" y="1029792"/>
                </a:lnTo>
                <a:lnTo>
                  <a:pt x="571284" y="1034262"/>
                </a:lnTo>
                <a:lnTo>
                  <a:pt x="553034" y="1046721"/>
                </a:lnTo>
                <a:lnTo>
                  <a:pt x="540512" y="1065098"/>
                </a:lnTo>
                <a:lnTo>
                  <a:pt x="539800" y="1068425"/>
                </a:lnTo>
                <a:lnTo>
                  <a:pt x="535762" y="1087348"/>
                </a:lnTo>
                <a:lnTo>
                  <a:pt x="540004" y="1109865"/>
                </a:lnTo>
                <a:lnTo>
                  <a:pt x="548500" y="1122743"/>
                </a:lnTo>
                <a:lnTo>
                  <a:pt x="552094" y="1128166"/>
                </a:lnTo>
                <a:lnTo>
                  <a:pt x="570128" y="1140371"/>
                </a:lnTo>
                <a:lnTo>
                  <a:pt x="570560" y="1140371"/>
                </a:lnTo>
                <a:lnTo>
                  <a:pt x="592391" y="1144790"/>
                </a:lnTo>
                <a:lnTo>
                  <a:pt x="614768" y="1140371"/>
                </a:lnTo>
                <a:lnTo>
                  <a:pt x="633285" y="1128166"/>
                </a:lnTo>
                <a:lnTo>
                  <a:pt x="645947" y="1110107"/>
                </a:lnTo>
                <a:lnTo>
                  <a:pt x="650709" y="1088186"/>
                </a:lnTo>
                <a:close/>
              </a:path>
              <a:path w="2992754" h="4194175">
                <a:moveTo>
                  <a:pt x="654100" y="2475865"/>
                </a:moveTo>
                <a:lnTo>
                  <a:pt x="649871" y="2456357"/>
                </a:lnTo>
                <a:lnTo>
                  <a:pt x="638759" y="2440432"/>
                </a:lnTo>
                <a:lnTo>
                  <a:pt x="622490" y="2429751"/>
                </a:lnTo>
                <a:lnTo>
                  <a:pt x="602805" y="2426030"/>
                </a:lnTo>
                <a:lnTo>
                  <a:pt x="583095" y="2430272"/>
                </a:lnTo>
                <a:lnTo>
                  <a:pt x="567143" y="2441333"/>
                </a:lnTo>
                <a:lnTo>
                  <a:pt x="557644" y="2455900"/>
                </a:lnTo>
                <a:lnTo>
                  <a:pt x="556552" y="2457577"/>
                </a:lnTo>
                <a:lnTo>
                  <a:pt x="552894" y="2477363"/>
                </a:lnTo>
                <a:lnTo>
                  <a:pt x="557237" y="2496947"/>
                </a:lnTo>
                <a:lnTo>
                  <a:pt x="568413" y="2512898"/>
                </a:lnTo>
                <a:lnTo>
                  <a:pt x="584682" y="2523553"/>
                </a:lnTo>
                <a:lnTo>
                  <a:pt x="604304" y="2527236"/>
                </a:lnTo>
                <a:lnTo>
                  <a:pt x="618375" y="2524112"/>
                </a:lnTo>
                <a:lnTo>
                  <a:pt x="623824" y="2522893"/>
                </a:lnTo>
                <a:lnTo>
                  <a:pt x="639724" y="2511780"/>
                </a:lnTo>
                <a:lnTo>
                  <a:pt x="650354" y="2495537"/>
                </a:lnTo>
                <a:lnTo>
                  <a:pt x="653999" y="2476373"/>
                </a:lnTo>
                <a:lnTo>
                  <a:pt x="654100" y="2475877"/>
                </a:lnTo>
                <a:close/>
              </a:path>
              <a:path w="2992754" h="4194175">
                <a:moveTo>
                  <a:pt x="654367" y="1781429"/>
                </a:moveTo>
                <a:lnTo>
                  <a:pt x="650417" y="1758835"/>
                </a:lnTo>
                <a:lnTo>
                  <a:pt x="638263" y="1740242"/>
                </a:lnTo>
                <a:lnTo>
                  <a:pt x="619937" y="1727708"/>
                </a:lnTo>
                <a:lnTo>
                  <a:pt x="597408" y="1723275"/>
                </a:lnTo>
                <a:lnTo>
                  <a:pt x="596455" y="1723466"/>
                </a:lnTo>
                <a:lnTo>
                  <a:pt x="576199" y="1727708"/>
                </a:lnTo>
                <a:lnTo>
                  <a:pt x="558787" y="1739277"/>
                </a:lnTo>
                <a:lnTo>
                  <a:pt x="546760" y="1756422"/>
                </a:lnTo>
                <a:lnTo>
                  <a:pt x="541832" y="1777466"/>
                </a:lnTo>
                <a:lnTo>
                  <a:pt x="545769" y="1800123"/>
                </a:lnTo>
                <a:lnTo>
                  <a:pt x="557936" y="1818792"/>
                </a:lnTo>
                <a:lnTo>
                  <a:pt x="576364" y="1831403"/>
                </a:lnTo>
                <a:lnTo>
                  <a:pt x="596747" y="1835429"/>
                </a:lnTo>
                <a:lnTo>
                  <a:pt x="598881" y="1835861"/>
                </a:lnTo>
                <a:lnTo>
                  <a:pt x="619988" y="1831403"/>
                </a:lnTo>
                <a:lnTo>
                  <a:pt x="637425" y="1819706"/>
                </a:lnTo>
                <a:lnTo>
                  <a:pt x="649465" y="1802485"/>
                </a:lnTo>
                <a:lnTo>
                  <a:pt x="654367" y="1781441"/>
                </a:lnTo>
                <a:close/>
              </a:path>
              <a:path w="2992754" h="4194175">
                <a:moveTo>
                  <a:pt x="655891" y="388315"/>
                </a:moveTo>
                <a:lnTo>
                  <a:pt x="649833" y="362077"/>
                </a:lnTo>
                <a:lnTo>
                  <a:pt x="634949" y="340614"/>
                </a:lnTo>
                <a:lnTo>
                  <a:pt x="613448" y="326123"/>
                </a:lnTo>
                <a:lnTo>
                  <a:pt x="587527" y="320763"/>
                </a:lnTo>
                <a:lnTo>
                  <a:pt x="577900" y="322897"/>
                </a:lnTo>
                <a:lnTo>
                  <a:pt x="560514" y="326745"/>
                </a:lnTo>
                <a:lnTo>
                  <a:pt x="537832" y="342823"/>
                </a:lnTo>
                <a:lnTo>
                  <a:pt x="533565" y="349237"/>
                </a:lnTo>
                <a:lnTo>
                  <a:pt x="522452" y="365937"/>
                </a:lnTo>
                <a:lnTo>
                  <a:pt x="517359" y="393026"/>
                </a:lnTo>
                <a:lnTo>
                  <a:pt x="524090" y="420103"/>
                </a:lnTo>
                <a:lnTo>
                  <a:pt x="540461" y="441617"/>
                </a:lnTo>
                <a:lnTo>
                  <a:pt x="563994" y="455396"/>
                </a:lnTo>
                <a:lnTo>
                  <a:pt x="592239" y="459257"/>
                </a:lnTo>
                <a:lnTo>
                  <a:pt x="618299" y="452577"/>
                </a:lnTo>
                <a:lnTo>
                  <a:pt x="638708" y="437286"/>
                </a:lnTo>
                <a:lnTo>
                  <a:pt x="651789" y="415251"/>
                </a:lnTo>
                <a:lnTo>
                  <a:pt x="655891" y="388327"/>
                </a:lnTo>
                <a:close/>
              </a:path>
              <a:path w="2992754" h="4194175">
                <a:moveTo>
                  <a:pt x="683869" y="3171101"/>
                </a:moveTo>
                <a:lnTo>
                  <a:pt x="676617" y="3142869"/>
                </a:lnTo>
                <a:lnTo>
                  <a:pt x="659257" y="3119386"/>
                </a:lnTo>
                <a:lnTo>
                  <a:pt x="634898" y="3103575"/>
                </a:lnTo>
                <a:lnTo>
                  <a:pt x="606615" y="3098368"/>
                </a:lnTo>
                <a:lnTo>
                  <a:pt x="578358" y="3105327"/>
                </a:lnTo>
                <a:lnTo>
                  <a:pt x="555383" y="3122320"/>
                </a:lnTo>
                <a:lnTo>
                  <a:pt x="540156" y="3146679"/>
                </a:lnTo>
                <a:lnTo>
                  <a:pt x="535101" y="3175762"/>
                </a:lnTo>
                <a:lnTo>
                  <a:pt x="541566" y="3204718"/>
                </a:lnTo>
                <a:lnTo>
                  <a:pt x="557822" y="3227590"/>
                </a:lnTo>
                <a:lnTo>
                  <a:pt x="581761" y="3242411"/>
                </a:lnTo>
                <a:lnTo>
                  <a:pt x="611263" y="3247199"/>
                </a:lnTo>
                <a:lnTo>
                  <a:pt x="639991" y="3240417"/>
                </a:lnTo>
                <a:lnTo>
                  <a:pt x="663409" y="3223653"/>
                </a:lnTo>
                <a:lnTo>
                  <a:pt x="678903" y="3199625"/>
                </a:lnTo>
                <a:lnTo>
                  <a:pt x="683869" y="3171113"/>
                </a:lnTo>
                <a:close/>
              </a:path>
              <a:path w="2992754" h="4194175">
                <a:moveTo>
                  <a:pt x="700519" y="181660"/>
                </a:moveTo>
                <a:lnTo>
                  <a:pt x="697052" y="164426"/>
                </a:lnTo>
                <a:lnTo>
                  <a:pt x="687781" y="150368"/>
                </a:lnTo>
                <a:lnTo>
                  <a:pt x="687666" y="150190"/>
                </a:lnTo>
                <a:lnTo>
                  <a:pt x="673989" y="140741"/>
                </a:lnTo>
                <a:lnTo>
                  <a:pt x="674331" y="140741"/>
                </a:lnTo>
                <a:lnTo>
                  <a:pt x="656971" y="137147"/>
                </a:lnTo>
                <a:lnTo>
                  <a:pt x="640041" y="140741"/>
                </a:lnTo>
                <a:lnTo>
                  <a:pt x="625906" y="150368"/>
                </a:lnTo>
                <a:lnTo>
                  <a:pt x="616204" y="164426"/>
                </a:lnTo>
                <a:lnTo>
                  <a:pt x="612521" y="181343"/>
                </a:lnTo>
                <a:lnTo>
                  <a:pt x="615899" y="198259"/>
                </a:lnTo>
                <a:lnTo>
                  <a:pt x="625348" y="212128"/>
                </a:lnTo>
                <a:lnTo>
                  <a:pt x="639445" y="221551"/>
                </a:lnTo>
                <a:lnTo>
                  <a:pt x="656767" y="225132"/>
                </a:lnTo>
                <a:lnTo>
                  <a:pt x="674293" y="222008"/>
                </a:lnTo>
                <a:lnTo>
                  <a:pt x="688174" y="212979"/>
                </a:lnTo>
                <a:lnTo>
                  <a:pt x="697293" y="199148"/>
                </a:lnTo>
                <a:lnTo>
                  <a:pt x="700519" y="181660"/>
                </a:lnTo>
                <a:close/>
              </a:path>
              <a:path w="2992754" h="4194175">
                <a:moveTo>
                  <a:pt x="725347" y="3661740"/>
                </a:moveTo>
                <a:lnTo>
                  <a:pt x="721385" y="3643947"/>
                </a:lnTo>
                <a:lnTo>
                  <a:pt x="710704" y="3628809"/>
                </a:lnTo>
                <a:lnTo>
                  <a:pt x="695388" y="3618369"/>
                </a:lnTo>
                <a:lnTo>
                  <a:pt x="677532" y="3614712"/>
                </a:lnTo>
                <a:lnTo>
                  <a:pt x="659511" y="3618928"/>
                </a:lnTo>
                <a:lnTo>
                  <a:pt x="644982" y="3629647"/>
                </a:lnTo>
                <a:lnTo>
                  <a:pt x="635508" y="3645166"/>
                </a:lnTo>
                <a:lnTo>
                  <a:pt x="632612" y="3663797"/>
                </a:lnTo>
                <a:lnTo>
                  <a:pt x="636612" y="3680726"/>
                </a:lnTo>
                <a:lnTo>
                  <a:pt x="646214" y="3694468"/>
                </a:lnTo>
                <a:lnTo>
                  <a:pt x="659942" y="3703675"/>
                </a:lnTo>
                <a:lnTo>
                  <a:pt x="676948" y="3707409"/>
                </a:lnTo>
                <a:lnTo>
                  <a:pt x="695515" y="3704209"/>
                </a:lnTo>
                <a:lnTo>
                  <a:pt x="710895" y="3694468"/>
                </a:lnTo>
                <a:lnTo>
                  <a:pt x="721410" y="3679774"/>
                </a:lnTo>
                <a:lnTo>
                  <a:pt x="725347" y="3661740"/>
                </a:lnTo>
                <a:close/>
              </a:path>
              <a:path w="2992754" h="4194175">
                <a:moveTo>
                  <a:pt x="727036" y="1569262"/>
                </a:moveTo>
                <a:lnTo>
                  <a:pt x="721766" y="1547736"/>
                </a:lnTo>
                <a:lnTo>
                  <a:pt x="708558" y="1529219"/>
                </a:lnTo>
                <a:lnTo>
                  <a:pt x="689914" y="1516214"/>
                </a:lnTo>
                <a:lnTo>
                  <a:pt x="668337" y="1511173"/>
                </a:lnTo>
                <a:lnTo>
                  <a:pt x="645147" y="1516049"/>
                </a:lnTo>
                <a:lnTo>
                  <a:pt x="626275" y="1529676"/>
                </a:lnTo>
                <a:lnTo>
                  <a:pt x="613918" y="1549730"/>
                </a:lnTo>
                <a:lnTo>
                  <a:pt x="610222" y="1573847"/>
                </a:lnTo>
                <a:lnTo>
                  <a:pt x="615734" y="1596199"/>
                </a:lnTo>
                <a:lnTo>
                  <a:pt x="628599" y="1613623"/>
                </a:lnTo>
                <a:lnTo>
                  <a:pt x="647280" y="1624723"/>
                </a:lnTo>
                <a:lnTo>
                  <a:pt x="670229" y="1628101"/>
                </a:lnTo>
                <a:lnTo>
                  <a:pt x="692467" y="1622691"/>
                </a:lnTo>
                <a:lnTo>
                  <a:pt x="710679" y="1609712"/>
                </a:lnTo>
                <a:lnTo>
                  <a:pt x="722871" y="1591221"/>
                </a:lnTo>
                <a:lnTo>
                  <a:pt x="727036" y="1569275"/>
                </a:lnTo>
                <a:close/>
              </a:path>
              <a:path w="2992754" h="4194175">
                <a:moveTo>
                  <a:pt x="730288" y="877798"/>
                </a:moveTo>
                <a:lnTo>
                  <a:pt x="724865" y="851357"/>
                </a:lnTo>
                <a:lnTo>
                  <a:pt x="710590" y="830211"/>
                </a:lnTo>
                <a:lnTo>
                  <a:pt x="689190" y="816038"/>
                </a:lnTo>
                <a:lnTo>
                  <a:pt x="662660" y="810869"/>
                </a:lnTo>
                <a:lnTo>
                  <a:pt x="636231" y="816038"/>
                </a:lnTo>
                <a:lnTo>
                  <a:pt x="614426" y="830211"/>
                </a:lnTo>
                <a:lnTo>
                  <a:pt x="599376" y="851357"/>
                </a:lnTo>
                <a:lnTo>
                  <a:pt x="593382" y="877201"/>
                </a:lnTo>
                <a:lnTo>
                  <a:pt x="614426" y="927290"/>
                </a:lnTo>
                <a:lnTo>
                  <a:pt x="664667" y="947737"/>
                </a:lnTo>
                <a:lnTo>
                  <a:pt x="690524" y="941438"/>
                </a:lnTo>
                <a:lnTo>
                  <a:pt x="711466" y="926211"/>
                </a:lnTo>
                <a:lnTo>
                  <a:pt x="725424" y="904252"/>
                </a:lnTo>
                <a:lnTo>
                  <a:pt x="730288" y="877811"/>
                </a:lnTo>
                <a:close/>
              </a:path>
              <a:path w="2992754" h="4194175">
                <a:moveTo>
                  <a:pt x="730504" y="2266023"/>
                </a:moveTo>
                <a:lnTo>
                  <a:pt x="725373" y="2243607"/>
                </a:lnTo>
                <a:lnTo>
                  <a:pt x="712419" y="2225179"/>
                </a:lnTo>
                <a:lnTo>
                  <a:pt x="693839" y="2212835"/>
                </a:lnTo>
                <a:lnTo>
                  <a:pt x="671766" y="2208695"/>
                </a:lnTo>
                <a:lnTo>
                  <a:pt x="649998" y="2214194"/>
                </a:lnTo>
                <a:lnTo>
                  <a:pt x="631571" y="2227707"/>
                </a:lnTo>
                <a:lnTo>
                  <a:pt x="618934" y="2246693"/>
                </a:lnTo>
                <a:lnTo>
                  <a:pt x="614527" y="2268563"/>
                </a:lnTo>
                <a:lnTo>
                  <a:pt x="619709" y="2290622"/>
                </a:lnTo>
                <a:lnTo>
                  <a:pt x="632739" y="2308593"/>
                </a:lnTo>
                <a:lnTo>
                  <a:pt x="651611" y="2320594"/>
                </a:lnTo>
                <a:lnTo>
                  <a:pt x="674293" y="2324709"/>
                </a:lnTo>
                <a:lnTo>
                  <a:pt x="696988" y="2319883"/>
                </a:lnTo>
                <a:lnTo>
                  <a:pt x="714946" y="2307425"/>
                </a:lnTo>
                <a:lnTo>
                  <a:pt x="726630" y="2288933"/>
                </a:lnTo>
                <a:lnTo>
                  <a:pt x="729488" y="2271979"/>
                </a:lnTo>
                <a:lnTo>
                  <a:pt x="730504" y="2266035"/>
                </a:lnTo>
                <a:close/>
              </a:path>
              <a:path w="2992754" h="4194175">
                <a:moveTo>
                  <a:pt x="757237" y="2963113"/>
                </a:moveTo>
                <a:lnTo>
                  <a:pt x="750328" y="2933065"/>
                </a:lnTo>
                <a:lnTo>
                  <a:pt x="732726" y="2908287"/>
                </a:lnTo>
                <a:lnTo>
                  <a:pt x="707351" y="2891612"/>
                </a:lnTo>
                <a:lnTo>
                  <a:pt x="677125" y="2885871"/>
                </a:lnTo>
                <a:lnTo>
                  <a:pt x="646938" y="2892641"/>
                </a:lnTo>
                <a:lnTo>
                  <a:pt x="622465" y="2909925"/>
                </a:lnTo>
                <a:lnTo>
                  <a:pt x="606171" y="2935173"/>
                </a:lnTo>
                <a:lnTo>
                  <a:pt x="600506" y="2965818"/>
                </a:lnTo>
                <a:lnTo>
                  <a:pt x="607110" y="2996107"/>
                </a:lnTo>
                <a:lnTo>
                  <a:pt x="624230" y="3020631"/>
                </a:lnTo>
                <a:lnTo>
                  <a:pt x="649351" y="3036925"/>
                </a:lnTo>
                <a:lnTo>
                  <a:pt x="679881" y="3042539"/>
                </a:lnTo>
                <a:lnTo>
                  <a:pt x="710247" y="3035795"/>
                </a:lnTo>
                <a:lnTo>
                  <a:pt x="735012" y="3018523"/>
                </a:lnTo>
                <a:lnTo>
                  <a:pt x="751547" y="2993402"/>
                </a:lnTo>
                <a:lnTo>
                  <a:pt x="757237" y="2963126"/>
                </a:lnTo>
                <a:close/>
              </a:path>
              <a:path w="2992754" h="4194175">
                <a:moveTo>
                  <a:pt x="802144" y="1364234"/>
                </a:moveTo>
                <a:lnTo>
                  <a:pt x="797572" y="1336979"/>
                </a:lnTo>
                <a:lnTo>
                  <a:pt x="782713" y="1314246"/>
                </a:lnTo>
                <a:lnTo>
                  <a:pt x="760158" y="1298638"/>
                </a:lnTo>
                <a:lnTo>
                  <a:pt x="732421" y="1292771"/>
                </a:lnTo>
                <a:lnTo>
                  <a:pt x="705688" y="1297635"/>
                </a:lnTo>
                <a:lnTo>
                  <a:pt x="684136" y="1311363"/>
                </a:lnTo>
                <a:lnTo>
                  <a:pt x="669556" y="1332268"/>
                </a:lnTo>
                <a:lnTo>
                  <a:pt x="663663" y="1358646"/>
                </a:lnTo>
                <a:lnTo>
                  <a:pt x="668375" y="1386738"/>
                </a:lnTo>
                <a:lnTo>
                  <a:pt x="682917" y="1409877"/>
                </a:lnTo>
                <a:lnTo>
                  <a:pt x="704938" y="1425575"/>
                </a:lnTo>
                <a:lnTo>
                  <a:pt x="732129" y="1431366"/>
                </a:lnTo>
                <a:lnTo>
                  <a:pt x="757809" y="1425892"/>
                </a:lnTo>
                <a:lnTo>
                  <a:pt x="779805" y="1411198"/>
                </a:lnTo>
                <a:lnTo>
                  <a:pt x="795464" y="1389799"/>
                </a:lnTo>
                <a:lnTo>
                  <a:pt x="802144" y="1364246"/>
                </a:lnTo>
                <a:close/>
              </a:path>
              <a:path w="2992754" h="4194175">
                <a:moveTo>
                  <a:pt x="804443" y="3454704"/>
                </a:moveTo>
                <a:lnTo>
                  <a:pt x="800658" y="3432060"/>
                </a:lnTo>
                <a:lnTo>
                  <a:pt x="788657" y="3413391"/>
                </a:lnTo>
                <a:lnTo>
                  <a:pt x="770432" y="3400729"/>
                </a:lnTo>
                <a:lnTo>
                  <a:pt x="747941" y="3396157"/>
                </a:lnTo>
                <a:lnTo>
                  <a:pt x="726744" y="3400425"/>
                </a:lnTo>
                <a:lnTo>
                  <a:pt x="709206" y="3411905"/>
                </a:lnTo>
                <a:lnTo>
                  <a:pt x="697064" y="3428949"/>
                </a:lnTo>
                <a:lnTo>
                  <a:pt x="691984" y="3449942"/>
                </a:lnTo>
                <a:lnTo>
                  <a:pt x="695769" y="3472599"/>
                </a:lnTo>
                <a:lnTo>
                  <a:pt x="707821" y="3491357"/>
                </a:lnTo>
                <a:lnTo>
                  <a:pt x="726109" y="3504107"/>
                </a:lnTo>
                <a:lnTo>
                  <a:pt x="748601" y="3508756"/>
                </a:lnTo>
                <a:lnTo>
                  <a:pt x="769721" y="3504438"/>
                </a:lnTo>
                <a:lnTo>
                  <a:pt x="787234" y="3492855"/>
                </a:lnTo>
                <a:lnTo>
                  <a:pt x="799401" y="3475710"/>
                </a:lnTo>
                <a:lnTo>
                  <a:pt x="804443" y="3454704"/>
                </a:lnTo>
                <a:close/>
              </a:path>
              <a:path w="2992754" h="4194175">
                <a:moveTo>
                  <a:pt x="806399" y="2059559"/>
                </a:moveTo>
                <a:lnTo>
                  <a:pt x="801827" y="2032558"/>
                </a:lnTo>
                <a:lnTo>
                  <a:pt x="788314" y="2010714"/>
                </a:lnTo>
                <a:lnTo>
                  <a:pt x="767511" y="1995779"/>
                </a:lnTo>
                <a:lnTo>
                  <a:pt x="741070" y="1989556"/>
                </a:lnTo>
                <a:lnTo>
                  <a:pt x="712635" y="1993861"/>
                </a:lnTo>
                <a:lnTo>
                  <a:pt x="689254" y="2008060"/>
                </a:lnTo>
                <a:lnTo>
                  <a:pt x="673290" y="2029968"/>
                </a:lnTo>
                <a:lnTo>
                  <a:pt x="667143" y="2057387"/>
                </a:lnTo>
                <a:lnTo>
                  <a:pt x="672769" y="2084755"/>
                </a:lnTo>
                <a:lnTo>
                  <a:pt x="688543" y="2107679"/>
                </a:lnTo>
                <a:lnTo>
                  <a:pt x="711568" y="2123287"/>
                </a:lnTo>
                <a:lnTo>
                  <a:pt x="738924" y="2128685"/>
                </a:lnTo>
                <a:lnTo>
                  <a:pt x="764997" y="2122805"/>
                </a:lnTo>
                <a:lnTo>
                  <a:pt x="786320" y="2107908"/>
                </a:lnTo>
                <a:lnTo>
                  <a:pt x="800823" y="2086114"/>
                </a:lnTo>
                <a:lnTo>
                  <a:pt x="806399" y="2059571"/>
                </a:lnTo>
                <a:close/>
              </a:path>
              <a:path w="2992754" h="4194175">
                <a:moveTo>
                  <a:pt x="807605" y="669226"/>
                </a:moveTo>
                <a:lnTo>
                  <a:pt x="801141" y="637273"/>
                </a:lnTo>
                <a:lnTo>
                  <a:pt x="783717" y="611263"/>
                </a:lnTo>
                <a:lnTo>
                  <a:pt x="757936" y="593826"/>
                </a:lnTo>
                <a:lnTo>
                  <a:pt x="726376" y="587578"/>
                </a:lnTo>
                <a:lnTo>
                  <a:pt x="694918" y="594283"/>
                </a:lnTo>
                <a:lnTo>
                  <a:pt x="668934" y="612101"/>
                </a:lnTo>
                <a:lnTo>
                  <a:pt x="651256" y="638187"/>
                </a:lnTo>
                <a:lnTo>
                  <a:pt x="644817" y="669226"/>
                </a:lnTo>
                <a:lnTo>
                  <a:pt x="644715" y="669683"/>
                </a:lnTo>
                <a:lnTo>
                  <a:pt x="651141" y="701205"/>
                </a:lnTo>
                <a:lnTo>
                  <a:pt x="668705" y="726884"/>
                </a:lnTo>
                <a:lnTo>
                  <a:pt x="694804" y="744169"/>
                </a:lnTo>
                <a:lnTo>
                  <a:pt x="726808" y="750493"/>
                </a:lnTo>
                <a:lnTo>
                  <a:pt x="759015" y="744296"/>
                </a:lnTo>
                <a:lnTo>
                  <a:pt x="784656" y="727252"/>
                </a:lnTo>
                <a:lnTo>
                  <a:pt x="801573" y="701497"/>
                </a:lnTo>
                <a:lnTo>
                  <a:pt x="807529" y="669696"/>
                </a:lnTo>
                <a:lnTo>
                  <a:pt x="807605" y="669239"/>
                </a:lnTo>
                <a:close/>
              </a:path>
              <a:path w="2992754" h="4194175">
                <a:moveTo>
                  <a:pt x="824369" y="2756547"/>
                </a:moveTo>
                <a:lnTo>
                  <a:pt x="818362" y="2725064"/>
                </a:lnTo>
                <a:lnTo>
                  <a:pt x="800912" y="2699194"/>
                </a:lnTo>
                <a:lnTo>
                  <a:pt x="774776" y="2681694"/>
                </a:lnTo>
                <a:lnTo>
                  <a:pt x="762304" y="2679204"/>
                </a:lnTo>
                <a:lnTo>
                  <a:pt x="742734" y="2675293"/>
                </a:lnTo>
                <a:lnTo>
                  <a:pt x="686803" y="2696984"/>
                </a:lnTo>
                <a:lnTo>
                  <a:pt x="662914" y="2751772"/>
                </a:lnTo>
                <a:lnTo>
                  <a:pt x="667994" y="2784170"/>
                </a:lnTo>
                <a:lnTo>
                  <a:pt x="684288" y="2810954"/>
                </a:lnTo>
                <a:lnTo>
                  <a:pt x="709307" y="2829407"/>
                </a:lnTo>
                <a:lnTo>
                  <a:pt x="740600" y="2836837"/>
                </a:lnTo>
                <a:lnTo>
                  <a:pt x="772096" y="2831058"/>
                </a:lnTo>
                <a:lnTo>
                  <a:pt x="798652" y="2813748"/>
                </a:lnTo>
                <a:lnTo>
                  <a:pt x="817118" y="2787904"/>
                </a:lnTo>
                <a:lnTo>
                  <a:pt x="824369" y="2756560"/>
                </a:lnTo>
                <a:close/>
              </a:path>
              <a:path w="2992754" h="4194175">
                <a:moveTo>
                  <a:pt x="878776" y="463169"/>
                </a:moveTo>
                <a:lnTo>
                  <a:pt x="873010" y="430339"/>
                </a:lnTo>
                <a:lnTo>
                  <a:pt x="855256" y="403517"/>
                </a:lnTo>
                <a:lnTo>
                  <a:pt x="828357" y="385546"/>
                </a:lnTo>
                <a:lnTo>
                  <a:pt x="795121" y="379272"/>
                </a:lnTo>
                <a:lnTo>
                  <a:pt x="763282" y="385838"/>
                </a:lnTo>
                <a:lnTo>
                  <a:pt x="737908" y="403098"/>
                </a:lnTo>
                <a:lnTo>
                  <a:pt x="721144" y="428840"/>
                </a:lnTo>
                <a:lnTo>
                  <a:pt x="715162" y="460844"/>
                </a:lnTo>
                <a:lnTo>
                  <a:pt x="721537" y="492620"/>
                </a:lnTo>
                <a:lnTo>
                  <a:pt x="738708" y="518566"/>
                </a:lnTo>
                <a:lnTo>
                  <a:pt x="764184" y="536155"/>
                </a:lnTo>
                <a:lnTo>
                  <a:pt x="795477" y="542848"/>
                </a:lnTo>
                <a:lnTo>
                  <a:pt x="826909" y="536816"/>
                </a:lnTo>
                <a:lnTo>
                  <a:pt x="853135" y="519760"/>
                </a:lnTo>
                <a:lnTo>
                  <a:pt x="871347" y="494309"/>
                </a:lnTo>
                <a:lnTo>
                  <a:pt x="878776" y="463181"/>
                </a:lnTo>
                <a:close/>
              </a:path>
              <a:path w="2992754" h="4194175">
                <a:moveTo>
                  <a:pt x="879373" y="3241598"/>
                </a:moveTo>
                <a:lnTo>
                  <a:pt x="873874" y="3217951"/>
                </a:lnTo>
                <a:lnTo>
                  <a:pt x="860171" y="3198812"/>
                </a:lnTo>
                <a:lnTo>
                  <a:pt x="840308" y="3186138"/>
                </a:lnTo>
                <a:lnTo>
                  <a:pt x="827303" y="3183826"/>
                </a:lnTo>
                <a:lnTo>
                  <a:pt x="816368" y="3181870"/>
                </a:lnTo>
                <a:lnTo>
                  <a:pt x="792645" y="3187230"/>
                </a:lnTo>
                <a:lnTo>
                  <a:pt x="773531" y="3200831"/>
                </a:lnTo>
                <a:lnTo>
                  <a:pt x="760933" y="3220669"/>
                </a:lnTo>
                <a:lnTo>
                  <a:pt x="756704" y="3244761"/>
                </a:lnTo>
                <a:lnTo>
                  <a:pt x="775728" y="3287814"/>
                </a:lnTo>
                <a:lnTo>
                  <a:pt x="819594" y="3304641"/>
                </a:lnTo>
                <a:lnTo>
                  <a:pt x="843305" y="3299117"/>
                </a:lnTo>
                <a:lnTo>
                  <a:pt x="862495" y="3285375"/>
                </a:lnTo>
                <a:lnTo>
                  <a:pt x="875182" y="3265500"/>
                </a:lnTo>
                <a:lnTo>
                  <a:pt x="879373" y="3241598"/>
                </a:lnTo>
                <a:close/>
              </a:path>
              <a:path w="2992754" h="4194175">
                <a:moveTo>
                  <a:pt x="882446" y="1158735"/>
                </a:moveTo>
                <a:lnTo>
                  <a:pt x="878522" y="1126223"/>
                </a:lnTo>
                <a:lnTo>
                  <a:pt x="863346" y="1098816"/>
                </a:lnTo>
                <a:lnTo>
                  <a:pt x="839203" y="1079246"/>
                </a:lnTo>
                <a:lnTo>
                  <a:pt x="808380" y="1070254"/>
                </a:lnTo>
                <a:lnTo>
                  <a:pt x="776668" y="1074191"/>
                </a:lnTo>
                <a:lnTo>
                  <a:pt x="749312" y="1089774"/>
                </a:lnTo>
                <a:lnTo>
                  <a:pt x="729411" y="1114361"/>
                </a:lnTo>
                <a:lnTo>
                  <a:pt x="720064" y="1145298"/>
                </a:lnTo>
                <a:lnTo>
                  <a:pt x="723747" y="1177188"/>
                </a:lnTo>
                <a:lnTo>
                  <a:pt x="739165" y="1204366"/>
                </a:lnTo>
                <a:lnTo>
                  <a:pt x="763739" y="1223848"/>
                </a:lnTo>
                <a:lnTo>
                  <a:pt x="794943" y="1232687"/>
                </a:lnTo>
                <a:lnTo>
                  <a:pt x="827874" y="1229042"/>
                </a:lnTo>
                <a:lnTo>
                  <a:pt x="854989" y="1214183"/>
                </a:lnTo>
                <a:lnTo>
                  <a:pt x="873963" y="1190091"/>
                </a:lnTo>
                <a:lnTo>
                  <a:pt x="882446" y="1158748"/>
                </a:lnTo>
                <a:close/>
              </a:path>
              <a:path w="2992754" h="4194175">
                <a:moveTo>
                  <a:pt x="886396" y="1849374"/>
                </a:moveTo>
                <a:lnTo>
                  <a:pt x="880237" y="1819719"/>
                </a:lnTo>
                <a:lnTo>
                  <a:pt x="880198" y="1819516"/>
                </a:lnTo>
                <a:lnTo>
                  <a:pt x="863269" y="1794370"/>
                </a:lnTo>
                <a:lnTo>
                  <a:pt x="838492" y="1776857"/>
                </a:lnTo>
                <a:lnTo>
                  <a:pt x="808723" y="1769935"/>
                </a:lnTo>
                <a:lnTo>
                  <a:pt x="777392" y="1775955"/>
                </a:lnTo>
                <a:lnTo>
                  <a:pt x="751751" y="1793519"/>
                </a:lnTo>
                <a:lnTo>
                  <a:pt x="734656" y="1819719"/>
                </a:lnTo>
                <a:lnTo>
                  <a:pt x="728929" y="1851647"/>
                </a:lnTo>
                <a:lnTo>
                  <a:pt x="735761" y="1881746"/>
                </a:lnTo>
                <a:lnTo>
                  <a:pt x="752881" y="1905952"/>
                </a:lnTo>
                <a:lnTo>
                  <a:pt x="777887" y="1921979"/>
                </a:lnTo>
                <a:lnTo>
                  <a:pt x="808355" y="1927517"/>
                </a:lnTo>
                <a:lnTo>
                  <a:pt x="838631" y="1921002"/>
                </a:lnTo>
                <a:lnTo>
                  <a:pt x="863409" y="1904111"/>
                </a:lnTo>
                <a:lnTo>
                  <a:pt x="880173" y="1879396"/>
                </a:lnTo>
                <a:lnTo>
                  <a:pt x="886396" y="1849386"/>
                </a:lnTo>
                <a:close/>
              </a:path>
              <a:path w="2992754" h="4194175">
                <a:moveTo>
                  <a:pt x="888149" y="2544394"/>
                </a:moveTo>
                <a:lnTo>
                  <a:pt x="883031" y="2523109"/>
                </a:lnTo>
                <a:lnTo>
                  <a:pt x="881329" y="2515959"/>
                </a:lnTo>
                <a:lnTo>
                  <a:pt x="864400" y="2492832"/>
                </a:lnTo>
                <a:lnTo>
                  <a:pt x="840003" y="2477452"/>
                </a:lnTo>
                <a:lnTo>
                  <a:pt x="810704" y="2472271"/>
                </a:lnTo>
                <a:lnTo>
                  <a:pt x="795274" y="2475598"/>
                </a:lnTo>
                <a:lnTo>
                  <a:pt x="781469" y="2478570"/>
                </a:lnTo>
                <a:lnTo>
                  <a:pt x="758444" y="2494699"/>
                </a:lnTo>
                <a:lnTo>
                  <a:pt x="751827" y="2505316"/>
                </a:lnTo>
                <a:lnTo>
                  <a:pt x="743534" y="2518638"/>
                </a:lnTo>
                <a:lnTo>
                  <a:pt x="738644" y="2548356"/>
                </a:lnTo>
                <a:lnTo>
                  <a:pt x="745299" y="2577312"/>
                </a:lnTo>
                <a:lnTo>
                  <a:pt x="761987" y="2600909"/>
                </a:lnTo>
                <a:lnTo>
                  <a:pt x="786015" y="2616568"/>
                </a:lnTo>
                <a:lnTo>
                  <a:pt x="814692" y="2621686"/>
                </a:lnTo>
                <a:lnTo>
                  <a:pt x="843140" y="2614574"/>
                </a:lnTo>
                <a:lnTo>
                  <a:pt x="866800" y="2597277"/>
                </a:lnTo>
                <a:lnTo>
                  <a:pt x="882777" y="2572867"/>
                </a:lnTo>
                <a:lnTo>
                  <a:pt x="888149" y="2544407"/>
                </a:lnTo>
                <a:close/>
              </a:path>
              <a:path w="2992754" h="4194175">
                <a:moveTo>
                  <a:pt x="942289" y="2337206"/>
                </a:moveTo>
                <a:lnTo>
                  <a:pt x="937450" y="2314435"/>
                </a:lnTo>
                <a:lnTo>
                  <a:pt x="937336" y="2313876"/>
                </a:lnTo>
                <a:lnTo>
                  <a:pt x="923785" y="2294991"/>
                </a:lnTo>
                <a:lnTo>
                  <a:pt x="903833" y="2282583"/>
                </a:lnTo>
                <a:lnTo>
                  <a:pt x="879640" y="2278684"/>
                </a:lnTo>
                <a:lnTo>
                  <a:pt x="856919" y="2283739"/>
                </a:lnTo>
                <a:lnTo>
                  <a:pt x="839203" y="2296083"/>
                </a:lnTo>
                <a:lnTo>
                  <a:pt x="827722" y="2314435"/>
                </a:lnTo>
                <a:lnTo>
                  <a:pt x="823734" y="2337206"/>
                </a:lnTo>
                <a:lnTo>
                  <a:pt x="823683" y="2337460"/>
                </a:lnTo>
                <a:lnTo>
                  <a:pt x="828154" y="2360053"/>
                </a:lnTo>
                <a:lnTo>
                  <a:pt x="840168" y="2378735"/>
                </a:lnTo>
                <a:lnTo>
                  <a:pt x="858012" y="2391702"/>
                </a:lnTo>
                <a:lnTo>
                  <a:pt x="879944" y="2397112"/>
                </a:lnTo>
                <a:lnTo>
                  <a:pt x="903274" y="2392896"/>
                </a:lnTo>
                <a:lnTo>
                  <a:pt x="923175" y="2379840"/>
                </a:lnTo>
                <a:lnTo>
                  <a:pt x="937056" y="2360434"/>
                </a:lnTo>
                <a:lnTo>
                  <a:pt x="942238" y="2337473"/>
                </a:lnTo>
                <a:lnTo>
                  <a:pt x="942289" y="2337219"/>
                </a:lnTo>
                <a:close/>
              </a:path>
              <a:path w="2992754" h="4194175">
                <a:moveTo>
                  <a:pt x="942289" y="251777"/>
                </a:moveTo>
                <a:lnTo>
                  <a:pt x="936523" y="223050"/>
                </a:lnTo>
                <a:lnTo>
                  <a:pt x="920597" y="199377"/>
                </a:lnTo>
                <a:lnTo>
                  <a:pt x="896899" y="183159"/>
                </a:lnTo>
                <a:lnTo>
                  <a:pt x="892695" y="182245"/>
                </a:lnTo>
                <a:lnTo>
                  <a:pt x="867816" y="176809"/>
                </a:lnTo>
                <a:lnTo>
                  <a:pt x="838098" y="181762"/>
                </a:lnTo>
                <a:lnTo>
                  <a:pt x="814146" y="196634"/>
                </a:lnTo>
                <a:lnTo>
                  <a:pt x="801395" y="214706"/>
                </a:lnTo>
                <a:lnTo>
                  <a:pt x="797953" y="219570"/>
                </a:lnTo>
                <a:lnTo>
                  <a:pt x="791476" y="248729"/>
                </a:lnTo>
                <a:lnTo>
                  <a:pt x="796823" y="279501"/>
                </a:lnTo>
                <a:lnTo>
                  <a:pt x="813041" y="304723"/>
                </a:lnTo>
                <a:lnTo>
                  <a:pt x="837501" y="321640"/>
                </a:lnTo>
                <a:lnTo>
                  <a:pt x="867524" y="327520"/>
                </a:lnTo>
                <a:lnTo>
                  <a:pt x="896061" y="320992"/>
                </a:lnTo>
                <a:lnTo>
                  <a:pt x="919861" y="304355"/>
                </a:lnTo>
                <a:lnTo>
                  <a:pt x="936180" y="280365"/>
                </a:lnTo>
                <a:lnTo>
                  <a:pt x="942289" y="251790"/>
                </a:lnTo>
                <a:close/>
              </a:path>
              <a:path w="2992754" h="4194175">
                <a:moveTo>
                  <a:pt x="953833" y="945311"/>
                </a:moveTo>
                <a:lnTo>
                  <a:pt x="948385" y="913777"/>
                </a:lnTo>
                <a:lnTo>
                  <a:pt x="931760" y="887577"/>
                </a:lnTo>
                <a:lnTo>
                  <a:pt x="906487" y="869365"/>
                </a:lnTo>
                <a:lnTo>
                  <a:pt x="875068" y="861809"/>
                </a:lnTo>
                <a:lnTo>
                  <a:pt x="842784" y="866622"/>
                </a:lnTo>
                <a:lnTo>
                  <a:pt x="816356" y="882408"/>
                </a:lnTo>
                <a:lnTo>
                  <a:pt x="798118" y="907059"/>
                </a:lnTo>
                <a:lnTo>
                  <a:pt x="790384" y="938491"/>
                </a:lnTo>
                <a:lnTo>
                  <a:pt x="795426" y="972007"/>
                </a:lnTo>
                <a:lnTo>
                  <a:pt x="812304" y="999578"/>
                </a:lnTo>
                <a:lnTo>
                  <a:pt x="838365" y="1018336"/>
                </a:lnTo>
                <a:lnTo>
                  <a:pt x="870940" y="1025410"/>
                </a:lnTo>
                <a:lnTo>
                  <a:pt x="902309" y="1019238"/>
                </a:lnTo>
                <a:lnTo>
                  <a:pt x="928446" y="1002042"/>
                </a:lnTo>
                <a:lnTo>
                  <a:pt x="946543" y="976503"/>
                </a:lnTo>
                <a:lnTo>
                  <a:pt x="953833" y="945324"/>
                </a:lnTo>
                <a:close/>
              </a:path>
              <a:path w="2992754" h="4194175">
                <a:moveTo>
                  <a:pt x="958227" y="1640459"/>
                </a:moveTo>
                <a:lnTo>
                  <a:pt x="952246" y="1608467"/>
                </a:lnTo>
                <a:lnTo>
                  <a:pt x="935469" y="1582712"/>
                </a:lnTo>
                <a:lnTo>
                  <a:pt x="910094" y="1565414"/>
                </a:lnTo>
                <a:lnTo>
                  <a:pt x="878268" y="1558823"/>
                </a:lnTo>
                <a:lnTo>
                  <a:pt x="845019" y="1565071"/>
                </a:lnTo>
                <a:lnTo>
                  <a:pt x="818121" y="1583029"/>
                </a:lnTo>
                <a:lnTo>
                  <a:pt x="800366" y="1609852"/>
                </a:lnTo>
                <a:lnTo>
                  <a:pt x="794575" y="1642719"/>
                </a:lnTo>
                <a:lnTo>
                  <a:pt x="802005" y="1673872"/>
                </a:lnTo>
                <a:lnTo>
                  <a:pt x="820216" y="1699323"/>
                </a:lnTo>
                <a:lnTo>
                  <a:pt x="846429" y="1716392"/>
                </a:lnTo>
                <a:lnTo>
                  <a:pt x="877836" y="1722437"/>
                </a:lnTo>
                <a:lnTo>
                  <a:pt x="909154" y="1715744"/>
                </a:lnTo>
                <a:lnTo>
                  <a:pt x="934669" y="1698142"/>
                </a:lnTo>
                <a:lnTo>
                  <a:pt x="951852" y="1672209"/>
                </a:lnTo>
                <a:lnTo>
                  <a:pt x="958227" y="1640471"/>
                </a:lnTo>
                <a:close/>
              </a:path>
              <a:path w="2992754" h="4194175">
                <a:moveTo>
                  <a:pt x="958964" y="3034461"/>
                </a:moveTo>
                <a:lnTo>
                  <a:pt x="954735" y="3012402"/>
                </a:lnTo>
                <a:lnTo>
                  <a:pt x="953655" y="3006674"/>
                </a:lnTo>
                <a:lnTo>
                  <a:pt x="938898" y="2984208"/>
                </a:lnTo>
                <a:lnTo>
                  <a:pt x="916546" y="2968777"/>
                </a:lnTo>
                <a:lnTo>
                  <a:pt x="888898" y="2962897"/>
                </a:lnTo>
                <a:lnTo>
                  <a:pt x="859688" y="2968383"/>
                </a:lnTo>
                <a:lnTo>
                  <a:pt x="836104" y="2984208"/>
                </a:lnTo>
                <a:lnTo>
                  <a:pt x="820610" y="3007855"/>
                </a:lnTo>
                <a:lnTo>
                  <a:pt x="815670" y="3036811"/>
                </a:lnTo>
                <a:lnTo>
                  <a:pt x="822286" y="3063989"/>
                </a:lnTo>
                <a:lnTo>
                  <a:pt x="838276" y="3086125"/>
                </a:lnTo>
                <a:lnTo>
                  <a:pt x="861225" y="3100933"/>
                </a:lnTo>
                <a:lnTo>
                  <a:pt x="888682" y="3106102"/>
                </a:lnTo>
                <a:lnTo>
                  <a:pt x="916127" y="3100197"/>
                </a:lnTo>
                <a:lnTo>
                  <a:pt x="938415" y="3084842"/>
                </a:lnTo>
                <a:lnTo>
                  <a:pt x="953401" y="3062198"/>
                </a:lnTo>
                <a:lnTo>
                  <a:pt x="958964" y="3034461"/>
                </a:lnTo>
                <a:close/>
              </a:path>
              <a:path w="2992754" h="4194175">
                <a:moveTo>
                  <a:pt x="972743" y="43789"/>
                </a:moveTo>
                <a:lnTo>
                  <a:pt x="969238" y="27393"/>
                </a:lnTo>
                <a:lnTo>
                  <a:pt x="959040" y="13068"/>
                </a:lnTo>
                <a:lnTo>
                  <a:pt x="944549" y="3162"/>
                </a:lnTo>
                <a:lnTo>
                  <a:pt x="928128" y="0"/>
                </a:lnTo>
                <a:lnTo>
                  <a:pt x="912964" y="4191"/>
                </a:lnTo>
                <a:lnTo>
                  <a:pt x="900569" y="13817"/>
                </a:lnTo>
                <a:lnTo>
                  <a:pt x="892302" y="27393"/>
                </a:lnTo>
                <a:lnTo>
                  <a:pt x="889508" y="43281"/>
                </a:lnTo>
                <a:lnTo>
                  <a:pt x="892835" y="59093"/>
                </a:lnTo>
                <a:lnTo>
                  <a:pt x="892873" y="59283"/>
                </a:lnTo>
                <a:lnTo>
                  <a:pt x="901471" y="71932"/>
                </a:lnTo>
                <a:lnTo>
                  <a:pt x="914311" y="80251"/>
                </a:lnTo>
                <a:lnTo>
                  <a:pt x="930414" y="83273"/>
                </a:lnTo>
                <a:lnTo>
                  <a:pt x="945997" y="80251"/>
                </a:lnTo>
                <a:lnTo>
                  <a:pt x="946213" y="80251"/>
                </a:lnTo>
                <a:lnTo>
                  <a:pt x="959637" y="71666"/>
                </a:lnTo>
                <a:lnTo>
                  <a:pt x="968933" y="59093"/>
                </a:lnTo>
                <a:lnTo>
                  <a:pt x="972743" y="43789"/>
                </a:lnTo>
                <a:close/>
              </a:path>
              <a:path w="2992754" h="4194175">
                <a:moveTo>
                  <a:pt x="1012075" y="2128621"/>
                </a:moveTo>
                <a:lnTo>
                  <a:pt x="1011974" y="2128075"/>
                </a:lnTo>
                <a:lnTo>
                  <a:pt x="1011529" y="2125535"/>
                </a:lnTo>
                <a:lnTo>
                  <a:pt x="1008799" y="2110524"/>
                </a:lnTo>
                <a:lnTo>
                  <a:pt x="1007491" y="2103196"/>
                </a:lnTo>
                <a:lnTo>
                  <a:pt x="994410" y="2082495"/>
                </a:lnTo>
                <a:lnTo>
                  <a:pt x="974521" y="2068322"/>
                </a:lnTo>
                <a:lnTo>
                  <a:pt x="949502" y="2062467"/>
                </a:lnTo>
                <a:lnTo>
                  <a:pt x="922845" y="2066772"/>
                </a:lnTo>
                <a:lnTo>
                  <a:pt x="900836" y="2080577"/>
                </a:lnTo>
                <a:lnTo>
                  <a:pt x="885863" y="2101659"/>
                </a:lnTo>
                <a:lnTo>
                  <a:pt x="880237" y="2127783"/>
                </a:lnTo>
                <a:lnTo>
                  <a:pt x="898626" y="2173490"/>
                </a:lnTo>
                <a:lnTo>
                  <a:pt x="943292" y="2194318"/>
                </a:lnTo>
                <a:lnTo>
                  <a:pt x="969733" y="2190127"/>
                </a:lnTo>
                <a:lnTo>
                  <a:pt x="991565" y="2176310"/>
                </a:lnTo>
                <a:lnTo>
                  <a:pt x="1006449" y="2155063"/>
                </a:lnTo>
                <a:lnTo>
                  <a:pt x="1012075" y="2128634"/>
                </a:lnTo>
                <a:close/>
              </a:path>
              <a:path w="2992754" h="4194175">
                <a:moveTo>
                  <a:pt x="1018146" y="733513"/>
                </a:moveTo>
                <a:lnTo>
                  <a:pt x="1011008" y="700862"/>
                </a:lnTo>
                <a:lnTo>
                  <a:pt x="992124" y="674344"/>
                </a:lnTo>
                <a:lnTo>
                  <a:pt x="964653" y="656971"/>
                </a:lnTo>
                <a:lnTo>
                  <a:pt x="931748" y="651713"/>
                </a:lnTo>
                <a:lnTo>
                  <a:pt x="900811" y="659625"/>
                </a:lnTo>
                <a:lnTo>
                  <a:pt x="876058" y="678192"/>
                </a:lnTo>
                <a:lnTo>
                  <a:pt x="859891" y="704773"/>
                </a:lnTo>
                <a:lnTo>
                  <a:pt x="854659" y="736752"/>
                </a:lnTo>
                <a:lnTo>
                  <a:pt x="861758" y="768438"/>
                </a:lnTo>
                <a:lnTo>
                  <a:pt x="879475" y="793534"/>
                </a:lnTo>
                <a:lnTo>
                  <a:pt x="905522" y="809904"/>
                </a:lnTo>
                <a:lnTo>
                  <a:pt x="937628" y="815378"/>
                </a:lnTo>
                <a:lnTo>
                  <a:pt x="969187" y="808456"/>
                </a:lnTo>
                <a:lnTo>
                  <a:pt x="994829" y="790778"/>
                </a:lnTo>
                <a:lnTo>
                  <a:pt x="1011999" y="764933"/>
                </a:lnTo>
                <a:lnTo>
                  <a:pt x="1018146" y="733526"/>
                </a:lnTo>
                <a:close/>
              </a:path>
              <a:path w="2992754" h="4194175">
                <a:moveTo>
                  <a:pt x="1022616" y="1429016"/>
                </a:moveTo>
                <a:lnTo>
                  <a:pt x="1015606" y="1397520"/>
                </a:lnTo>
                <a:lnTo>
                  <a:pt x="997839" y="1371904"/>
                </a:lnTo>
                <a:lnTo>
                  <a:pt x="971931" y="1354759"/>
                </a:lnTo>
                <a:lnTo>
                  <a:pt x="940549" y="1348663"/>
                </a:lnTo>
                <a:lnTo>
                  <a:pt x="907961" y="1355890"/>
                </a:lnTo>
                <a:lnTo>
                  <a:pt x="881494" y="1374863"/>
                </a:lnTo>
                <a:lnTo>
                  <a:pt x="864158" y="1402397"/>
                </a:lnTo>
                <a:lnTo>
                  <a:pt x="858951" y="1435303"/>
                </a:lnTo>
                <a:lnTo>
                  <a:pt x="866952" y="1466227"/>
                </a:lnTo>
                <a:lnTo>
                  <a:pt x="885583" y="1490941"/>
                </a:lnTo>
                <a:lnTo>
                  <a:pt x="912215" y="1507058"/>
                </a:lnTo>
                <a:lnTo>
                  <a:pt x="944219" y="1512214"/>
                </a:lnTo>
                <a:lnTo>
                  <a:pt x="975880" y="1505026"/>
                </a:lnTo>
                <a:lnTo>
                  <a:pt x="1000937" y="1487246"/>
                </a:lnTo>
                <a:lnTo>
                  <a:pt x="1017231" y="1461160"/>
                </a:lnTo>
                <a:lnTo>
                  <a:pt x="1022616" y="1429029"/>
                </a:lnTo>
                <a:close/>
              </a:path>
              <a:path w="2992754" h="4194175">
                <a:moveTo>
                  <a:pt x="1030998" y="2828798"/>
                </a:moveTo>
                <a:lnTo>
                  <a:pt x="1025855" y="2796578"/>
                </a:lnTo>
                <a:lnTo>
                  <a:pt x="1009383" y="2769870"/>
                </a:lnTo>
                <a:lnTo>
                  <a:pt x="984237" y="2751544"/>
                </a:lnTo>
                <a:lnTo>
                  <a:pt x="953033" y="2744444"/>
                </a:lnTo>
                <a:lnTo>
                  <a:pt x="921854" y="2750858"/>
                </a:lnTo>
                <a:lnTo>
                  <a:pt x="895604" y="2768904"/>
                </a:lnTo>
                <a:lnTo>
                  <a:pt x="877646" y="2795206"/>
                </a:lnTo>
                <a:lnTo>
                  <a:pt x="871347" y="2826397"/>
                </a:lnTo>
                <a:lnTo>
                  <a:pt x="878052" y="2856331"/>
                </a:lnTo>
                <a:lnTo>
                  <a:pt x="895184" y="2880931"/>
                </a:lnTo>
                <a:lnTo>
                  <a:pt x="920229" y="2897721"/>
                </a:lnTo>
                <a:lnTo>
                  <a:pt x="950633" y="2904198"/>
                </a:lnTo>
                <a:lnTo>
                  <a:pt x="981456" y="2898813"/>
                </a:lnTo>
                <a:lnTo>
                  <a:pt x="1006614" y="2883065"/>
                </a:lnTo>
                <a:lnTo>
                  <a:pt x="1023874" y="2859036"/>
                </a:lnTo>
                <a:lnTo>
                  <a:pt x="1030998" y="2828810"/>
                </a:lnTo>
                <a:close/>
              </a:path>
              <a:path w="2992754" h="4194175">
                <a:moveTo>
                  <a:pt x="1044575" y="3237725"/>
                </a:moveTo>
                <a:lnTo>
                  <a:pt x="995997" y="3240684"/>
                </a:lnTo>
                <a:lnTo>
                  <a:pt x="958240" y="3281261"/>
                </a:lnTo>
                <a:lnTo>
                  <a:pt x="953706" y="3310966"/>
                </a:lnTo>
                <a:lnTo>
                  <a:pt x="960335" y="3338411"/>
                </a:lnTo>
                <a:lnTo>
                  <a:pt x="965606" y="3345904"/>
                </a:lnTo>
                <a:lnTo>
                  <a:pt x="972185" y="3336734"/>
                </a:lnTo>
                <a:lnTo>
                  <a:pt x="1005687" y="3290595"/>
                </a:lnTo>
                <a:lnTo>
                  <a:pt x="1039202" y="3244964"/>
                </a:lnTo>
                <a:lnTo>
                  <a:pt x="1044575" y="3237725"/>
                </a:lnTo>
                <a:close/>
              </a:path>
              <a:path w="2992754" h="4194175">
                <a:moveTo>
                  <a:pt x="1086916" y="525589"/>
                </a:moveTo>
                <a:lnTo>
                  <a:pt x="1081062" y="493572"/>
                </a:lnTo>
                <a:lnTo>
                  <a:pt x="1064399" y="467741"/>
                </a:lnTo>
                <a:lnTo>
                  <a:pt x="1039088" y="450329"/>
                </a:lnTo>
                <a:lnTo>
                  <a:pt x="1007313" y="443598"/>
                </a:lnTo>
                <a:lnTo>
                  <a:pt x="975360" y="449186"/>
                </a:lnTo>
                <a:lnTo>
                  <a:pt x="949007" y="465658"/>
                </a:lnTo>
                <a:lnTo>
                  <a:pt x="930795" y="490664"/>
                </a:lnTo>
                <a:lnTo>
                  <a:pt x="923277" y="521792"/>
                </a:lnTo>
                <a:lnTo>
                  <a:pt x="928966" y="554647"/>
                </a:lnTo>
                <a:lnTo>
                  <a:pt x="946696" y="581914"/>
                </a:lnTo>
                <a:lnTo>
                  <a:pt x="973429" y="600468"/>
                </a:lnTo>
                <a:lnTo>
                  <a:pt x="1006132" y="607199"/>
                </a:lnTo>
                <a:lnTo>
                  <a:pt x="1037475" y="600646"/>
                </a:lnTo>
                <a:lnTo>
                  <a:pt x="1063078" y="583145"/>
                </a:lnTo>
                <a:lnTo>
                  <a:pt x="1080401" y="557276"/>
                </a:lnTo>
                <a:lnTo>
                  <a:pt x="1086916" y="525602"/>
                </a:lnTo>
                <a:close/>
              </a:path>
              <a:path w="2992754" h="4194175">
                <a:moveTo>
                  <a:pt x="1093228" y="1222133"/>
                </a:moveTo>
                <a:lnTo>
                  <a:pt x="1086993" y="1190764"/>
                </a:lnTo>
                <a:lnTo>
                  <a:pt x="1069746" y="1164971"/>
                </a:lnTo>
                <a:lnTo>
                  <a:pt x="1044041" y="1147343"/>
                </a:lnTo>
                <a:lnTo>
                  <a:pt x="1012469" y="1140510"/>
                </a:lnTo>
                <a:lnTo>
                  <a:pt x="980389" y="1146048"/>
                </a:lnTo>
                <a:lnTo>
                  <a:pt x="954379" y="1162469"/>
                </a:lnTo>
                <a:lnTo>
                  <a:pt x="936739" y="1187602"/>
                </a:lnTo>
                <a:lnTo>
                  <a:pt x="929703" y="1219301"/>
                </a:lnTo>
                <a:lnTo>
                  <a:pt x="935532" y="1252601"/>
                </a:lnTo>
                <a:lnTo>
                  <a:pt x="953135" y="1279779"/>
                </a:lnTo>
                <a:lnTo>
                  <a:pt x="979678" y="1297965"/>
                </a:lnTo>
                <a:lnTo>
                  <a:pt x="1012342" y="1304239"/>
                </a:lnTo>
                <a:lnTo>
                  <a:pt x="1043597" y="1297266"/>
                </a:lnTo>
                <a:lnTo>
                  <a:pt x="1069289" y="1279436"/>
                </a:lnTo>
                <a:lnTo>
                  <a:pt x="1086739" y="1253490"/>
                </a:lnTo>
                <a:lnTo>
                  <a:pt x="1093228" y="1222146"/>
                </a:lnTo>
                <a:close/>
              </a:path>
              <a:path w="2992754" h="4194175">
                <a:moveTo>
                  <a:pt x="1095082" y="1919757"/>
                </a:moveTo>
                <a:lnTo>
                  <a:pt x="1089571" y="1889175"/>
                </a:lnTo>
                <a:lnTo>
                  <a:pt x="1073721" y="1864220"/>
                </a:lnTo>
                <a:lnTo>
                  <a:pt x="1049693" y="1847126"/>
                </a:lnTo>
                <a:lnTo>
                  <a:pt x="1019594" y="1840141"/>
                </a:lnTo>
                <a:lnTo>
                  <a:pt x="987590" y="1845424"/>
                </a:lnTo>
                <a:lnTo>
                  <a:pt x="961097" y="1861985"/>
                </a:lnTo>
                <a:lnTo>
                  <a:pt x="942987" y="1887156"/>
                </a:lnTo>
                <a:lnTo>
                  <a:pt x="936078" y="1918246"/>
                </a:lnTo>
                <a:lnTo>
                  <a:pt x="942644" y="1949323"/>
                </a:lnTo>
                <a:lnTo>
                  <a:pt x="960729" y="1975358"/>
                </a:lnTo>
                <a:lnTo>
                  <a:pt x="987005" y="1993036"/>
                </a:lnTo>
                <a:lnTo>
                  <a:pt x="1018095" y="1999081"/>
                </a:lnTo>
                <a:lnTo>
                  <a:pt x="1047940" y="1992236"/>
                </a:lnTo>
                <a:lnTo>
                  <a:pt x="1072311" y="1975104"/>
                </a:lnTo>
                <a:lnTo>
                  <a:pt x="1088821" y="1950123"/>
                </a:lnTo>
                <a:lnTo>
                  <a:pt x="1095082" y="1919770"/>
                </a:lnTo>
                <a:close/>
              </a:path>
              <a:path w="2992754" h="4194175">
                <a:moveTo>
                  <a:pt x="1103947" y="2618143"/>
                </a:moveTo>
                <a:lnTo>
                  <a:pt x="1098473" y="2586621"/>
                </a:lnTo>
                <a:lnTo>
                  <a:pt x="1081849" y="2560434"/>
                </a:lnTo>
                <a:lnTo>
                  <a:pt x="1056563" y="2542222"/>
                </a:lnTo>
                <a:lnTo>
                  <a:pt x="1025156" y="2534678"/>
                </a:lnTo>
                <a:lnTo>
                  <a:pt x="992873" y="2539492"/>
                </a:lnTo>
                <a:lnTo>
                  <a:pt x="966457" y="2555290"/>
                </a:lnTo>
                <a:lnTo>
                  <a:pt x="948232" y="2579954"/>
                </a:lnTo>
                <a:lnTo>
                  <a:pt x="940498" y="2611399"/>
                </a:lnTo>
                <a:lnTo>
                  <a:pt x="945540" y="2644914"/>
                </a:lnTo>
                <a:lnTo>
                  <a:pt x="962444" y="2672486"/>
                </a:lnTo>
                <a:lnTo>
                  <a:pt x="988517" y="2691231"/>
                </a:lnTo>
                <a:lnTo>
                  <a:pt x="1021092" y="2698280"/>
                </a:lnTo>
                <a:lnTo>
                  <a:pt x="1052499" y="2692082"/>
                </a:lnTo>
                <a:lnTo>
                  <a:pt x="1078623" y="2674886"/>
                </a:lnTo>
                <a:lnTo>
                  <a:pt x="1096695" y="2649347"/>
                </a:lnTo>
                <a:lnTo>
                  <a:pt x="1103947" y="2618155"/>
                </a:lnTo>
                <a:close/>
              </a:path>
              <a:path w="2992754" h="4194175">
                <a:moveTo>
                  <a:pt x="1156944" y="3088856"/>
                </a:moveTo>
                <a:lnTo>
                  <a:pt x="1154036" y="3074441"/>
                </a:lnTo>
                <a:lnTo>
                  <a:pt x="1141222" y="3054807"/>
                </a:lnTo>
                <a:lnTo>
                  <a:pt x="1122260" y="3041192"/>
                </a:lnTo>
                <a:lnTo>
                  <a:pt x="1098994" y="3035554"/>
                </a:lnTo>
                <a:lnTo>
                  <a:pt x="1074331" y="3039999"/>
                </a:lnTo>
                <a:lnTo>
                  <a:pt x="1053465" y="3053753"/>
                </a:lnTo>
                <a:lnTo>
                  <a:pt x="1039063" y="3074225"/>
                </a:lnTo>
                <a:lnTo>
                  <a:pt x="1033767" y="3098838"/>
                </a:lnTo>
                <a:lnTo>
                  <a:pt x="1039177" y="3123463"/>
                </a:lnTo>
                <a:lnTo>
                  <a:pt x="1053528" y="3143440"/>
                </a:lnTo>
                <a:lnTo>
                  <a:pt x="1074470" y="3156559"/>
                </a:lnTo>
                <a:lnTo>
                  <a:pt x="1099654" y="3160636"/>
                </a:lnTo>
                <a:lnTo>
                  <a:pt x="1102766" y="3159874"/>
                </a:lnTo>
                <a:lnTo>
                  <a:pt x="1106284" y="3155188"/>
                </a:lnTo>
                <a:lnTo>
                  <a:pt x="1139850" y="3111068"/>
                </a:lnTo>
                <a:lnTo>
                  <a:pt x="1156944" y="3088856"/>
                </a:lnTo>
                <a:close/>
              </a:path>
              <a:path w="2992754" h="4194175">
                <a:moveTo>
                  <a:pt x="1157566" y="316776"/>
                </a:moveTo>
                <a:lnTo>
                  <a:pt x="1151559" y="285369"/>
                </a:lnTo>
                <a:lnTo>
                  <a:pt x="1134478" y="259118"/>
                </a:lnTo>
                <a:lnTo>
                  <a:pt x="1109052" y="240855"/>
                </a:lnTo>
                <a:lnTo>
                  <a:pt x="1077937" y="233426"/>
                </a:lnTo>
                <a:lnTo>
                  <a:pt x="1046378" y="238734"/>
                </a:lnTo>
                <a:lnTo>
                  <a:pt x="1020089" y="255244"/>
                </a:lnTo>
                <a:lnTo>
                  <a:pt x="1001737" y="280416"/>
                </a:lnTo>
                <a:lnTo>
                  <a:pt x="994016" y="311759"/>
                </a:lnTo>
                <a:lnTo>
                  <a:pt x="998677" y="344106"/>
                </a:lnTo>
                <a:lnTo>
                  <a:pt x="1014310" y="370624"/>
                </a:lnTo>
                <a:lnTo>
                  <a:pt x="1038860" y="389001"/>
                </a:lnTo>
                <a:lnTo>
                  <a:pt x="1070229" y="396913"/>
                </a:lnTo>
                <a:lnTo>
                  <a:pt x="1103757" y="392049"/>
                </a:lnTo>
                <a:lnTo>
                  <a:pt x="1131430" y="375297"/>
                </a:lnTo>
                <a:lnTo>
                  <a:pt x="1150327" y="349313"/>
                </a:lnTo>
                <a:lnTo>
                  <a:pt x="1157566" y="316788"/>
                </a:lnTo>
                <a:close/>
              </a:path>
              <a:path w="2992754" h="4194175">
                <a:moveTo>
                  <a:pt x="1161694" y="1019352"/>
                </a:moveTo>
                <a:lnTo>
                  <a:pt x="1157871" y="987082"/>
                </a:lnTo>
                <a:lnTo>
                  <a:pt x="1142936" y="959802"/>
                </a:lnTo>
                <a:lnTo>
                  <a:pt x="1119085" y="940142"/>
                </a:lnTo>
                <a:lnTo>
                  <a:pt x="1088491" y="930757"/>
                </a:lnTo>
                <a:lnTo>
                  <a:pt x="1055522" y="934453"/>
                </a:lnTo>
                <a:lnTo>
                  <a:pt x="1027277" y="950582"/>
                </a:lnTo>
                <a:lnTo>
                  <a:pt x="1007122" y="976236"/>
                </a:lnTo>
                <a:lnTo>
                  <a:pt x="998397" y="1008532"/>
                </a:lnTo>
                <a:lnTo>
                  <a:pt x="1003071" y="1040231"/>
                </a:lnTo>
                <a:lnTo>
                  <a:pt x="1019035" y="1066825"/>
                </a:lnTo>
                <a:lnTo>
                  <a:pt x="1043851" y="1085621"/>
                </a:lnTo>
                <a:lnTo>
                  <a:pt x="1075067" y="1093876"/>
                </a:lnTo>
                <a:lnTo>
                  <a:pt x="1107592" y="1089787"/>
                </a:lnTo>
                <a:lnTo>
                  <a:pt x="1134440" y="1074661"/>
                </a:lnTo>
                <a:lnTo>
                  <a:pt x="1153261" y="1050505"/>
                </a:lnTo>
                <a:lnTo>
                  <a:pt x="1161694" y="1019365"/>
                </a:lnTo>
                <a:close/>
              </a:path>
              <a:path w="2992754" h="4194175">
                <a:moveTo>
                  <a:pt x="1167980" y="2409571"/>
                </a:moveTo>
                <a:lnTo>
                  <a:pt x="1162875" y="2379141"/>
                </a:lnTo>
                <a:lnTo>
                  <a:pt x="1146759" y="2354288"/>
                </a:lnTo>
                <a:lnTo>
                  <a:pt x="1122121" y="2337524"/>
                </a:lnTo>
                <a:lnTo>
                  <a:pt x="1091412" y="2331364"/>
                </a:lnTo>
                <a:lnTo>
                  <a:pt x="1069022" y="2335530"/>
                </a:lnTo>
                <a:lnTo>
                  <a:pt x="1061923" y="2336850"/>
                </a:lnTo>
                <a:lnTo>
                  <a:pt x="1038186" y="2352141"/>
                </a:lnTo>
                <a:lnTo>
                  <a:pt x="1022159" y="2375306"/>
                </a:lnTo>
                <a:lnTo>
                  <a:pt x="1021397" y="2378760"/>
                </a:lnTo>
                <a:lnTo>
                  <a:pt x="1015796" y="2404440"/>
                </a:lnTo>
                <a:lnTo>
                  <a:pt x="1021118" y="2435225"/>
                </a:lnTo>
                <a:lnTo>
                  <a:pt x="1037170" y="2460396"/>
                </a:lnTo>
                <a:lnTo>
                  <a:pt x="1061516" y="2477363"/>
                </a:lnTo>
                <a:lnTo>
                  <a:pt x="1091641" y="2483535"/>
                </a:lnTo>
                <a:lnTo>
                  <a:pt x="1120317" y="2477592"/>
                </a:lnTo>
                <a:lnTo>
                  <a:pt x="1144333" y="2461615"/>
                </a:lnTo>
                <a:lnTo>
                  <a:pt x="1161084" y="2438108"/>
                </a:lnTo>
                <a:lnTo>
                  <a:pt x="1167980" y="2409583"/>
                </a:lnTo>
                <a:close/>
              </a:path>
              <a:path w="2992754" h="4194175">
                <a:moveTo>
                  <a:pt x="1168298" y="1708619"/>
                </a:moveTo>
                <a:lnTo>
                  <a:pt x="1161453" y="1677365"/>
                </a:lnTo>
                <a:lnTo>
                  <a:pt x="1143698" y="1651596"/>
                </a:lnTo>
                <a:lnTo>
                  <a:pt x="1117892" y="1634121"/>
                </a:lnTo>
                <a:lnTo>
                  <a:pt x="1118120" y="1634121"/>
                </a:lnTo>
                <a:lnTo>
                  <a:pt x="1086472" y="1627466"/>
                </a:lnTo>
                <a:lnTo>
                  <a:pt x="1053833" y="1634121"/>
                </a:lnTo>
                <a:lnTo>
                  <a:pt x="1027493" y="1652574"/>
                </a:lnTo>
                <a:lnTo>
                  <a:pt x="1010221" y="1679943"/>
                </a:lnTo>
                <a:lnTo>
                  <a:pt x="1004773" y="1713306"/>
                </a:lnTo>
                <a:lnTo>
                  <a:pt x="1012151" y="1744916"/>
                </a:lnTo>
                <a:lnTo>
                  <a:pt x="1030084" y="1769846"/>
                </a:lnTo>
                <a:lnTo>
                  <a:pt x="1056271" y="1785975"/>
                </a:lnTo>
                <a:lnTo>
                  <a:pt x="1088453" y="1791195"/>
                </a:lnTo>
                <a:lnTo>
                  <a:pt x="1119898" y="1783994"/>
                </a:lnTo>
                <a:lnTo>
                  <a:pt x="1145400" y="1766074"/>
                </a:lnTo>
                <a:lnTo>
                  <a:pt x="1162392" y="1740065"/>
                </a:lnTo>
                <a:lnTo>
                  <a:pt x="1168298" y="1708632"/>
                </a:lnTo>
                <a:close/>
              </a:path>
              <a:path w="2992754" h="4194175">
                <a:moveTo>
                  <a:pt x="1204506" y="106921"/>
                </a:moveTo>
                <a:lnTo>
                  <a:pt x="1199680" y="81483"/>
                </a:lnTo>
                <a:lnTo>
                  <a:pt x="1186218" y="60591"/>
                </a:lnTo>
                <a:lnTo>
                  <a:pt x="1166101" y="46266"/>
                </a:lnTo>
                <a:lnTo>
                  <a:pt x="1141222" y="40551"/>
                </a:lnTo>
                <a:lnTo>
                  <a:pt x="1114971" y="45605"/>
                </a:lnTo>
                <a:lnTo>
                  <a:pt x="1093127" y="60452"/>
                </a:lnTo>
                <a:lnTo>
                  <a:pt x="1078407" y="82372"/>
                </a:lnTo>
                <a:lnTo>
                  <a:pt x="1073505" y="108648"/>
                </a:lnTo>
                <a:lnTo>
                  <a:pt x="1079373" y="133464"/>
                </a:lnTo>
                <a:lnTo>
                  <a:pt x="1093825" y="153504"/>
                </a:lnTo>
                <a:lnTo>
                  <a:pt x="1114818" y="166852"/>
                </a:lnTo>
                <a:lnTo>
                  <a:pt x="1140269" y="171564"/>
                </a:lnTo>
                <a:lnTo>
                  <a:pt x="1165796" y="166484"/>
                </a:lnTo>
                <a:lnTo>
                  <a:pt x="1186116" y="152908"/>
                </a:lnTo>
                <a:lnTo>
                  <a:pt x="1199578" y="132499"/>
                </a:lnTo>
                <a:lnTo>
                  <a:pt x="1201140" y="124358"/>
                </a:lnTo>
                <a:lnTo>
                  <a:pt x="1204506" y="106921"/>
                </a:lnTo>
                <a:close/>
              </a:path>
              <a:path w="2992754" h="4194175">
                <a:moveTo>
                  <a:pt x="1210310" y="2196744"/>
                </a:moveTo>
                <a:lnTo>
                  <a:pt x="1205458" y="2176221"/>
                </a:lnTo>
                <a:lnTo>
                  <a:pt x="1193203" y="2159025"/>
                </a:lnTo>
                <a:lnTo>
                  <a:pt x="1175702" y="2147265"/>
                </a:lnTo>
                <a:lnTo>
                  <a:pt x="1155128" y="2143048"/>
                </a:lnTo>
                <a:lnTo>
                  <a:pt x="1134402" y="2147557"/>
                </a:lnTo>
                <a:lnTo>
                  <a:pt x="1117625" y="2159406"/>
                </a:lnTo>
                <a:lnTo>
                  <a:pt x="1106436" y="2176894"/>
                </a:lnTo>
                <a:lnTo>
                  <a:pt x="1102461" y="2198281"/>
                </a:lnTo>
                <a:lnTo>
                  <a:pt x="1106627" y="2219807"/>
                </a:lnTo>
                <a:lnTo>
                  <a:pt x="1117866" y="2236546"/>
                </a:lnTo>
                <a:lnTo>
                  <a:pt x="1134960" y="2247303"/>
                </a:lnTo>
                <a:lnTo>
                  <a:pt x="1156665" y="2250897"/>
                </a:lnTo>
                <a:lnTo>
                  <a:pt x="1177988" y="2246376"/>
                </a:lnTo>
                <a:lnTo>
                  <a:pt x="1195133" y="2234730"/>
                </a:lnTo>
                <a:lnTo>
                  <a:pt x="1206474" y="2217623"/>
                </a:lnTo>
                <a:lnTo>
                  <a:pt x="1208862" y="2204618"/>
                </a:lnTo>
                <a:lnTo>
                  <a:pt x="1209967" y="2198611"/>
                </a:lnTo>
                <a:lnTo>
                  <a:pt x="1210310" y="2196757"/>
                </a:lnTo>
                <a:close/>
              </a:path>
              <a:path w="2992754" h="4194175">
                <a:moveTo>
                  <a:pt x="1217218" y="2886227"/>
                </a:moveTo>
                <a:lnTo>
                  <a:pt x="1211821" y="2865272"/>
                </a:lnTo>
                <a:lnTo>
                  <a:pt x="1199349" y="2848318"/>
                </a:lnTo>
                <a:lnTo>
                  <a:pt x="1181608" y="2837002"/>
                </a:lnTo>
                <a:lnTo>
                  <a:pt x="1160373" y="2833027"/>
                </a:lnTo>
                <a:lnTo>
                  <a:pt x="1139266" y="2837446"/>
                </a:lnTo>
                <a:lnTo>
                  <a:pt x="1121791" y="2849118"/>
                </a:lnTo>
                <a:lnTo>
                  <a:pt x="1109700" y="2866313"/>
                </a:lnTo>
                <a:lnTo>
                  <a:pt x="1104734" y="2887332"/>
                </a:lnTo>
                <a:lnTo>
                  <a:pt x="1108646" y="2909913"/>
                </a:lnTo>
                <a:lnTo>
                  <a:pt x="1120762" y="2928531"/>
                </a:lnTo>
                <a:lnTo>
                  <a:pt x="1139075" y="2941129"/>
                </a:lnTo>
                <a:lnTo>
                  <a:pt x="1161567" y="2945638"/>
                </a:lnTo>
                <a:lnTo>
                  <a:pt x="1184033" y="2940710"/>
                </a:lnTo>
                <a:lnTo>
                  <a:pt x="1202093" y="2927781"/>
                </a:lnTo>
                <a:lnTo>
                  <a:pt x="1213802" y="2908935"/>
                </a:lnTo>
                <a:lnTo>
                  <a:pt x="1217218" y="2886227"/>
                </a:lnTo>
                <a:close/>
              </a:path>
              <a:path w="2992754" h="4194175">
                <a:moveTo>
                  <a:pt x="1226273" y="804646"/>
                </a:moveTo>
                <a:lnTo>
                  <a:pt x="1220546" y="772604"/>
                </a:lnTo>
                <a:lnTo>
                  <a:pt x="1203972" y="746734"/>
                </a:lnTo>
                <a:lnTo>
                  <a:pt x="1178725" y="729259"/>
                </a:lnTo>
                <a:lnTo>
                  <a:pt x="1146949" y="722439"/>
                </a:lnTo>
                <a:lnTo>
                  <a:pt x="1115009" y="727938"/>
                </a:lnTo>
                <a:lnTo>
                  <a:pt x="1088593" y="744359"/>
                </a:lnTo>
                <a:lnTo>
                  <a:pt x="1070292" y="769289"/>
                </a:lnTo>
                <a:lnTo>
                  <a:pt x="1062697" y="800354"/>
                </a:lnTo>
                <a:lnTo>
                  <a:pt x="1068285" y="833247"/>
                </a:lnTo>
                <a:lnTo>
                  <a:pt x="1085926" y="860564"/>
                </a:lnTo>
                <a:lnTo>
                  <a:pt x="1112608" y="879195"/>
                </a:lnTo>
                <a:lnTo>
                  <a:pt x="1145286" y="886015"/>
                </a:lnTo>
                <a:lnTo>
                  <a:pt x="1176655" y="879551"/>
                </a:lnTo>
                <a:lnTo>
                  <a:pt x="1202283" y="862152"/>
                </a:lnTo>
                <a:lnTo>
                  <a:pt x="1219669" y="836345"/>
                </a:lnTo>
                <a:lnTo>
                  <a:pt x="1226273" y="804659"/>
                </a:lnTo>
                <a:close/>
              </a:path>
              <a:path w="2992754" h="4194175">
                <a:moveTo>
                  <a:pt x="1232611" y="1501597"/>
                </a:moveTo>
                <a:lnTo>
                  <a:pt x="1226616" y="1470190"/>
                </a:lnTo>
                <a:lnTo>
                  <a:pt x="1209560" y="1444231"/>
                </a:lnTo>
                <a:lnTo>
                  <a:pt x="1183995" y="1426387"/>
                </a:lnTo>
                <a:lnTo>
                  <a:pt x="1152525" y="1419301"/>
                </a:lnTo>
                <a:lnTo>
                  <a:pt x="1120381" y="1424609"/>
                </a:lnTo>
                <a:lnTo>
                  <a:pt x="1094232" y="1440827"/>
                </a:lnTo>
                <a:lnTo>
                  <a:pt x="1076401" y="1465834"/>
                </a:lnTo>
                <a:lnTo>
                  <a:pt x="1069124" y="1497469"/>
                </a:lnTo>
                <a:lnTo>
                  <a:pt x="1074699" y="1530832"/>
                </a:lnTo>
                <a:lnTo>
                  <a:pt x="1092047" y="1558150"/>
                </a:lnTo>
                <a:lnTo>
                  <a:pt x="1118438" y="1576514"/>
                </a:lnTo>
                <a:lnTo>
                  <a:pt x="1151077" y="1583055"/>
                </a:lnTo>
                <a:lnTo>
                  <a:pt x="1182395" y="1576349"/>
                </a:lnTo>
                <a:lnTo>
                  <a:pt x="1208227" y="1558747"/>
                </a:lnTo>
                <a:lnTo>
                  <a:pt x="1225867" y="1532928"/>
                </a:lnTo>
                <a:lnTo>
                  <a:pt x="1232611" y="1501609"/>
                </a:lnTo>
                <a:close/>
              </a:path>
              <a:path w="2992754" h="4194175">
                <a:moveTo>
                  <a:pt x="1283169" y="1992401"/>
                </a:moveTo>
                <a:lnTo>
                  <a:pt x="1282865" y="1990407"/>
                </a:lnTo>
                <a:lnTo>
                  <a:pt x="1282179" y="1985594"/>
                </a:lnTo>
                <a:lnTo>
                  <a:pt x="1279969" y="1970506"/>
                </a:lnTo>
                <a:lnTo>
                  <a:pt x="1268463" y="1951278"/>
                </a:lnTo>
                <a:lnTo>
                  <a:pt x="1250835" y="1937207"/>
                </a:lnTo>
                <a:lnTo>
                  <a:pt x="1229296" y="1930793"/>
                </a:lnTo>
                <a:lnTo>
                  <a:pt x="1207135" y="1933829"/>
                </a:lnTo>
                <a:lnTo>
                  <a:pt x="1188161" y="1945106"/>
                </a:lnTo>
                <a:lnTo>
                  <a:pt x="1174559" y="1962708"/>
                </a:lnTo>
                <a:lnTo>
                  <a:pt x="1168527" y="1984679"/>
                </a:lnTo>
                <a:lnTo>
                  <a:pt x="1171460" y="2007489"/>
                </a:lnTo>
                <a:lnTo>
                  <a:pt x="1182306" y="2026399"/>
                </a:lnTo>
                <a:lnTo>
                  <a:pt x="1199527" y="2039645"/>
                </a:lnTo>
                <a:lnTo>
                  <a:pt x="1221587" y="2045462"/>
                </a:lnTo>
                <a:lnTo>
                  <a:pt x="1244231" y="2042401"/>
                </a:lnTo>
                <a:lnTo>
                  <a:pt x="1263357" y="2031390"/>
                </a:lnTo>
                <a:lnTo>
                  <a:pt x="1277010" y="2014156"/>
                </a:lnTo>
                <a:lnTo>
                  <a:pt x="1283169" y="1992414"/>
                </a:lnTo>
                <a:close/>
              </a:path>
              <a:path w="2992754" h="4194175">
                <a:moveTo>
                  <a:pt x="1295349" y="2679408"/>
                </a:moveTo>
                <a:lnTo>
                  <a:pt x="1289443" y="2654960"/>
                </a:lnTo>
                <a:lnTo>
                  <a:pt x="1274445" y="2634323"/>
                </a:lnTo>
                <a:lnTo>
                  <a:pt x="1263726" y="2627211"/>
                </a:lnTo>
                <a:lnTo>
                  <a:pt x="1253274" y="2620264"/>
                </a:lnTo>
                <a:lnTo>
                  <a:pt x="1228788" y="2615565"/>
                </a:lnTo>
                <a:lnTo>
                  <a:pt x="1205445" y="2621115"/>
                </a:lnTo>
                <a:lnTo>
                  <a:pt x="1186205" y="2634704"/>
                </a:lnTo>
                <a:lnTo>
                  <a:pt x="1172972" y="2654376"/>
                </a:lnTo>
                <a:lnTo>
                  <a:pt x="1167663" y="2678163"/>
                </a:lnTo>
                <a:lnTo>
                  <a:pt x="1171867" y="2703880"/>
                </a:lnTo>
                <a:lnTo>
                  <a:pt x="1184973" y="2724594"/>
                </a:lnTo>
                <a:lnTo>
                  <a:pt x="1204912" y="2738272"/>
                </a:lnTo>
                <a:lnTo>
                  <a:pt x="1230325" y="2743390"/>
                </a:lnTo>
                <a:lnTo>
                  <a:pt x="1255699" y="2738399"/>
                </a:lnTo>
                <a:lnTo>
                  <a:pt x="1276502" y="2724594"/>
                </a:lnTo>
                <a:lnTo>
                  <a:pt x="1290472" y="2704185"/>
                </a:lnTo>
                <a:lnTo>
                  <a:pt x="1295349" y="2679408"/>
                </a:lnTo>
                <a:close/>
              </a:path>
              <a:path w="2992754" h="4194175">
                <a:moveTo>
                  <a:pt x="1296974" y="593928"/>
                </a:moveTo>
                <a:lnTo>
                  <a:pt x="1290345" y="562622"/>
                </a:lnTo>
                <a:lnTo>
                  <a:pt x="1272755" y="536740"/>
                </a:lnTo>
                <a:lnTo>
                  <a:pt x="1246974" y="519023"/>
                </a:lnTo>
                <a:lnTo>
                  <a:pt x="1215694" y="512229"/>
                </a:lnTo>
                <a:lnTo>
                  <a:pt x="1184287" y="518198"/>
                </a:lnTo>
                <a:lnTo>
                  <a:pt x="1158290" y="535241"/>
                </a:lnTo>
                <a:lnTo>
                  <a:pt x="1140383" y="560793"/>
                </a:lnTo>
                <a:lnTo>
                  <a:pt x="1133233" y="592213"/>
                </a:lnTo>
                <a:lnTo>
                  <a:pt x="1138516" y="624395"/>
                </a:lnTo>
                <a:lnTo>
                  <a:pt x="1154696" y="650557"/>
                </a:lnTo>
                <a:lnTo>
                  <a:pt x="1179664" y="668451"/>
                </a:lnTo>
                <a:lnTo>
                  <a:pt x="1211287" y="675792"/>
                </a:lnTo>
                <a:lnTo>
                  <a:pt x="1244650" y="670293"/>
                </a:lnTo>
                <a:lnTo>
                  <a:pt x="1271968" y="652983"/>
                </a:lnTo>
                <a:lnTo>
                  <a:pt x="1290370" y="626605"/>
                </a:lnTo>
                <a:lnTo>
                  <a:pt x="1296974" y="593940"/>
                </a:lnTo>
                <a:close/>
              </a:path>
              <a:path w="2992754" h="4194175">
                <a:moveTo>
                  <a:pt x="1301318" y="1291259"/>
                </a:moveTo>
                <a:lnTo>
                  <a:pt x="1294968" y="1259522"/>
                </a:lnTo>
                <a:lnTo>
                  <a:pt x="1277810" y="1233589"/>
                </a:lnTo>
                <a:lnTo>
                  <a:pt x="1252321" y="1215999"/>
                </a:lnTo>
                <a:lnTo>
                  <a:pt x="1220990" y="1209281"/>
                </a:lnTo>
                <a:lnTo>
                  <a:pt x="1188275" y="1215809"/>
                </a:lnTo>
                <a:lnTo>
                  <a:pt x="1161453" y="1234224"/>
                </a:lnTo>
                <a:lnTo>
                  <a:pt x="1143584" y="1261414"/>
                </a:lnTo>
                <a:lnTo>
                  <a:pt x="1137729" y="1294257"/>
                </a:lnTo>
                <a:lnTo>
                  <a:pt x="1145082" y="1325422"/>
                </a:lnTo>
                <a:lnTo>
                  <a:pt x="1163180" y="1350518"/>
                </a:lnTo>
                <a:lnTo>
                  <a:pt x="1189456" y="1367142"/>
                </a:lnTo>
                <a:lnTo>
                  <a:pt x="1221359" y="1372895"/>
                </a:lnTo>
                <a:lnTo>
                  <a:pt x="1253197" y="1366304"/>
                </a:lnTo>
                <a:lnTo>
                  <a:pt x="1278572" y="1349032"/>
                </a:lnTo>
                <a:lnTo>
                  <a:pt x="1295336" y="1323276"/>
                </a:lnTo>
                <a:lnTo>
                  <a:pt x="1301318" y="1291272"/>
                </a:lnTo>
                <a:close/>
              </a:path>
              <a:path w="2992754" h="4194175">
                <a:moveTo>
                  <a:pt x="1362329" y="1778685"/>
                </a:moveTo>
                <a:lnTo>
                  <a:pt x="1356791" y="1752447"/>
                </a:lnTo>
                <a:lnTo>
                  <a:pt x="1342199" y="1731251"/>
                </a:lnTo>
                <a:lnTo>
                  <a:pt x="1323619" y="1719097"/>
                </a:lnTo>
                <a:lnTo>
                  <a:pt x="1320660" y="1717154"/>
                </a:lnTo>
                <a:lnTo>
                  <a:pt x="1294295" y="1712226"/>
                </a:lnTo>
                <a:lnTo>
                  <a:pt x="1268133" y="1717903"/>
                </a:lnTo>
                <a:lnTo>
                  <a:pt x="1246682" y="1732699"/>
                </a:lnTo>
                <a:lnTo>
                  <a:pt x="1232255" y="1754289"/>
                </a:lnTo>
                <a:lnTo>
                  <a:pt x="1227162" y="1780311"/>
                </a:lnTo>
                <a:lnTo>
                  <a:pt x="1247990" y="1827720"/>
                </a:lnTo>
                <a:lnTo>
                  <a:pt x="1295857" y="1847329"/>
                </a:lnTo>
                <a:lnTo>
                  <a:pt x="1321866" y="1841639"/>
                </a:lnTo>
                <a:lnTo>
                  <a:pt x="1343075" y="1826768"/>
                </a:lnTo>
                <a:lnTo>
                  <a:pt x="1357299" y="1805038"/>
                </a:lnTo>
                <a:lnTo>
                  <a:pt x="1362329" y="1778685"/>
                </a:lnTo>
                <a:close/>
              </a:path>
              <a:path w="2992754" h="4194175">
                <a:moveTo>
                  <a:pt x="1365656" y="385813"/>
                </a:moveTo>
                <a:lnTo>
                  <a:pt x="1359687" y="353822"/>
                </a:lnTo>
                <a:lnTo>
                  <a:pt x="1342923" y="328066"/>
                </a:lnTo>
                <a:lnTo>
                  <a:pt x="1317548" y="310794"/>
                </a:lnTo>
                <a:lnTo>
                  <a:pt x="1285709" y="304215"/>
                </a:lnTo>
                <a:lnTo>
                  <a:pt x="1253794" y="309943"/>
                </a:lnTo>
                <a:lnTo>
                  <a:pt x="1227518" y="326542"/>
                </a:lnTo>
                <a:lnTo>
                  <a:pt x="1209446" y="351624"/>
                </a:lnTo>
                <a:lnTo>
                  <a:pt x="1202093" y="382778"/>
                </a:lnTo>
                <a:lnTo>
                  <a:pt x="1207935" y="415620"/>
                </a:lnTo>
                <a:lnTo>
                  <a:pt x="1225778" y="442810"/>
                </a:lnTo>
                <a:lnTo>
                  <a:pt x="1252588" y="461225"/>
                </a:lnTo>
                <a:lnTo>
                  <a:pt x="1285316" y="467791"/>
                </a:lnTo>
                <a:lnTo>
                  <a:pt x="1316050" y="461225"/>
                </a:lnTo>
                <a:lnTo>
                  <a:pt x="1316456" y="461225"/>
                </a:lnTo>
                <a:lnTo>
                  <a:pt x="1342123" y="443534"/>
                </a:lnTo>
                <a:lnTo>
                  <a:pt x="1359281" y="417588"/>
                </a:lnTo>
                <a:lnTo>
                  <a:pt x="1365656" y="385826"/>
                </a:lnTo>
                <a:close/>
              </a:path>
              <a:path w="2992754" h="4194175">
                <a:moveTo>
                  <a:pt x="1372031" y="1083830"/>
                </a:moveTo>
                <a:lnTo>
                  <a:pt x="1365732" y="1051128"/>
                </a:lnTo>
                <a:lnTo>
                  <a:pt x="1347546" y="1024597"/>
                </a:lnTo>
                <a:lnTo>
                  <a:pt x="1320368" y="1007033"/>
                </a:lnTo>
                <a:lnTo>
                  <a:pt x="1287081" y="1001255"/>
                </a:lnTo>
                <a:lnTo>
                  <a:pt x="1255407" y="1008316"/>
                </a:lnTo>
                <a:lnTo>
                  <a:pt x="1230287" y="1025994"/>
                </a:lnTo>
                <a:lnTo>
                  <a:pt x="1213891" y="1052004"/>
                </a:lnTo>
                <a:lnTo>
                  <a:pt x="1208405" y="1083830"/>
                </a:lnTo>
                <a:lnTo>
                  <a:pt x="1208354" y="1084097"/>
                </a:lnTo>
                <a:lnTo>
                  <a:pt x="1215097" y="1115098"/>
                </a:lnTo>
                <a:lnTo>
                  <a:pt x="1215224" y="1115682"/>
                </a:lnTo>
                <a:lnTo>
                  <a:pt x="1232852" y="1141361"/>
                </a:lnTo>
                <a:lnTo>
                  <a:pt x="1258646" y="1158608"/>
                </a:lnTo>
                <a:lnTo>
                  <a:pt x="1290027" y="1164831"/>
                </a:lnTo>
                <a:lnTo>
                  <a:pt x="1321371" y="1158303"/>
                </a:lnTo>
                <a:lnTo>
                  <a:pt x="1347304" y="1140828"/>
                </a:lnTo>
                <a:lnTo>
                  <a:pt x="1365110" y="1115098"/>
                </a:lnTo>
                <a:lnTo>
                  <a:pt x="1371981" y="1084110"/>
                </a:lnTo>
                <a:lnTo>
                  <a:pt x="1372031" y="1083843"/>
                </a:lnTo>
                <a:close/>
              </a:path>
              <a:path w="2992754" h="4194175">
                <a:moveTo>
                  <a:pt x="1375130" y="2469591"/>
                </a:moveTo>
                <a:lnTo>
                  <a:pt x="1369060" y="2440279"/>
                </a:lnTo>
                <a:lnTo>
                  <a:pt x="1353223" y="2417076"/>
                </a:lnTo>
                <a:lnTo>
                  <a:pt x="1329524" y="2401874"/>
                </a:lnTo>
                <a:lnTo>
                  <a:pt x="1299883" y="2396528"/>
                </a:lnTo>
                <a:lnTo>
                  <a:pt x="1270685" y="2402446"/>
                </a:lnTo>
                <a:lnTo>
                  <a:pt x="1246771" y="2418283"/>
                </a:lnTo>
                <a:lnTo>
                  <a:pt x="1230515" y="2441714"/>
                </a:lnTo>
                <a:lnTo>
                  <a:pt x="1224292" y="2470429"/>
                </a:lnTo>
                <a:lnTo>
                  <a:pt x="1230515" y="2500414"/>
                </a:lnTo>
                <a:lnTo>
                  <a:pt x="1247889" y="2525293"/>
                </a:lnTo>
                <a:lnTo>
                  <a:pt x="1273213" y="2541943"/>
                </a:lnTo>
                <a:lnTo>
                  <a:pt x="1303286" y="2547264"/>
                </a:lnTo>
                <a:lnTo>
                  <a:pt x="1331810" y="2540203"/>
                </a:lnTo>
                <a:lnTo>
                  <a:pt x="1351203" y="2525928"/>
                </a:lnTo>
                <a:lnTo>
                  <a:pt x="1354772" y="2523312"/>
                </a:lnTo>
                <a:lnTo>
                  <a:pt x="1357795" y="2518460"/>
                </a:lnTo>
                <a:lnTo>
                  <a:pt x="1369949" y="2498979"/>
                </a:lnTo>
                <a:lnTo>
                  <a:pt x="1375130" y="2469604"/>
                </a:lnTo>
                <a:close/>
              </a:path>
              <a:path w="2992754" h="4194175">
                <a:moveTo>
                  <a:pt x="1427492" y="175094"/>
                </a:moveTo>
                <a:lnTo>
                  <a:pt x="1421066" y="144805"/>
                </a:lnTo>
                <a:lnTo>
                  <a:pt x="1410766" y="129400"/>
                </a:lnTo>
                <a:lnTo>
                  <a:pt x="1404391" y="119875"/>
                </a:lnTo>
                <a:lnTo>
                  <a:pt x="1379918" y="102831"/>
                </a:lnTo>
                <a:lnTo>
                  <a:pt x="1350098" y="96151"/>
                </a:lnTo>
                <a:lnTo>
                  <a:pt x="1319009" y="102387"/>
                </a:lnTo>
                <a:lnTo>
                  <a:pt x="1292821" y="120218"/>
                </a:lnTo>
                <a:lnTo>
                  <a:pt x="1291196" y="122593"/>
                </a:lnTo>
                <a:lnTo>
                  <a:pt x="1274889" y="146342"/>
                </a:lnTo>
                <a:lnTo>
                  <a:pt x="1268501" y="177419"/>
                </a:lnTo>
                <a:lnTo>
                  <a:pt x="1275575" y="208521"/>
                </a:lnTo>
                <a:lnTo>
                  <a:pt x="1293799" y="233591"/>
                </a:lnTo>
                <a:lnTo>
                  <a:pt x="1320355" y="250012"/>
                </a:lnTo>
                <a:lnTo>
                  <a:pt x="1352384" y="255143"/>
                </a:lnTo>
                <a:lnTo>
                  <a:pt x="1382433" y="247992"/>
                </a:lnTo>
                <a:lnTo>
                  <a:pt x="1406385" y="230759"/>
                </a:lnTo>
                <a:lnTo>
                  <a:pt x="1422120" y="205701"/>
                </a:lnTo>
                <a:lnTo>
                  <a:pt x="1427492" y="175107"/>
                </a:lnTo>
                <a:close/>
              </a:path>
              <a:path w="2992754" h="4194175">
                <a:moveTo>
                  <a:pt x="1434160" y="1568183"/>
                </a:moveTo>
                <a:lnTo>
                  <a:pt x="1427111" y="1539748"/>
                </a:lnTo>
                <a:lnTo>
                  <a:pt x="1420329" y="1530718"/>
                </a:lnTo>
                <a:lnTo>
                  <a:pt x="1417269" y="1526628"/>
                </a:lnTo>
                <a:lnTo>
                  <a:pt x="1409903" y="1516786"/>
                </a:lnTo>
                <a:lnTo>
                  <a:pt x="1385252" y="1501749"/>
                </a:lnTo>
                <a:lnTo>
                  <a:pt x="1355852" y="1497114"/>
                </a:lnTo>
                <a:lnTo>
                  <a:pt x="1326984" y="1504188"/>
                </a:lnTo>
                <a:lnTo>
                  <a:pt x="1304378" y="1521129"/>
                </a:lnTo>
                <a:lnTo>
                  <a:pt x="1290091" y="1545653"/>
                </a:lnTo>
                <a:lnTo>
                  <a:pt x="1286141" y="1575447"/>
                </a:lnTo>
                <a:lnTo>
                  <a:pt x="1293380" y="1602714"/>
                </a:lnTo>
                <a:lnTo>
                  <a:pt x="1309852" y="1624977"/>
                </a:lnTo>
                <a:lnTo>
                  <a:pt x="1333055" y="1639874"/>
                </a:lnTo>
                <a:lnTo>
                  <a:pt x="1360449" y="1645043"/>
                </a:lnTo>
                <a:lnTo>
                  <a:pt x="1365808" y="1643773"/>
                </a:lnTo>
                <a:lnTo>
                  <a:pt x="1388999" y="1638287"/>
                </a:lnTo>
                <a:lnTo>
                  <a:pt x="1412786" y="1621142"/>
                </a:lnTo>
                <a:lnTo>
                  <a:pt x="1428851" y="1596732"/>
                </a:lnTo>
                <a:lnTo>
                  <a:pt x="1434160" y="1568183"/>
                </a:lnTo>
                <a:close/>
              </a:path>
              <a:path w="2992754" h="4194175">
                <a:moveTo>
                  <a:pt x="1436357" y="875792"/>
                </a:moveTo>
                <a:lnTo>
                  <a:pt x="1430909" y="844308"/>
                </a:lnTo>
                <a:lnTo>
                  <a:pt x="1414297" y="817803"/>
                </a:lnTo>
                <a:lnTo>
                  <a:pt x="1389164" y="799122"/>
                </a:lnTo>
                <a:lnTo>
                  <a:pt x="1358125" y="791133"/>
                </a:lnTo>
                <a:lnTo>
                  <a:pt x="1326464" y="795883"/>
                </a:lnTo>
                <a:lnTo>
                  <a:pt x="1299895" y="811911"/>
                </a:lnTo>
                <a:lnTo>
                  <a:pt x="1281163" y="836777"/>
                </a:lnTo>
                <a:lnTo>
                  <a:pt x="1272959" y="868006"/>
                </a:lnTo>
                <a:lnTo>
                  <a:pt x="1277518" y="901814"/>
                </a:lnTo>
                <a:lnTo>
                  <a:pt x="1293939" y="929220"/>
                </a:lnTo>
                <a:lnTo>
                  <a:pt x="1319860" y="947686"/>
                </a:lnTo>
                <a:lnTo>
                  <a:pt x="1352943" y="954684"/>
                </a:lnTo>
                <a:lnTo>
                  <a:pt x="1384846" y="948817"/>
                </a:lnTo>
                <a:lnTo>
                  <a:pt x="1411097" y="932103"/>
                </a:lnTo>
                <a:lnTo>
                  <a:pt x="1429118" y="906957"/>
                </a:lnTo>
                <a:lnTo>
                  <a:pt x="1436357" y="875804"/>
                </a:lnTo>
                <a:close/>
              </a:path>
              <a:path w="2992754" h="4194175">
                <a:moveTo>
                  <a:pt x="1438389" y="2259622"/>
                </a:moveTo>
                <a:lnTo>
                  <a:pt x="1431632" y="2230894"/>
                </a:lnTo>
                <a:lnTo>
                  <a:pt x="1414868" y="2207476"/>
                </a:lnTo>
                <a:lnTo>
                  <a:pt x="1390865" y="2191982"/>
                </a:lnTo>
                <a:lnTo>
                  <a:pt x="1362316" y="2187016"/>
                </a:lnTo>
                <a:lnTo>
                  <a:pt x="1339164" y="2192934"/>
                </a:lnTo>
                <a:lnTo>
                  <a:pt x="1334071" y="2194242"/>
                </a:lnTo>
                <a:lnTo>
                  <a:pt x="1323530" y="2202027"/>
                </a:lnTo>
                <a:lnTo>
                  <a:pt x="1310601" y="2211578"/>
                </a:lnTo>
                <a:lnTo>
                  <a:pt x="1294803" y="2235936"/>
                </a:lnTo>
                <a:lnTo>
                  <a:pt x="1289570" y="2264270"/>
                </a:lnTo>
                <a:lnTo>
                  <a:pt x="1296517" y="2292502"/>
                </a:lnTo>
                <a:lnTo>
                  <a:pt x="1313510" y="2315464"/>
                </a:lnTo>
                <a:lnTo>
                  <a:pt x="1337894" y="2330716"/>
                </a:lnTo>
                <a:lnTo>
                  <a:pt x="1366989" y="2335796"/>
                </a:lnTo>
                <a:lnTo>
                  <a:pt x="1395933" y="2329332"/>
                </a:lnTo>
                <a:lnTo>
                  <a:pt x="1418805" y="2313076"/>
                </a:lnTo>
                <a:lnTo>
                  <a:pt x="1433614" y="2289137"/>
                </a:lnTo>
                <a:lnTo>
                  <a:pt x="1438389" y="2259634"/>
                </a:lnTo>
                <a:close/>
              </a:path>
              <a:path w="2992754" h="4194175">
                <a:moveTo>
                  <a:pt x="1480489" y="2692603"/>
                </a:moveTo>
                <a:lnTo>
                  <a:pt x="1467827" y="2683865"/>
                </a:lnTo>
                <a:lnTo>
                  <a:pt x="1468031" y="2683865"/>
                </a:lnTo>
                <a:lnTo>
                  <a:pt x="1438960" y="2678049"/>
                </a:lnTo>
                <a:lnTo>
                  <a:pt x="1411528" y="2683865"/>
                </a:lnTo>
                <a:lnTo>
                  <a:pt x="1389189" y="2699169"/>
                </a:lnTo>
                <a:lnTo>
                  <a:pt x="1374114" y="2721775"/>
                </a:lnTo>
                <a:lnTo>
                  <a:pt x="1368463" y="2749486"/>
                </a:lnTo>
                <a:lnTo>
                  <a:pt x="1373720" y="2777274"/>
                </a:lnTo>
                <a:lnTo>
                  <a:pt x="1388503" y="2799918"/>
                </a:lnTo>
                <a:lnTo>
                  <a:pt x="1388745" y="2800083"/>
                </a:lnTo>
                <a:lnTo>
                  <a:pt x="1408607" y="2776436"/>
                </a:lnTo>
                <a:lnTo>
                  <a:pt x="1442212" y="2736926"/>
                </a:lnTo>
                <a:lnTo>
                  <a:pt x="1475828" y="2697937"/>
                </a:lnTo>
                <a:lnTo>
                  <a:pt x="1480489" y="2692603"/>
                </a:lnTo>
                <a:close/>
              </a:path>
              <a:path w="2992754" h="4194175">
                <a:moveTo>
                  <a:pt x="1496580" y="2053793"/>
                </a:moveTo>
                <a:lnTo>
                  <a:pt x="1491589" y="2028812"/>
                </a:lnTo>
                <a:lnTo>
                  <a:pt x="1477454" y="2008530"/>
                </a:lnTo>
                <a:lnTo>
                  <a:pt x="1456575" y="1995233"/>
                </a:lnTo>
                <a:lnTo>
                  <a:pt x="1431328" y="1991207"/>
                </a:lnTo>
                <a:lnTo>
                  <a:pt x="1407883" y="1997100"/>
                </a:lnTo>
                <a:lnTo>
                  <a:pt x="1389113" y="2010968"/>
                </a:lnTo>
                <a:lnTo>
                  <a:pt x="1376807" y="2030831"/>
                </a:lnTo>
                <a:lnTo>
                  <a:pt x="1372743" y="2054771"/>
                </a:lnTo>
                <a:lnTo>
                  <a:pt x="1378153" y="2078329"/>
                </a:lnTo>
                <a:lnTo>
                  <a:pt x="1391653" y="2097544"/>
                </a:lnTo>
                <a:lnTo>
                  <a:pt x="1411249" y="2110448"/>
                </a:lnTo>
                <a:lnTo>
                  <a:pt x="1434909" y="2115096"/>
                </a:lnTo>
                <a:lnTo>
                  <a:pt x="1458468" y="2110105"/>
                </a:lnTo>
                <a:lnTo>
                  <a:pt x="1478013" y="2096820"/>
                </a:lnTo>
                <a:lnTo>
                  <a:pt x="1491424" y="2077339"/>
                </a:lnTo>
                <a:lnTo>
                  <a:pt x="1496580" y="2053793"/>
                </a:lnTo>
                <a:close/>
              </a:path>
              <a:path w="2992754" h="4194175">
                <a:moveTo>
                  <a:pt x="1505038" y="664375"/>
                </a:moveTo>
                <a:lnTo>
                  <a:pt x="1498993" y="632383"/>
                </a:lnTo>
                <a:lnTo>
                  <a:pt x="1482166" y="606691"/>
                </a:lnTo>
                <a:lnTo>
                  <a:pt x="1456740" y="589495"/>
                </a:lnTo>
                <a:lnTo>
                  <a:pt x="1424876" y="583018"/>
                </a:lnTo>
                <a:lnTo>
                  <a:pt x="1392961" y="588835"/>
                </a:lnTo>
                <a:lnTo>
                  <a:pt x="1366735" y="605510"/>
                </a:lnTo>
                <a:lnTo>
                  <a:pt x="1348740" y="630643"/>
                </a:lnTo>
                <a:lnTo>
                  <a:pt x="1341475" y="661835"/>
                </a:lnTo>
                <a:lnTo>
                  <a:pt x="1347419" y="694664"/>
                </a:lnTo>
                <a:lnTo>
                  <a:pt x="1365338" y="721791"/>
                </a:lnTo>
                <a:lnTo>
                  <a:pt x="1392199" y="740117"/>
                </a:lnTo>
                <a:lnTo>
                  <a:pt x="1424952" y="746569"/>
                </a:lnTo>
                <a:lnTo>
                  <a:pt x="1456270" y="739787"/>
                </a:lnTo>
                <a:lnTo>
                  <a:pt x="1481696" y="722160"/>
                </a:lnTo>
                <a:lnTo>
                  <a:pt x="1498765" y="696188"/>
                </a:lnTo>
                <a:lnTo>
                  <a:pt x="1505038" y="664387"/>
                </a:lnTo>
                <a:close/>
              </a:path>
              <a:path w="2992754" h="4194175">
                <a:moveTo>
                  <a:pt x="1505191" y="1363675"/>
                </a:moveTo>
                <a:lnTo>
                  <a:pt x="1499882" y="1332788"/>
                </a:lnTo>
                <a:lnTo>
                  <a:pt x="1496263" y="1327162"/>
                </a:lnTo>
                <a:lnTo>
                  <a:pt x="1483715" y="1307541"/>
                </a:lnTo>
                <a:lnTo>
                  <a:pt x="1459204" y="1290523"/>
                </a:lnTo>
                <a:lnTo>
                  <a:pt x="1428813" y="1284351"/>
                </a:lnTo>
                <a:lnTo>
                  <a:pt x="1399921" y="1290269"/>
                </a:lnTo>
                <a:lnTo>
                  <a:pt x="1375816" y="1306258"/>
                </a:lnTo>
                <a:lnTo>
                  <a:pt x="1359052" y="1329855"/>
                </a:lnTo>
                <a:lnTo>
                  <a:pt x="1352169" y="1358569"/>
                </a:lnTo>
                <a:lnTo>
                  <a:pt x="1357350" y="1389202"/>
                </a:lnTo>
                <a:lnTo>
                  <a:pt x="1373555" y="1414233"/>
                </a:lnTo>
                <a:lnTo>
                  <a:pt x="1398295" y="1431112"/>
                </a:lnTo>
                <a:lnTo>
                  <a:pt x="1429080" y="1437309"/>
                </a:lnTo>
                <a:lnTo>
                  <a:pt x="1458620" y="1431696"/>
                </a:lnTo>
                <a:lnTo>
                  <a:pt x="1461249" y="1429994"/>
                </a:lnTo>
                <a:lnTo>
                  <a:pt x="1482521" y="1416227"/>
                </a:lnTo>
                <a:lnTo>
                  <a:pt x="1498727" y="1392897"/>
                </a:lnTo>
                <a:lnTo>
                  <a:pt x="1505191" y="1363675"/>
                </a:lnTo>
                <a:close/>
              </a:path>
              <a:path w="2992754" h="4194175">
                <a:moveTo>
                  <a:pt x="1566887" y="1841779"/>
                </a:moveTo>
                <a:lnTo>
                  <a:pt x="1560957" y="1816887"/>
                </a:lnTo>
                <a:lnTo>
                  <a:pt x="1546352" y="1796757"/>
                </a:lnTo>
                <a:lnTo>
                  <a:pt x="1540052" y="1792808"/>
                </a:lnTo>
                <a:lnTo>
                  <a:pt x="1530413" y="1801444"/>
                </a:lnTo>
                <a:lnTo>
                  <a:pt x="1500263" y="1827136"/>
                </a:lnTo>
                <a:lnTo>
                  <a:pt x="1500505" y="1826729"/>
                </a:lnTo>
                <a:lnTo>
                  <a:pt x="1524876" y="1784464"/>
                </a:lnTo>
                <a:lnTo>
                  <a:pt x="1525333" y="1783626"/>
                </a:lnTo>
                <a:lnTo>
                  <a:pt x="1500797" y="1779828"/>
                </a:lnTo>
                <a:lnTo>
                  <a:pt x="1477924" y="1786089"/>
                </a:lnTo>
                <a:lnTo>
                  <a:pt x="1458645" y="1800301"/>
                </a:lnTo>
                <a:lnTo>
                  <a:pt x="1445247" y="1820075"/>
                </a:lnTo>
                <a:lnTo>
                  <a:pt x="1440040" y="1843036"/>
                </a:lnTo>
                <a:lnTo>
                  <a:pt x="1444929" y="1867649"/>
                </a:lnTo>
                <a:lnTo>
                  <a:pt x="1446974" y="1870633"/>
                </a:lnTo>
                <a:lnTo>
                  <a:pt x="1458836" y="1887943"/>
                </a:lnTo>
                <a:lnTo>
                  <a:pt x="1479499" y="1901685"/>
                </a:lnTo>
                <a:lnTo>
                  <a:pt x="1504645" y="1906651"/>
                </a:lnTo>
                <a:lnTo>
                  <a:pt x="1529740" y="1901507"/>
                </a:lnTo>
                <a:lnTo>
                  <a:pt x="1549692" y="1887715"/>
                </a:lnTo>
                <a:lnTo>
                  <a:pt x="1562696" y="1867166"/>
                </a:lnTo>
                <a:lnTo>
                  <a:pt x="1566887" y="1841779"/>
                </a:lnTo>
                <a:close/>
              </a:path>
              <a:path w="2992754" h="4194175">
                <a:moveTo>
                  <a:pt x="1566900" y="2542705"/>
                </a:moveTo>
                <a:lnTo>
                  <a:pt x="1563154" y="2519756"/>
                </a:lnTo>
                <a:lnTo>
                  <a:pt x="1551559" y="2501163"/>
                </a:lnTo>
                <a:lnTo>
                  <a:pt x="1533690" y="2488552"/>
                </a:lnTo>
                <a:lnTo>
                  <a:pt x="1511084" y="2483599"/>
                </a:lnTo>
                <a:lnTo>
                  <a:pt x="1488325" y="2487561"/>
                </a:lnTo>
                <a:lnTo>
                  <a:pt x="1469377" y="2499398"/>
                </a:lnTo>
                <a:lnTo>
                  <a:pt x="1456270" y="2517267"/>
                </a:lnTo>
                <a:lnTo>
                  <a:pt x="1450949" y="2539339"/>
                </a:lnTo>
                <a:lnTo>
                  <a:pt x="1455178" y="2561259"/>
                </a:lnTo>
                <a:lnTo>
                  <a:pt x="1467662" y="2580322"/>
                </a:lnTo>
                <a:lnTo>
                  <a:pt x="1485976" y="2593975"/>
                </a:lnTo>
                <a:lnTo>
                  <a:pt x="1507718" y="2599639"/>
                </a:lnTo>
                <a:lnTo>
                  <a:pt x="1529803" y="2595626"/>
                </a:lnTo>
                <a:lnTo>
                  <a:pt x="1548498" y="2583383"/>
                </a:lnTo>
                <a:lnTo>
                  <a:pt x="1561604" y="2565031"/>
                </a:lnTo>
                <a:lnTo>
                  <a:pt x="1566900" y="2542705"/>
                </a:lnTo>
                <a:close/>
              </a:path>
              <a:path w="2992754" h="4194175">
                <a:moveTo>
                  <a:pt x="1574596" y="457873"/>
                </a:moveTo>
                <a:lnTo>
                  <a:pt x="1551863" y="400062"/>
                </a:lnTo>
                <a:lnTo>
                  <a:pt x="1495107" y="373900"/>
                </a:lnTo>
                <a:lnTo>
                  <a:pt x="1463802" y="379717"/>
                </a:lnTo>
                <a:lnTo>
                  <a:pt x="1463281" y="379818"/>
                </a:lnTo>
                <a:lnTo>
                  <a:pt x="1463649" y="379818"/>
                </a:lnTo>
                <a:lnTo>
                  <a:pt x="1437944" y="397002"/>
                </a:lnTo>
                <a:lnTo>
                  <a:pt x="1420329" y="422960"/>
                </a:lnTo>
                <a:lnTo>
                  <a:pt x="1413751" y="454812"/>
                </a:lnTo>
                <a:lnTo>
                  <a:pt x="1419352" y="485686"/>
                </a:lnTo>
                <a:lnTo>
                  <a:pt x="1435100" y="510654"/>
                </a:lnTo>
                <a:lnTo>
                  <a:pt x="1459090" y="527685"/>
                </a:lnTo>
                <a:lnTo>
                  <a:pt x="1489392" y="534771"/>
                </a:lnTo>
                <a:lnTo>
                  <a:pt x="1521701" y="529856"/>
                </a:lnTo>
                <a:lnTo>
                  <a:pt x="1548460" y="513791"/>
                </a:lnTo>
                <a:lnTo>
                  <a:pt x="1548587" y="513626"/>
                </a:lnTo>
                <a:lnTo>
                  <a:pt x="1566976" y="489000"/>
                </a:lnTo>
                <a:lnTo>
                  <a:pt x="1574596" y="457873"/>
                </a:lnTo>
                <a:close/>
              </a:path>
              <a:path w="2992754" h="4194175">
                <a:moveTo>
                  <a:pt x="1575536" y="1150810"/>
                </a:moveTo>
                <a:lnTo>
                  <a:pt x="1569237" y="1122032"/>
                </a:lnTo>
                <a:lnTo>
                  <a:pt x="1553070" y="1098638"/>
                </a:lnTo>
                <a:lnTo>
                  <a:pt x="1529270" y="1082802"/>
                </a:lnTo>
                <a:lnTo>
                  <a:pt x="1500060" y="1076744"/>
                </a:lnTo>
                <a:lnTo>
                  <a:pt x="1470444" y="1081798"/>
                </a:lnTo>
                <a:lnTo>
                  <a:pt x="1446479" y="1096695"/>
                </a:lnTo>
                <a:lnTo>
                  <a:pt x="1430134" y="1119568"/>
                </a:lnTo>
                <a:lnTo>
                  <a:pt x="1423365" y="1148588"/>
                </a:lnTo>
                <a:lnTo>
                  <a:pt x="1428191" y="1179563"/>
                </a:lnTo>
                <a:lnTo>
                  <a:pt x="1443812" y="1204988"/>
                </a:lnTo>
                <a:lnTo>
                  <a:pt x="1467827" y="1222286"/>
                </a:lnTo>
                <a:lnTo>
                  <a:pt x="1497876" y="1228915"/>
                </a:lnTo>
                <a:lnTo>
                  <a:pt x="1525066" y="1223467"/>
                </a:lnTo>
                <a:lnTo>
                  <a:pt x="1527987" y="1222883"/>
                </a:lnTo>
                <a:lnTo>
                  <a:pt x="1552905" y="1205903"/>
                </a:lnTo>
                <a:lnTo>
                  <a:pt x="1569720" y="1180909"/>
                </a:lnTo>
                <a:lnTo>
                  <a:pt x="1575536" y="1150810"/>
                </a:lnTo>
                <a:close/>
              </a:path>
              <a:path w="2992754" h="4194175">
                <a:moveTo>
                  <a:pt x="1618615" y="1593735"/>
                </a:moveTo>
                <a:lnTo>
                  <a:pt x="1615719" y="1589163"/>
                </a:lnTo>
                <a:lnTo>
                  <a:pt x="1595678" y="1575244"/>
                </a:lnTo>
                <a:lnTo>
                  <a:pt x="1570291" y="1569758"/>
                </a:lnTo>
                <a:lnTo>
                  <a:pt x="1544777" y="1574076"/>
                </a:lnTo>
                <a:lnTo>
                  <a:pt x="1523568" y="1587093"/>
                </a:lnTo>
                <a:lnTo>
                  <a:pt x="1508772" y="1606905"/>
                </a:lnTo>
                <a:lnTo>
                  <a:pt x="1502486" y="1631607"/>
                </a:lnTo>
                <a:lnTo>
                  <a:pt x="1506905" y="1658023"/>
                </a:lnTo>
                <a:lnTo>
                  <a:pt x="1521193" y="1680159"/>
                </a:lnTo>
                <a:lnTo>
                  <a:pt x="1542757" y="1695323"/>
                </a:lnTo>
                <a:lnTo>
                  <a:pt x="1569110" y="1700860"/>
                </a:lnTo>
                <a:lnTo>
                  <a:pt x="1570583" y="1697977"/>
                </a:lnTo>
                <a:lnTo>
                  <a:pt x="1591894" y="1653768"/>
                </a:lnTo>
                <a:lnTo>
                  <a:pt x="1612188" y="1608899"/>
                </a:lnTo>
                <a:lnTo>
                  <a:pt x="1618615" y="1593735"/>
                </a:lnTo>
                <a:close/>
              </a:path>
              <a:path w="2992754" h="4194175">
                <a:moveTo>
                  <a:pt x="1621713" y="248577"/>
                </a:moveTo>
                <a:lnTo>
                  <a:pt x="1617624" y="222986"/>
                </a:lnTo>
                <a:lnTo>
                  <a:pt x="1604721" y="201688"/>
                </a:lnTo>
                <a:lnTo>
                  <a:pt x="1584985" y="186855"/>
                </a:lnTo>
                <a:lnTo>
                  <a:pt x="1560334" y="180644"/>
                </a:lnTo>
                <a:lnTo>
                  <a:pt x="1535633" y="184937"/>
                </a:lnTo>
                <a:lnTo>
                  <a:pt x="1514322" y="198424"/>
                </a:lnTo>
                <a:lnTo>
                  <a:pt x="1499057" y="218643"/>
                </a:lnTo>
                <a:lnTo>
                  <a:pt x="1492516" y="243128"/>
                </a:lnTo>
                <a:lnTo>
                  <a:pt x="1496479" y="268173"/>
                </a:lnTo>
                <a:lnTo>
                  <a:pt x="1509572" y="289115"/>
                </a:lnTo>
                <a:lnTo>
                  <a:pt x="1529727" y="303758"/>
                </a:lnTo>
                <a:lnTo>
                  <a:pt x="1554848" y="309841"/>
                </a:lnTo>
                <a:lnTo>
                  <a:pt x="1580781" y="306057"/>
                </a:lnTo>
                <a:lnTo>
                  <a:pt x="1601724" y="293522"/>
                </a:lnTo>
                <a:lnTo>
                  <a:pt x="1615948" y="273837"/>
                </a:lnTo>
                <a:lnTo>
                  <a:pt x="1621713" y="248577"/>
                </a:lnTo>
                <a:close/>
              </a:path>
              <a:path w="2992754" h="4194175">
                <a:moveTo>
                  <a:pt x="1632407" y="2331593"/>
                </a:moveTo>
                <a:lnTo>
                  <a:pt x="1616062" y="2290254"/>
                </a:lnTo>
                <a:lnTo>
                  <a:pt x="1583093" y="2273528"/>
                </a:lnTo>
                <a:lnTo>
                  <a:pt x="1576311" y="2271839"/>
                </a:lnTo>
                <a:lnTo>
                  <a:pt x="1532991" y="2288933"/>
                </a:lnTo>
                <a:lnTo>
                  <a:pt x="1513840" y="2331580"/>
                </a:lnTo>
                <a:lnTo>
                  <a:pt x="1532242" y="2373820"/>
                </a:lnTo>
                <a:lnTo>
                  <a:pt x="1576311" y="2390254"/>
                </a:lnTo>
                <a:lnTo>
                  <a:pt x="1599057" y="2385237"/>
                </a:lnTo>
                <a:lnTo>
                  <a:pt x="1616811" y="2372931"/>
                </a:lnTo>
                <a:lnTo>
                  <a:pt x="1628330" y="2354618"/>
                </a:lnTo>
                <a:lnTo>
                  <a:pt x="1632407" y="2331593"/>
                </a:lnTo>
                <a:close/>
              </a:path>
              <a:path w="2992754" h="4194175">
                <a:moveTo>
                  <a:pt x="1635417" y="944968"/>
                </a:moveTo>
                <a:lnTo>
                  <a:pt x="1616049" y="893940"/>
                </a:lnTo>
                <a:lnTo>
                  <a:pt x="1571117" y="872261"/>
                </a:lnTo>
                <a:lnTo>
                  <a:pt x="1566202" y="871067"/>
                </a:lnTo>
                <a:lnTo>
                  <a:pt x="1538224" y="875398"/>
                </a:lnTo>
                <a:lnTo>
                  <a:pt x="1514754" y="889533"/>
                </a:lnTo>
                <a:lnTo>
                  <a:pt x="1498219" y="911339"/>
                </a:lnTo>
                <a:lnTo>
                  <a:pt x="1490992" y="938644"/>
                </a:lnTo>
                <a:lnTo>
                  <a:pt x="1510423" y="992314"/>
                </a:lnTo>
                <a:lnTo>
                  <a:pt x="1561058" y="1014996"/>
                </a:lnTo>
                <a:lnTo>
                  <a:pt x="1562582" y="1015326"/>
                </a:lnTo>
                <a:lnTo>
                  <a:pt x="1590344" y="1009980"/>
                </a:lnTo>
                <a:lnTo>
                  <a:pt x="1613293" y="994968"/>
                </a:lnTo>
                <a:lnTo>
                  <a:pt x="1629092" y="972553"/>
                </a:lnTo>
                <a:lnTo>
                  <a:pt x="1635417" y="944968"/>
                </a:lnTo>
                <a:close/>
              </a:path>
              <a:path w="2992754" h="4194175">
                <a:moveTo>
                  <a:pt x="1692452" y="1393393"/>
                </a:moveTo>
                <a:lnTo>
                  <a:pt x="1682699" y="1379766"/>
                </a:lnTo>
                <a:lnTo>
                  <a:pt x="1661833" y="1365681"/>
                </a:lnTo>
                <a:lnTo>
                  <a:pt x="1637436" y="1360614"/>
                </a:lnTo>
                <a:lnTo>
                  <a:pt x="1612874" y="1366050"/>
                </a:lnTo>
                <a:lnTo>
                  <a:pt x="1592846" y="1380261"/>
                </a:lnTo>
                <a:lnTo>
                  <a:pt x="1579435" y="1401089"/>
                </a:lnTo>
                <a:lnTo>
                  <a:pt x="1574711" y="1426349"/>
                </a:lnTo>
                <a:lnTo>
                  <a:pt x="1579816" y="1451673"/>
                </a:lnTo>
                <a:lnTo>
                  <a:pt x="1593380" y="1471637"/>
                </a:lnTo>
                <a:lnTo>
                  <a:pt x="1613763" y="1484642"/>
                </a:lnTo>
                <a:lnTo>
                  <a:pt x="1639290" y="1489062"/>
                </a:lnTo>
                <a:lnTo>
                  <a:pt x="1661845" y="1484249"/>
                </a:lnTo>
                <a:lnTo>
                  <a:pt x="1666900" y="1470520"/>
                </a:lnTo>
                <a:lnTo>
                  <a:pt x="1683067" y="1423149"/>
                </a:lnTo>
                <a:lnTo>
                  <a:pt x="1692452" y="1393393"/>
                </a:lnTo>
                <a:close/>
              </a:path>
              <a:path w="2992754" h="4194175">
                <a:moveTo>
                  <a:pt x="1700669" y="734466"/>
                </a:moveTo>
                <a:lnTo>
                  <a:pt x="1695424" y="708380"/>
                </a:lnTo>
                <a:lnTo>
                  <a:pt x="1680857" y="686650"/>
                </a:lnTo>
                <a:lnTo>
                  <a:pt x="1659356" y="671741"/>
                </a:lnTo>
                <a:lnTo>
                  <a:pt x="1633334" y="666076"/>
                </a:lnTo>
                <a:lnTo>
                  <a:pt x="1607324" y="671283"/>
                </a:lnTo>
                <a:lnTo>
                  <a:pt x="1585810" y="685800"/>
                </a:lnTo>
                <a:lnTo>
                  <a:pt x="1571104" y="707313"/>
                </a:lnTo>
                <a:lnTo>
                  <a:pt x="1565554" y="733488"/>
                </a:lnTo>
                <a:lnTo>
                  <a:pt x="1570609" y="759828"/>
                </a:lnTo>
                <a:lnTo>
                  <a:pt x="1584807" y="781304"/>
                </a:lnTo>
                <a:lnTo>
                  <a:pt x="1606067" y="795807"/>
                </a:lnTo>
                <a:lnTo>
                  <a:pt x="1632318" y="801243"/>
                </a:lnTo>
                <a:lnTo>
                  <a:pt x="1658632" y="796112"/>
                </a:lnTo>
                <a:lnTo>
                  <a:pt x="1680324" y="781773"/>
                </a:lnTo>
                <a:lnTo>
                  <a:pt x="1695094" y="760488"/>
                </a:lnTo>
                <a:lnTo>
                  <a:pt x="1700669" y="734466"/>
                </a:lnTo>
                <a:close/>
              </a:path>
              <a:path w="2992754" h="4194175">
                <a:moveTo>
                  <a:pt x="1712125" y="2123313"/>
                </a:moveTo>
                <a:lnTo>
                  <a:pt x="1706918" y="2097176"/>
                </a:lnTo>
                <a:lnTo>
                  <a:pt x="1692287" y="2075497"/>
                </a:lnTo>
                <a:lnTo>
                  <a:pt x="1670596" y="2060663"/>
                </a:lnTo>
                <a:lnTo>
                  <a:pt x="1644180" y="2055037"/>
                </a:lnTo>
                <a:lnTo>
                  <a:pt x="1617522" y="2060016"/>
                </a:lnTo>
                <a:lnTo>
                  <a:pt x="1595932" y="2074176"/>
                </a:lnTo>
                <a:lnTo>
                  <a:pt x="1581404" y="2095525"/>
                </a:lnTo>
                <a:lnTo>
                  <a:pt x="1575981" y="2122081"/>
                </a:lnTo>
                <a:lnTo>
                  <a:pt x="1581137" y="2148649"/>
                </a:lnTo>
                <a:lnTo>
                  <a:pt x="1595513" y="2170557"/>
                </a:lnTo>
                <a:lnTo>
                  <a:pt x="1616887" y="2185492"/>
                </a:lnTo>
                <a:lnTo>
                  <a:pt x="1643024" y="2191169"/>
                </a:lnTo>
                <a:lnTo>
                  <a:pt x="1669110" y="2185835"/>
                </a:lnTo>
                <a:lnTo>
                  <a:pt x="1671815" y="2184006"/>
                </a:lnTo>
                <a:lnTo>
                  <a:pt x="1691068" y="2171027"/>
                </a:lnTo>
                <a:lnTo>
                  <a:pt x="1704784" y="2151456"/>
                </a:lnTo>
                <a:lnTo>
                  <a:pt x="1706283" y="2149322"/>
                </a:lnTo>
                <a:lnTo>
                  <a:pt x="1712125" y="2123325"/>
                </a:lnTo>
                <a:close/>
              </a:path>
              <a:path w="2992754" h="4194175">
                <a:moveTo>
                  <a:pt x="1728139" y="360718"/>
                </a:moveTo>
                <a:lnTo>
                  <a:pt x="1724583" y="345427"/>
                </a:lnTo>
                <a:lnTo>
                  <a:pt x="1712671" y="298627"/>
                </a:lnTo>
                <a:lnTo>
                  <a:pt x="1711109" y="293014"/>
                </a:lnTo>
                <a:lnTo>
                  <a:pt x="1711020" y="292696"/>
                </a:lnTo>
                <a:lnTo>
                  <a:pt x="1710804" y="293014"/>
                </a:lnTo>
                <a:lnTo>
                  <a:pt x="1706168" y="316560"/>
                </a:lnTo>
                <a:lnTo>
                  <a:pt x="1710855" y="338836"/>
                </a:lnTo>
                <a:lnTo>
                  <a:pt x="1723136" y="357200"/>
                </a:lnTo>
                <a:lnTo>
                  <a:pt x="1728139" y="360718"/>
                </a:lnTo>
                <a:close/>
              </a:path>
              <a:path w="2992754" h="4194175">
                <a:moveTo>
                  <a:pt x="1748180" y="1167460"/>
                </a:moveTo>
                <a:lnTo>
                  <a:pt x="1731454" y="1157173"/>
                </a:lnTo>
                <a:lnTo>
                  <a:pt x="1705775" y="1153109"/>
                </a:lnTo>
                <a:lnTo>
                  <a:pt x="1680806" y="1158887"/>
                </a:lnTo>
                <a:lnTo>
                  <a:pt x="1660588" y="1173213"/>
                </a:lnTo>
                <a:lnTo>
                  <a:pt x="1647266" y="1193863"/>
                </a:lnTo>
                <a:lnTo>
                  <a:pt x="1642986" y="1218615"/>
                </a:lnTo>
                <a:lnTo>
                  <a:pt x="1649222" y="1242910"/>
                </a:lnTo>
                <a:lnTo>
                  <a:pt x="1664220" y="1263205"/>
                </a:lnTo>
                <a:lnTo>
                  <a:pt x="1685290" y="1276959"/>
                </a:lnTo>
                <a:lnTo>
                  <a:pt x="1709674" y="1281569"/>
                </a:lnTo>
                <a:lnTo>
                  <a:pt x="1724964" y="1277912"/>
                </a:lnTo>
                <a:lnTo>
                  <a:pt x="1735963" y="1230147"/>
                </a:lnTo>
                <a:lnTo>
                  <a:pt x="1745894" y="1180693"/>
                </a:lnTo>
                <a:lnTo>
                  <a:pt x="1748180" y="1167460"/>
                </a:lnTo>
                <a:close/>
              </a:path>
              <a:path w="2992754" h="4194175">
                <a:moveTo>
                  <a:pt x="1763649" y="548309"/>
                </a:moveTo>
                <a:lnTo>
                  <a:pt x="1754390" y="486956"/>
                </a:lnTo>
                <a:lnTo>
                  <a:pt x="1704238" y="458546"/>
                </a:lnTo>
                <a:lnTo>
                  <a:pt x="1679168" y="462864"/>
                </a:lnTo>
                <a:lnTo>
                  <a:pt x="1658302" y="475869"/>
                </a:lnTo>
                <a:lnTo>
                  <a:pt x="1643659" y="495706"/>
                </a:lnTo>
                <a:lnTo>
                  <a:pt x="1637233" y="520509"/>
                </a:lnTo>
                <a:lnTo>
                  <a:pt x="1640865" y="547560"/>
                </a:lnTo>
                <a:lnTo>
                  <a:pt x="1654009" y="569607"/>
                </a:lnTo>
                <a:lnTo>
                  <a:pt x="1674749" y="584581"/>
                </a:lnTo>
                <a:lnTo>
                  <a:pt x="1701190" y="590397"/>
                </a:lnTo>
                <a:lnTo>
                  <a:pt x="1726476" y="586016"/>
                </a:lnTo>
                <a:lnTo>
                  <a:pt x="1747520" y="573049"/>
                </a:lnTo>
                <a:lnTo>
                  <a:pt x="1762302" y="553377"/>
                </a:lnTo>
                <a:lnTo>
                  <a:pt x="1763649" y="548309"/>
                </a:lnTo>
                <a:close/>
              </a:path>
              <a:path w="2992754" h="4194175">
                <a:moveTo>
                  <a:pt x="1774837" y="943203"/>
                </a:moveTo>
                <a:lnTo>
                  <a:pt x="1725968" y="963307"/>
                </a:lnTo>
                <a:lnTo>
                  <a:pt x="1707210" y="1008646"/>
                </a:lnTo>
                <a:lnTo>
                  <a:pt x="1712861" y="1033221"/>
                </a:lnTo>
                <a:lnTo>
                  <a:pt x="1727225" y="1053134"/>
                </a:lnTo>
                <a:lnTo>
                  <a:pt x="1748129" y="1066380"/>
                </a:lnTo>
                <a:lnTo>
                  <a:pt x="1763115" y="1069073"/>
                </a:lnTo>
                <a:lnTo>
                  <a:pt x="1767941" y="1027925"/>
                </a:lnTo>
                <a:lnTo>
                  <a:pt x="1772678" y="975715"/>
                </a:lnTo>
                <a:lnTo>
                  <a:pt x="1774837" y="943203"/>
                </a:lnTo>
                <a:close/>
              </a:path>
              <a:path w="2992754" h="4194175">
                <a:moveTo>
                  <a:pt x="1778279" y="1911743"/>
                </a:moveTo>
                <a:lnTo>
                  <a:pt x="1772386" y="1887194"/>
                </a:lnTo>
                <a:lnTo>
                  <a:pt x="1760207" y="1870595"/>
                </a:lnTo>
                <a:lnTo>
                  <a:pt x="1757870" y="1867408"/>
                </a:lnTo>
                <a:lnTo>
                  <a:pt x="1736852" y="1854365"/>
                </a:lnTo>
                <a:lnTo>
                  <a:pt x="1711464" y="1850047"/>
                </a:lnTo>
                <a:lnTo>
                  <a:pt x="1686293" y="1855520"/>
                </a:lnTo>
                <a:lnTo>
                  <a:pt x="1666570" y="1869414"/>
                </a:lnTo>
                <a:lnTo>
                  <a:pt x="1653882" y="1890052"/>
                </a:lnTo>
                <a:lnTo>
                  <a:pt x="1649831" y="1915718"/>
                </a:lnTo>
                <a:lnTo>
                  <a:pt x="1655622" y="1940687"/>
                </a:lnTo>
                <a:lnTo>
                  <a:pt x="1669973" y="1960905"/>
                </a:lnTo>
                <a:lnTo>
                  <a:pt x="1690636" y="1974202"/>
                </a:lnTo>
                <a:lnTo>
                  <a:pt x="1715389" y="1978469"/>
                </a:lnTo>
                <a:lnTo>
                  <a:pt x="1739696" y="1972233"/>
                </a:lnTo>
                <a:lnTo>
                  <a:pt x="1759991" y="1957222"/>
                </a:lnTo>
                <a:lnTo>
                  <a:pt x="1773707" y="1936153"/>
                </a:lnTo>
                <a:lnTo>
                  <a:pt x="1778279" y="1911756"/>
                </a:lnTo>
                <a:close/>
              </a:path>
              <a:path w="2992754" h="4194175">
                <a:moveTo>
                  <a:pt x="1779612" y="772769"/>
                </a:moveTo>
                <a:lnTo>
                  <a:pt x="1778850" y="773950"/>
                </a:lnTo>
                <a:lnTo>
                  <a:pt x="1774126" y="800074"/>
                </a:lnTo>
                <a:lnTo>
                  <a:pt x="1779587" y="823252"/>
                </a:lnTo>
                <a:lnTo>
                  <a:pt x="1779612" y="772769"/>
                </a:lnTo>
                <a:close/>
              </a:path>
              <a:path w="2992754" h="4194175">
                <a:moveTo>
                  <a:pt x="1815236" y="2333358"/>
                </a:moveTo>
                <a:lnTo>
                  <a:pt x="1811096" y="2330627"/>
                </a:lnTo>
                <a:lnTo>
                  <a:pt x="1782076" y="2325065"/>
                </a:lnTo>
                <a:lnTo>
                  <a:pt x="1753323" y="2331364"/>
                </a:lnTo>
                <a:lnTo>
                  <a:pt x="1729346" y="2347861"/>
                </a:lnTo>
                <a:lnTo>
                  <a:pt x="1712861" y="2371839"/>
                </a:lnTo>
                <a:lnTo>
                  <a:pt x="1706549" y="2400617"/>
                </a:lnTo>
                <a:lnTo>
                  <a:pt x="1712633" y="2430869"/>
                </a:lnTo>
                <a:lnTo>
                  <a:pt x="1715503" y="2434983"/>
                </a:lnTo>
                <a:lnTo>
                  <a:pt x="1744548" y="2404897"/>
                </a:lnTo>
                <a:lnTo>
                  <a:pt x="1778088" y="2370645"/>
                </a:lnTo>
                <a:lnTo>
                  <a:pt x="1811629" y="2336939"/>
                </a:lnTo>
                <a:lnTo>
                  <a:pt x="1815236" y="2333358"/>
                </a:lnTo>
                <a:close/>
              </a:path>
              <a:path w="2992754" h="4194175">
                <a:moveTo>
                  <a:pt x="1842909" y="1702816"/>
                </a:moveTo>
                <a:lnTo>
                  <a:pt x="1836902" y="1678228"/>
                </a:lnTo>
                <a:lnTo>
                  <a:pt x="1822056" y="1657743"/>
                </a:lnTo>
                <a:lnTo>
                  <a:pt x="1800987" y="1643849"/>
                </a:lnTo>
                <a:lnTo>
                  <a:pt x="1776310" y="1639062"/>
                </a:lnTo>
                <a:lnTo>
                  <a:pt x="1751545" y="1644738"/>
                </a:lnTo>
                <a:lnTo>
                  <a:pt x="1731518" y="1659166"/>
                </a:lnTo>
                <a:lnTo>
                  <a:pt x="1718221" y="1680210"/>
                </a:lnTo>
                <a:lnTo>
                  <a:pt x="1713661" y="1705724"/>
                </a:lnTo>
                <a:lnTo>
                  <a:pt x="1718970" y="1731175"/>
                </a:lnTo>
                <a:lnTo>
                  <a:pt x="1732775" y="1751152"/>
                </a:lnTo>
                <a:lnTo>
                  <a:pt x="1753425" y="1764055"/>
                </a:lnTo>
                <a:lnTo>
                  <a:pt x="1779257" y="1768297"/>
                </a:lnTo>
                <a:lnTo>
                  <a:pt x="1804543" y="1762671"/>
                </a:lnTo>
                <a:lnTo>
                  <a:pt x="1824977" y="1748447"/>
                </a:lnTo>
                <a:lnTo>
                  <a:pt x="1838464" y="1727784"/>
                </a:lnTo>
                <a:lnTo>
                  <a:pt x="1842909" y="1702816"/>
                </a:lnTo>
                <a:close/>
              </a:path>
              <a:path w="2992754" h="4194175">
                <a:moveTo>
                  <a:pt x="1911019" y="2197112"/>
                </a:moveTo>
                <a:lnTo>
                  <a:pt x="1907946" y="2172766"/>
                </a:lnTo>
                <a:lnTo>
                  <a:pt x="1896275" y="2152434"/>
                </a:lnTo>
                <a:lnTo>
                  <a:pt x="1877910" y="2138248"/>
                </a:lnTo>
                <a:lnTo>
                  <a:pt x="1854708" y="2132419"/>
                </a:lnTo>
                <a:lnTo>
                  <a:pt x="1831352" y="2136724"/>
                </a:lnTo>
                <a:lnTo>
                  <a:pt x="1811502" y="2149843"/>
                </a:lnTo>
                <a:lnTo>
                  <a:pt x="1797735" y="2169261"/>
                </a:lnTo>
                <a:lnTo>
                  <a:pt x="1792617" y="2192528"/>
                </a:lnTo>
                <a:lnTo>
                  <a:pt x="1797215" y="2214549"/>
                </a:lnTo>
                <a:lnTo>
                  <a:pt x="1809597" y="2232901"/>
                </a:lnTo>
                <a:lnTo>
                  <a:pt x="1827872" y="2245652"/>
                </a:lnTo>
                <a:lnTo>
                  <a:pt x="1850186" y="2250922"/>
                </a:lnTo>
                <a:lnTo>
                  <a:pt x="1873364" y="2247620"/>
                </a:lnTo>
                <a:lnTo>
                  <a:pt x="1892160" y="2236736"/>
                </a:lnTo>
                <a:lnTo>
                  <a:pt x="1905190" y="2219477"/>
                </a:lnTo>
                <a:lnTo>
                  <a:pt x="1911019" y="2197112"/>
                </a:lnTo>
                <a:close/>
              </a:path>
              <a:path w="2992754" h="4194175">
                <a:moveTo>
                  <a:pt x="1919478" y="1497088"/>
                </a:moveTo>
                <a:lnTo>
                  <a:pt x="1914575" y="1469212"/>
                </a:lnTo>
                <a:lnTo>
                  <a:pt x="1899996" y="1446034"/>
                </a:lnTo>
                <a:lnTo>
                  <a:pt x="1877898" y="1429893"/>
                </a:lnTo>
                <a:lnTo>
                  <a:pt x="1858352" y="1425067"/>
                </a:lnTo>
                <a:lnTo>
                  <a:pt x="1841487" y="1450200"/>
                </a:lnTo>
                <a:lnTo>
                  <a:pt x="1811197" y="1493253"/>
                </a:lnTo>
                <a:lnTo>
                  <a:pt x="1784718" y="1529270"/>
                </a:lnTo>
                <a:lnTo>
                  <a:pt x="1796453" y="1546517"/>
                </a:lnTo>
                <a:lnTo>
                  <a:pt x="1819160" y="1561820"/>
                </a:lnTo>
                <a:lnTo>
                  <a:pt x="1846897" y="1567522"/>
                </a:lnTo>
                <a:lnTo>
                  <a:pt x="1874723" y="1562112"/>
                </a:lnTo>
                <a:lnTo>
                  <a:pt x="1897621" y="1547088"/>
                </a:lnTo>
                <a:lnTo>
                  <a:pt x="1913305" y="1524673"/>
                </a:lnTo>
                <a:lnTo>
                  <a:pt x="1919478" y="1497088"/>
                </a:lnTo>
                <a:close/>
              </a:path>
              <a:path w="2992754" h="4194175">
                <a:moveTo>
                  <a:pt x="1981466" y="1981492"/>
                </a:moveTo>
                <a:lnTo>
                  <a:pt x="1976234" y="1959864"/>
                </a:lnTo>
                <a:lnTo>
                  <a:pt x="1976170" y="1959597"/>
                </a:lnTo>
                <a:lnTo>
                  <a:pt x="1963242" y="1941842"/>
                </a:lnTo>
                <a:lnTo>
                  <a:pt x="1944458" y="1929841"/>
                </a:lnTo>
                <a:lnTo>
                  <a:pt x="1944103" y="1929777"/>
                </a:lnTo>
                <a:lnTo>
                  <a:pt x="1939480" y="1928914"/>
                </a:lnTo>
                <a:lnTo>
                  <a:pt x="1921891" y="1925599"/>
                </a:lnTo>
                <a:lnTo>
                  <a:pt x="1899056" y="1929968"/>
                </a:lnTo>
                <a:lnTo>
                  <a:pt x="1881009" y="1941842"/>
                </a:lnTo>
                <a:lnTo>
                  <a:pt x="1869109" y="1959864"/>
                </a:lnTo>
                <a:lnTo>
                  <a:pt x="1864690" y="1982685"/>
                </a:lnTo>
                <a:lnTo>
                  <a:pt x="1865642" y="1987854"/>
                </a:lnTo>
                <a:lnTo>
                  <a:pt x="1867535" y="1997913"/>
                </a:lnTo>
                <a:lnTo>
                  <a:pt x="1868805" y="2004669"/>
                </a:lnTo>
                <a:lnTo>
                  <a:pt x="1868906" y="2005253"/>
                </a:lnTo>
                <a:lnTo>
                  <a:pt x="1880806" y="2023999"/>
                </a:lnTo>
                <a:lnTo>
                  <a:pt x="1898599" y="2037003"/>
                </a:lnTo>
                <a:lnTo>
                  <a:pt x="1920468" y="2042363"/>
                </a:lnTo>
                <a:lnTo>
                  <a:pt x="1943658" y="2037854"/>
                </a:lnTo>
                <a:lnTo>
                  <a:pt x="1963394" y="2024380"/>
                </a:lnTo>
                <a:lnTo>
                  <a:pt x="1976920" y="2004669"/>
                </a:lnTo>
                <a:lnTo>
                  <a:pt x="1981466" y="1981492"/>
                </a:lnTo>
                <a:close/>
              </a:path>
              <a:path w="2992754" h="4194175">
                <a:moveTo>
                  <a:pt x="1993684" y="1288084"/>
                </a:moveTo>
                <a:lnTo>
                  <a:pt x="1988058" y="1257935"/>
                </a:lnTo>
                <a:lnTo>
                  <a:pt x="1972017" y="1233754"/>
                </a:lnTo>
                <a:lnTo>
                  <a:pt x="1969833" y="1238084"/>
                </a:lnTo>
                <a:lnTo>
                  <a:pt x="1947125" y="1280287"/>
                </a:lnTo>
                <a:lnTo>
                  <a:pt x="1922970" y="1322539"/>
                </a:lnTo>
                <a:lnTo>
                  <a:pt x="1901037" y="1358773"/>
                </a:lnTo>
                <a:lnTo>
                  <a:pt x="1912467" y="1361579"/>
                </a:lnTo>
                <a:lnTo>
                  <a:pt x="1943544" y="1357147"/>
                </a:lnTo>
                <a:lnTo>
                  <a:pt x="1969122" y="1341882"/>
                </a:lnTo>
                <a:lnTo>
                  <a:pt x="1986686" y="1318094"/>
                </a:lnTo>
                <a:lnTo>
                  <a:pt x="1993684" y="1288084"/>
                </a:lnTo>
                <a:close/>
              </a:path>
              <a:path w="2992754" h="4194175">
                <a:moveTo>
                  <a:pt x="2053145" y="1772615"/>
                </a:moveTo>
                <a:lnTo>
                  <a:pt x="2047240" y="1746453"/>
                </a:lnTo>
                <a:lnTo>
                  <a:pt x="2032228" y="1725599"/>
                </a:lnTo>
                <a:lnTo>
                  <a:pt x="2010321" y="1712099"/>
                </a:lnTo>
                <a:lnTo>
                  <a:pt x="1983689" y="1707984"/>
                </a:lnTo>
                <a:lnTo>
                  <a:pt x="1958886" y="1713890"/>
                </a:lnTo>
                <a:lnTo>
                  <a:pt x="1938756" y="1728000"/>
                </a:lnTo>
                <a:lnTo>
                  <a:pt x="1925167" y="1748409"/>
                </a:lnTo>
                <a:lnTo>
                  <a:pt x="1919973" y="1773224"/>
                </a:lnTo>
                <a:lnTo>
                  <a:pt x="1924913" y="1798929"/>
                </a:lnTo>
                <a:lnTo>
                  <a:pt x="1925002" y="1799399"/>
                </a:lnTo>
                <a:lnTo>
                  <a:pt x="1939340" y="1820926"/>
                </a:lnTo>
                <a:lnTo>
                  <a:pt x="1960727" y="1835505"/>
                </a:lnTo>
                <a:lnTo>
                  <a:pt x="1986864" y="1840839"/>
                </a:lnTo>
                <a:lnTo>
                  <a:pt x="2012975" y="1835353"/>
                </a:lnTo>
                <a:lnTo>
                  <a:pt x="2034209" y="1820621"/>
                </a:lnTo>
                <a:lnTo>
                  <a:pt x="2048357" y="1798929"/>
                </a:lnTo>
                <a:lnTo>
                  <a:pt x="2053043" y="1773237"/>
                </a:lnTo>
                <a:lnTo>
                  <a:pt x="2053145" y="1772627"/>
                </a:lnTo>
                <a:close/>
              </a:path>
              <a:path w="2992754" h="4194175">
                <a:moveTo>
                  <a:pt x="2058301" y="1075715"/>
                </a:moveTo>
                <a:lnTo>
                  <a:pt x="2053374" y="1053134"/>
                </a:lnTo>
                <a:lnTo>
                  <a:pt x="2051672" y="1057630"/>
                </a:lnTo>
                <a:lnTo>
                  <a:pt x="2032038" y="1105827"/>
                </a:lnTo>
                <a:lnTo>
                  <a:pt x="2014677" y="1145374"/>
                </a:lnTo>
                <a:lnTo>
                  <a:pt x="2035657" y="1131100"/>
                </a:lnTo>
                <a:lnTo>
                  <a:pt x="2052497" y="1106004"/>
                </a:lnTo>
                <a:lnTo>
                  <a:pt x="2058301" y="1075715"/>
                </a:lnTo>
                <a:close/>
              </a:path>
              <a:path w="2992754" h="4194175">
                <a:moveTo>
                  <a:pt x="2122728" y="1565198"/>
                </a:moveTo>
                <a:lnTo>
                  <a:pt x="2117280" y="1539024"/>
                </a:lnTo>
                <a:lnTo>
                  <a:pt x="2102370" y="1517586"/>
                </a:lnTo>
                <a:lnTo>
                  <a:pt x="2080539" y="1503311"/>
                </a:lnTo>
                <a:lnTo>
                  <a:pt x="2057412" y="1499222"/>
                </a:lnTo>
                <a:lnTo>
                  <a:pt x="2054275" y="1498676"/>
                </a:lnTo>
                <a:lnTo>
                  <a:pt x="2028304" y="1505038"/>
                </a:lnTo>
                <a:lnTo>
                  <a:pt x="2007704" y="1520596"/>
                </a:lnTo>
                <a:lnTo>
                  <a:pt x="1994573" y="1542973"/>
                </a:lnTo>
                <a:lnTo>
                  <a:pt x="1991029" y="1569808"/>
                </a:lnTo>
                <a:lnTo>
                  <a:pt x="1997557" y="1594700"/>
                </a:lnTo>
                <a:lnTo>
                  <a:pt x="2012200" y="1614144"/>
                </a:lnTo>
                <a:lnTo>
                  <a:pt x="2033206" y="1626565"/>
                </a:lnTo>
                <a:lnTo>
                  <a:pt x="2058847" y="1630413"/>
                </a:lnTo>
                <a:lnTo>
                  <a:pt x="2083854" y="1624647"/>
                </a:lnTo>
                <a:lnTo>
                  <a:pt x="2104110" y="1610550"/>
                </a:lnTo>
                <a:lnTo>
                  <a:pt x="2117712" y="1590078"/>
                </a:lnTo>
                <a:lnTo>
                  <a:pt x="2122728" y="1565211"/>
                </a:lnTo>
                <a:close/>
              </a:path>
              <a:path w="2992754" h="4194175">
                <a:moveTo>
                  <a:pt x="2126881" y="864057"/>
                </a:moveTo>
                <a:lnTo>
                  <a:pt x="2121547" y="842124"/>
                </a:lnTo>
                <a:lnTo>
                  <a:pt x="2116658" y="861148"/>
                </a:lnTo>
                <a:lnTo>
                  <a:pt x="2102446" y="910793"/>
                </a:lnTo>
                <a:lnTo>
                  <a:pt x="2097227" y="927328"/>
                </a:lnTo>
                <a:lnTo>
                  <a:pt x="2106853" y="920546"/>
                </a:lnTo>
                <a:lnTo>
                  <a:pt x="2122309" y="895261"/>
                </a:lnTo>
                <a:lnTo>
                  <a:pt x="2126881" y="864057"/>
                </a:lnTo>
                <a:close/>
              </a:path>
              <a:path w="2992754" h="4194175">
                <a:moveTo>
                  <a:pt x="2185212" y="1996871"/>
                </a:moveTo>
                <a:lnTo>
                  <a:pt x="2184628" y="1995995"/>
                </a:lnTo>
                <a:lnTo>
                  <a:pt x="2160905" y="1979129"/>
                </a:lnTo>
                <a:lnTo>
                  <a:pt x="2132558" y="1972487"/>
                </a:lnTo>
                <a:lnTo>
                  <a:pt x="2104085" y="1978012"/>
                </a:lnTo>
                <a:lnTo>
                  <a:pt x="2080387" y="1993925"/>
                </a:lnTo>
                <a:lnTo>
                  <a:pt x="2064080" y="2017623"/>
                </a:lnTo>
                <a:lnTo>
                  <a:pt x="2057806" y="2046503"/>
                </a:lnTo>
                <a:lnTo>
                  <a:pt x="2063064" y="2075891"/>
                </a:lnTo>
                <a:lnTo>
                  <a:pt x="2073325" y="2091855"/>
                </a:lnTo>
                <a:lnTo>
                  <a:pt x="2079244" y="2086635"/>
                </a:lnTo>
                <a:lnTo>
                  <a:pt x="2112594" y="2057793"/>
                </a:lnTo>
                <a:lnTo>
                  <a:pt x="2145919" y="2029510"/>
                </a:lnTo>
                <a:lnTo>
                  <a:pt x="2179218" y="2001761"/>
                </a:lnTo>
                <a:lnTo>
                  <a:pt x="2185212" y="1996871"/>
                </a:lnTo>
                <a:close/>
              </a:path>
              <a:path w="2992754" h="4194175">
                <a:moveTo>
                  <a:pt x="2188857" y="1354137"/>
                </a:moveTo>
                <a:lnTo>
                  <a:pt x="2183231" y="1329169"/>
                </a:lnTo>
                <a:lnTo>
                  <a:pt x="2169033" y="1309509"/>
                </a:lnTo>
                <a:lnTo>
                  <a:pt x="2166505" y="1307973"/>
                </a:lnTo>
                <a:lnTo>
                  <a:pt x="2148205" y="1296936"/>
                </a:lnTo>
                <a:lnTo>
                  <a:pt x="2099246" y="1299032"/>
                </a:lnTo>
                <a:lnTo>
                  <a:pt x="2066886" y="1332052"/>
                </a:lnTo>
                <a:lnTo>
                  <a:pt x="2061895" y="1355305"/>
                </a:lnTo>
                <a:lnTo>
                  <a:pt x="2067102" y="1379385"/>
                </a:lnTo>
                <a:lnTo>
                  <a:pt x="2067140" y="1379575"/>
                </a:lnTo>
                <a:lnTo>
                  <a:pt x="2102307" y="1414818"/>
                </a:lnTo>
                <a:lnTo>
                  <a:pt x="2126577" y="1420126"/>
                </a:lnTo>
                <a:lnTo>
                  <a:pt x="2151113" y="1414665"/>
                </a:lnTo>
                <a:lnTo>
                  <a:pt x="2171065" y="1400365"/>
                </a:lnTo>
                <a:lnTo>
                  <a:pt x="2184298" y="1379575"/>
                </a:lnTo>
                <a:lnTo>
                  <a:pt x="2184412" y="1379385"/>
                </a:lnTo>
                <a:lnTo>
                  <a:pt x="2188857" y="1354150"/>
                </a:lnTo>
                <a:close/>
              </a:path>
              <a:path w="2992754" h="4194175">
                <a:moveTo>
                  <a:pt x="2197697" y="656945"/>
                </a:moveTo>
                <a:lnTo>
                  <a:pt x="2191169" y="627989"/>
                </a:lnTo>
                <a:lnTo>
                  <a:pt x="2174773" y="604558"/>
                </a:lnTo>
                <a:lnTo>
                  <a:pt x="2168004" y="600113"/>
                </a:lnTo>
                <a:lnTo>
                  <a:pt x="2167026" y="608634"/>
                </a:lnTo>
                <a:lnTo>
                  <a:pt x="2159724" y="659650"/>
                </a:lnTo>
                <a:lnTo>
                  <a:pt x="2151024" y="710425"/>
                </a:lnTo>
                <a:lnTo>
                  <a:pt x="2147049" y="730402"/>
                </a:lnTo>
                <a:lnTo>
                  <a:pt x="2150605" y="729665"/>
                </a:lnTo>
                <a:lnTo>
                  <a:pt x="2175472" y="712495"/>
                </a:lnTo>
                <a:lnTo>
                  <a:pt x="2192121" y="687285"/>
                </a:lnTo>
                <a:lnTo>
                  <a:pt x="2197697" y="656945"/>
                </a:lnTo>
                <a:close/>
              </a:path>
              <a:path w="2992754" h="4194175">
                <a:moveTo>
                  <a:pt x="2251849" y="1843036"/>
                </a:moveTo>
                <a:lnTo>
                  <a:pt x="2248992" y="1820164"/>
                </a:lnTo>
                <a:lnTo>
                  <a:pt x="2237765" y="1801012"/>
                </a:lnTo>
                <a:lnTo>
                  <a:pt x="2220036" y="1787664"/>
                </a:lnTo>
                <a:lnTo>
                  <a:pt x="2197684" y="1782229"/>
                </a:lnTo>
                <a:lnTo>
                  <a:pt x="2176348" y="1785683"/>
                </a:lnTo>
                <a:lnTo>
                  <a:pt x="2158403" y="1796529"/>
                </a:lnTo>
                <a:lnTo>
                  <a:pt x="2145639" y="1813179"/>
                </a:lnTo>
                <a:lnTo>
                  <a:pt x="2139772" y="1834095"/>
                </a:lnTo>
                <a:lnTo>
                  <a:pt x="2142655" y="1856892"/>
                </a:lnTo>
                <a:lnTo>
                  <a:pt x="2153920" y="1876005"/>
                </a:lnTo>
                <a:lnTo>
                  <a:pt x="2171662" y="1889340"/>
                </a:lnTo>
                <a:lnTo>
                  <a:pt x="2194001" y="1894763"/>
                </a:lnTo>
                <a:lnTo>
                  <a:pt x="2215261" y="1891245"/>
                </a:lnTo>
                <a:lnTo>
                  <a:pt x="2233193" y="1880374"/>
                </a:lnTo>
                <a:lnTo>
                  <a:pt x="2245995" y="1863763"/>
                </a:lnTo>
                <a:lnTo>
                  <a:pt x="2251849" y="1843036"/>
                </a:lnTo>
                <a:close/>
              </a:path>
              <a:path w="2992754" h="4194175">
                <a:moveTo>
                  <a:pt x="2253488" y="1145159"/>
                </a:moveTo>
                <a:lnTo>
                  <a:pt x="2252192" y="1139558"/>
                </a:lnTo>
                <a:lnTo>
                  <a:pt x="2248382" y="1122883"/>
                </a:lnTo>
                <a:lnTo>
                  <a:pt x="2247735" y="1120013"/>
                </a:lnTo>
                <a:lnTo>
                  <a:pt x="2233218" y="1099642"/>
                </a:lnTo>
                <a:lnTo>
                  <a:pt x="2212327" y="1086294"/>
                </a:lnTo>
                <a:lnTo>
                  <a:pt x="2187460" y="1082281"/>
                </a:lnTo>
                <a:lnTo>
                  <a:pt x="2164435" y="1088390"/>
                </a:lnTo>
                <a:lnTo>
                  <a:pt x="2144915" y="1102563"/>
                </a:lnTo>
                <a:lnTo>
                  <a:pt x="2131276" y="1122400"/>
                </a:lnTo>
                <a:lnTo>
                  <a:pt x="2125903" y="1145171"/>
                </a:lnTo>
                <a:lnTo>
                  <a:pt x="2125815" y="1145501"/>
                </a:lnTo>
                <a:lnTo>
                  <a:pt x="2130514" y="1170317"/>
                </a:lnTo>
                <a:lnTo>
                  <a:pt x="2144357" y="1190840"/>
                </a:lnTo>
                <a:lnTo>
                  <a:pt x="2165058" y="1204798"/>
                </a:lnTo>
                <a:lnTo>
                  <a:pt x="2190369" y="1209941"/>
                </a:lnTo>
                <a:lnTo>
                  <a:pt x="2214626" y="1205217"/>
                </a:lnTo>
                <a:lnTo>
                  <a:pt x="2215819" y="1204976"/>
                </a:lnTo>
                <a:lnTo>
                  <a:pt x="2235987" y="1191336"/>
                </a:lnTo>
                <a:lnTo>
                  <a:pt x="2249132" y="1170800"/>
                </a:lnTo>
                <a:lnTo>
                  <a:pt x="2253437" y="1145501"/>
                </a:lnTo>
                <a:lnTo>
                  <a:pt x="2253488" y="1145171"/>
                </a:lnTo>
                <a:close/>
              </a:path>
              <a:path w="2992754" h="4194175">
                <a:moveTo>
                  <a:pt x="2255164" y="447954"/>
                </a:moveTo>
                <a:lnTo>
                  <a:pt x="2249106" y="420243"/>
                </a:lnTo>
                <a:lnTo>
                  <a:pt x="2233676" y="398335"/>
                </a:lnTo>
                <a:lnTo>
                  <a:pt x="2210905" y="384136"/>
                </a:lnTo>
                <a:lnTo>
                  <a:pt x="2206828" y="383463"/>
                </a:lnTo>
                <a:lnTo>
                  <a:pt x="2195855" y="403136"/>
                </a:lnTo>
                <a:lnTo>
                  <a:pt x="2182431" y="446709"/>
                </a:lnTo>
                <a:lnTo>
                  <a:pt x="2178253" y="493496"/>
                </a:lnTo>
                <a:lnTo>
                  <a:pt x="2177923" y="504190"/>
                </a:lnTo>
                <a:lnTo>
                  <a:pt x="2177161" y="514883"/>
                </a:lnTo>
                <a:lnTo>
                  <a:pt x="2177059" y="516305"/>
                </a:lnTo>
                <a:lnTo>
                  <a:pt x="2176780" y="519277"/>
                </a:lnTo>
                <a:lnTo>
                  <a:pt x="2186978" y="521144"/>
                </a:lnTo>
                <a:lnTo>
                  <a:pt x="2214270" y="514883"/>
                </a:lnTo>
                <a:lnTo>
                  <a:pt x="2236101" y="499122"/>
                </a:lnTo>
                <a:lnTo>
                  <a:pt x="2250414" y="476084"/>
                </a:lnTo>
                <a:lnTo>
                  <a:pt x="2255164" y="447954"/>
                </a:lnTo>
                <a:close/>
              </a:path>
              <a:path w="2992754" h="4194175">
                <a:moveTo>
                  <a:pt x="2324824" y="936091"/>
                </a:moveTo>
                <a:lnTo>
                  <a:pt x="2319413" y="912723"/>
                </a:lnTo>
                <a:lnTo>
                  <a:pt x="2317902" y="910551"/>
                </a:lnTo>
                <a:lnTo>
                  <a:pt x="2305939" y="893406"/>
                </a:lnTo>
                <a:lnTo>
                  <a:pt x="2286330" y="880084"/>
                </a:lnTo>
                <a:lnTo>
                  <a:pt x="2262543" y="874674"/>
                </a:lnTo>
                <a:lnTo>
                  <a:pt x="2236813" y="878738"/>
                </a:lnTo>
                <a:lnTo>
                  <a:pt x="2216112" y="891616"/>
                </a:lnTo>
                <a:lnTo>
                  <a:pt x="2202230" y="911593"/>
                </a:lnTo>
                <a:lnTo>
                  <a:pt x="2196985" y="936993"/>
                </a:lnTo>
                <a:lnTo>
                  <a:pt x="2201849" y="962367"/>
                </a:lnTo>
                <a:lnTo>
                  <a:pt x="2215553" y="983246"/>
                </a:lnTo>
                <a:lnTo>
                  <a:pt x="2235911" y="997331"/>
                </a:lnTo>
                <a:lnTo>
                  <a:pt x="2260663" y="1002360"/>
                </a:lnTo>
                <a:lnTo>
                  <a:pt x="2285085" y="996569"/>
                </a:lnTo>
                <a:lnTo>
                  <a:pt x="2294915" y="989495"/>
                </a:lnTo>
                <a:lnTo>
                  <a:pt x="2305799" y="981659"/>
                </a:lnTo>
                <a:lnTo>
                  <a:pt x="2319985" y="960539"/>
                </a:lnTo>
                <a:lnTo>
                  <a:pt x="2324824" y="936104"/>
                </a:lnTo>
                <a:close/>
              </a:path>
              <a:path w="2992754" h="4194175">
                <a:moveTo>
                  <a:pt x="2330869" y="1627339"/>
                </a:moveTo>
                <a:lnTo>
                  <a:pt x="2330742" y="1626831"/>
                </a:lnTo>
                <a:lnTo>
                  <a:pt x="2325268" y="1602320"/>
                </a:lnTo>
                <a:lnTo>
                  <a:pt x="2311298" y="1581975"/>
                </a:lnTo>
                <a:lnTo>
                  <a:pt x="2291270" y="1568424"/>
                </a:lnTo>
                <a:lnTo>
                  <a:pt x="2291829" y="1568424"/>
                </a:lnTo>
                <a:lnTo>
                  <a:pt x="2266048" y="1563039"/>
                </a:lnTo>
                <a:lnTo>
                  <a:pt x="2239289" y="1568424"/>
                </a:lnTo>
                <a:lnTo>
                  <a:pt x="2239695" y="1568424"/>
                </a:lnTo>
                <a:lnTo>
                  <a:pt x="2218347" y="1583080"/>
                </a:lnTo>
                <a:lnTo>
                  <a:pt x="2203932" y="1604835"/>
                </a:lnTo>
                <a:lnTo>
                  <a:pt x="2199106" y="1631061"/>
                </a:lnTo>
                <a:lnTo>
                  <a:pt x="2205304" y="1657083"/>
                </a:lnTo>
                <a:lnTo>
                  <a:pt x="2220734" y="1677771"/>
                </a:lnTo>
                <a:lnTo>
                  <a:pt x="2243023" y="1691043"/>
                </a:lnTo>
                <a:lnTo>
                  <a:pt x="2269833" y="1694764"/>
                </a:lnTo>
                <a:lnTo>
                  <a:pt x="2294763" y="1688401"/>
                </a:lnTo>
                <a:lnTo>
                  <a:pt x="2314295" y="1673872"/>
                </a:lnTo>
                <a:lnTo>
                  <a:pt x="2326868" y="1652930"/>
                </a:lnTo>
                <a:lnTo>
                  <a:pt x="2330869" y="1627339"/>
                </a:lnTo>
                <a:close/>
              </a:path>
              <a:path w="2992754" h="4194175">
                <a:moveTo>
                  <a:pt x="2393759" y="730427"/>
                </a:moveTo>
                <a:lnTo>
                  <a:pt x="2389403" y="704900"/>
                </a:lnTo>
                <a:lnTo>
                  <a:pt x="2376259" y="683729"/>
                </a:lnTo>
                <a:lnTo>
                  <a:pt x="2366645" y="676668"/>
                </a:lnTo>
                <a:lnTo>
                  <a:pt x="2356358" y="669099"/>
                </a:lnTo>
                <a:lnTo>
                  <a:pt x="2331669" y="663181"/>
                </a:lnTo>
                <a:lnTo>
                  <a:pt x="2307044" y="667766"/>
                </a:lnTo>
                <a:lnTo>
                  <a:pt x="2285847" y="681507"/>
                </a:lnTo>
                <a:lnTo>
                  <a:pt x="2270798" y="701890"/>
                </a:lnTo>
                <a:lnTo>
                  <a:pt x="2264524" y="726401"/>
                </a:lnTo>
                <a:lnTo>
                  <a:pt x="2268766" y="751420"/>
                </a:lnTo>
                <a:lnTo>
                  <a:pt x="2282075" y="772223"/>
                </a:lnTo>
                <a:lnTo>
                  <a:pt x="2302370" y="786625"/>
                </a:lnTo>
                <a:lnTo>
                  <a:pt x="2327579" y="792441"/>
                </a:lnTo>
                <a:lnTo>
                  <a:pt x="2353487" y="788390"/>
                </a:lnTo>
                <a:lnTo>
                  <a:pt x="2374265" y="775652"/>
                </a:lnTo>
                <a:lnTo>
                  <a:pt x="2388260" y="755802"/>
                </a:lnTo>
                <a:lnTo>
                  <a:pt x="2393759" y="730440"/>
                </a:lnTo>
                <a:close/>
              </a:path>
              <a:path w="2992754" h="4194175">
                <a:moveTo>
                  <a:pt x="2408453" y="1825459"/>
                </a:moveTo>
                <a:lnTo>
                  <a:pt x="2345372" y="1849780"/>
                </a:lnTo>
                <a:lnTo>
                  <a:pt x="2325586" y="1886280"/>
                </a:lnTo>
                <a:lnTo>
                  <a:pt x="2343264" y="1872919"/>
                </a:lnTo>
                <a:lnTo>
                  <a:pt x="2386850" y="1840890"/>
                </a:lnTo>
                <a:lnTo>
                  <a:pt x="2408453" y="1825459"/>
                </a:lnTo>
                <a:close/>
              </a:path>
              <a:path w="2992754" h="4194175">
                <a:moveTo>
                  <a:pt x="2413698" y="1420977"/>
                </a:moveTo>
                <a:lnTo>
                  <a:pt x="2391651" y="1365046"/>
                </a:lnTo>
                <a:lnTo>
                  <a:pt x="2337231" y="1340612"/>
                </a:lnTo>
                <a:lnTo>
                  <a:pt x="2305875" y="1346619"/>
                </a:lnTo>
                <a:lnTo>
                  <a:pt x="2279548" y="1364449"/>
                </a:lnTo>
                <a:lnTo>
                  <a:pt x="2261641" y="1390738"/>
                </a:lnTo>
                <a:lnTo>
                  <a:pt x="2255507" y="1422107"/>
                </a:lnTo>
                <a:lnTo>
                  <a:pt x="2262441" y="1452181"/>
                </a:lnTo>
                <a:lnTo>
                  <a:pt x="2279789" y="1476590"/>
                </a:lnTo>
                <a:lnTo>
                  <a:pt x="2305037" y="1492948"/>
                </a:lnTo>
                <a:lnTo>
                  <a:pt x="2335669" y="1498841"/>
                </a:lnTo>
                <a:lnTo>
                  <a:pt x="2366226" y="1492732"/>
                </a:lnTo>
                <a:lnTo>
                  <a:pt x="2390927" y="1476209"/>
                </a:lnTo>
                <a:lnTo>
                  <a:pt x="2407513" y="1451533"/>
                </a:lnTo>
                <a:lnTo>
                  <a:pt x="2413698" y="1420990"/>
                </a:lnTo>
                <a:close/>
              </a:path>
              <a:path w="2992754" h="4194175">
                <a:moveTo>
                  <a:pt x="2447340" y="519442"/>
                </a:moveTo>
                <a:lnTo>
                  <a:pt x="2443365" y="497916"/>
                </a:lnTo>
                <a:lnTo>
                  <a:pt x="2432253" y="481063"/>
                </a:lnTo>
                <a:lnTo>
                  <a:pt x="2415260" y="470115"/>
                </a:lnTo>
                <a:lnTo>
                  <a:pt x="2393645" y="466331"/>
                </a:lnTo>
                <a:lnTo>
                  <a:pt x="2372309" y="470662"/>
                </a:lnTo>
                <a:lnTo>
                  <a:pt x="2355050" y="482155"/>
                </a:lnTo>
                <a:lnTo>
                  <a:pt x="2343569" y="499148"/>
                </a:lnTo>
                <a:lnTo>
                  <a:pt x="2339619" y="519442"/>
                </a:lnTo>
                <a:lnTo>
                  <a:pt x="2339505" y="519976"/>
                </a:lnTo>
                <a:lnTo>
                  <a:pt x="2344166" y="540499"/>
                </a:lnTo>
                <a:lnTo>
                  <a:pt x="2356269" y="557796"/>
                </a:lnTo>
                <a:lnTo>
                  <a:pt x="2373668" y="569734"/>
                </a:lnTo>
                <a:lnTo>
                  <a:pt x="2394204" y="574179"/>
                </a:lnTo>
                <a:lnTo>
                  <a:pt x="2414955" y="569874"/>
                </a:lnTo>
                <a:lnTo>
                  <a:pt x="2431834" y="558177"/>
                </a:lnTo>
                <a:lnTo>
                  <a:pt x="2443188" y="540791"/>
                </a:lnTo>
                <a:lnTo>
                  <a:pt x="2443353" y="539991"/>
                </a:lnTo>
                <a:lnTo>
                  <a:pt x="2447239" y="519976"/>
                </a:lnTo>
                <a:lnTo>
                  <a:pt x="2447340" y="519442"/>
                </a:lnTo>
                <a:close/>
              </a:path>
              <a:path w="2992754" h="4194175">
                <a:moveTo>
                  <a:pt x="2476716" y="1208176"/>
                </a:moveTo>
                <a:lnTo>
                  <a:pt x="2469299" y="1178331"/>
                </a:lnTo>
                <a:lnTo>
                  <a:pt x="2451404" y="1154303"/>
                </a:lnTo>
                <a:lnTo>
                  <a:pt x="2425852" y="1138656"/>
                </a:lnTo>
                <a:lnTo>
                  <a:pt x="2395486" y="1134008"/>
                </a:lnTo>
                <a:lnTo>
                  <a:pt x="2366924" y="1141171"/>
                </a:lnTo>
                <a:lnTo>
                  <a:pt x="2343899" y="1157935"/>
                </a:lnTo>
                <a:lnTo>
                  <a:pt x="2328545" y="1182039"/>
                </a:lnTo>
                <a:lnTo>
                  <a:pt x="2322969" y="1211199"/>
                </a:lnTo>
                <a:lnTo>
                  <a:pt x="2329053" y="1241729"/>
                </a:lnTo>
                <a:lnTo>
                  <a:pt x="2345652" y="1266151"/>
                </a:lnTo>
                <a:lnTo>
                  <a:pt x="2370467" y="1282217"/>
                </a:lnTo>
                <a:lnTo>
                  <a:pt x="2401163" y="1287653"/>
                </a:lnTo>
                <a:lnTo>
                  <a:pt x="2431580" y="1280934"/>
                </a:lnTo>
                <a:lnTo>
                  <a:pt x="2455900" y="1263777"/>
                </a:lnTo>
                <a:lnTo>
                  <a:pt x="2471750" y="1238694"/>
                </a:lnTo>
                <a:lnTo>
                  <a:pt x="2476716" y="1208189"/>
                </a:lnTo>
                <a:close/>
              </a:path>
              <a:path w="2992754" h="4194175">
                <a:moveTo>
                  <a:pt x="2539301" y="1697012"/>
                </a:moveTo>
                <a:lnTo>
                  <a:pt x="2533700" y="1673669"/>
                </a:lnTo>
                <a:lnTo>
                  <a:pt x="2520086" y="1654454"/>
                </a:lnTo>
                <a:lnTo>
                  <a:pt x="2500388" y="1641271"/>
                </a:lnTo>
                <a:lnTo>
                  <a:pt x="2476550" y="1636014"/>
                </a:lnTo>
                <a:lnTo>
                  <a:pt x="2450884" y="1640255"/>
                </a:lnTo>
                <a:lnTo>
                  <a:pt x="2430284" y="1653286"/>
                </a:lnTo>
                <a:lnTo>
                  <a:pt x="2416543" y="1673377"/>
                </a:lnTo>
                <a:lnTo>
                  <a:pt x="2411450" y="1698802"/>
                </a:lnTo>
                <a:lnTo>
                  <a:pt x="2416492" y="1724126"/>
                </a:lnTo>
                <a:lnTo>
                  <a:pt x="2430361" y="1744916"/>
                </a:lnTo>
                <a:lnTo>
                  <a:pt x="2450808" y="1758873"/>
                </a:lnTo>
                <a:lnTo>
                  <a:pt x="2475573" y="1763712"/>
                </a:lnTo>
                <a:lnTo>
                  <a:pt x="2499995" y="1757718"/>
                </a:lnTo>
                <a:lnTo>
                  <a:pt x="2520607" y="1742668"/>
                </a:lnTo>
                <a:lnTo>
                  <a:pt x="2534640" y="1721446"/>
                </a:lnTo>
                <a:lnTo>
                  <a:pt x="2539301" y="1697012"/>
                </a:lnTo>
                <a:close/>
              </a:path>
              <a:path w="2992754" h="4194175">
                <a:moveTo>
                  <a:pt x="2543733" y="1006995"/>
                </a:moveTo>
                <a:lnTo>
                  <a:pt x="2539542" y="975690"/>
                </a:lnTo>
                <a:lnTo>
                  <a:pt x="2524442" y="950493"/>
                </a:lnTo>
                <a:lnTo>
                  <a:pt x="2500515" y="933653"/>
                </a:lnTo>
                <a:lnTo>
                  <a:pt x="2469832" y="927392"/>
                </a:lnTo>
                <a:lnTo>
                  <a:pt x="2440584" y="932929"/>
                </a:lnTo>
                <a:lnTo>
                  <a:pt x="2416416" y="948423"/>
                </a:lnTo>
                <a:lnTo>
                  <a:pt x="2399766" y="971600"/>
                </a:lnTo>
                <a:lnTo>
                  <a:pt x="2393035" y="1000150"/>
                </a:lnTo>
                <a:lnTo>
                  <a:pt x="2398230" y="1028763"/>
                </a:lnTo>
                <a:lnTo>
                  <a:pt x="2413851" y="1053249"/>
                </a:lnTo>
                <a:lnTo>
                  <a:pt x="2437206" y="1070686"/>
                </a:lnTo>
                <a:lnTo>
                  <a:pt x="2465565" y="1078166"/>
                </a:lnTo>
                <a:lnTo>
                  <a:pt x="2494457" y="1073658"/>
                </a:lnTo>
                <a:lnTo>
                  <a:pt x="2518880" y="1058684"/>
                </a:lnTo>
                <a:lnTo>
                  <a:pt x="2536202" y="1035659"/>
                </a:lnTo>
                <a:lnTo>
                  <a:pt x="2543733" y="1007008"/>
                </a:lnTo>
                <a:close/>
              </a:path>
              <a:path w="2992754" h="4194175">
                <a:moveTo>
                  <a:pt x="2604643" y="1489925"/>
                </a:moveTo>
                <a:lnTo>
                  <a:pt x="2599804" y="1466621"/>
                </a:lnTo>
                <a:lnTo>
                  <a:pt x="2594876" y="1459636"/>
                </a:lnTo>
                <a:lnTo>
                  <a:pt x="2586545" y="1447749"/>
                </a:lnTo>
                <a:lnTo>
                  <a:pt x="2566898" y="1435227"/>
                </a:lnTo>
                <a:lnTo>
                  <a:pt x="2542870" y="1430997"/>
                </a:lnTo>
                <a:lnTo>
                  <a:pt x="2518930" y="1436065"/>
                </a:lnTo>
                <a:lnTo>
                  <a:pt x="2500388" y="1449146"/>
                </a:lnTo>
                <a:lnTo>
                  <a:pt x="2488679" y="1468666"/>
                </a:lnTo>
                <a:lnTo>
                  <a:pt x="2485263" y="1493062"/>
                </a:lnTo>
                <a:lnTo>
                  <a:pt x="2503208" y="1533423"/>
                </a:lnTo>
                <a:lnTo>
                  <a:pt x="2543391" y="1550339"/>
                </a:lnTo>
                <a:lnTo>
                  <a:pt x="2566746" y="1545678"/>
                </a:lnTo>
                <a:lnTo>
                  <a:pt x="2586253" y="1532559"/>
                </a:lnTo>
                <a:lnTo>
                  <a:pt x="2599652" y="1513217"/>
                </a:lnTo>
                <a:lnTo>
                  <a:pt x="2604643" y="1489925"/>
                </a:lnTo>
                <a:close/>
              </a:path>
              <a:path w="2992754" h="4194175">
                <a:moveTo>
                  <a:pt x="2615476" y="797725"/>
                </a:moveTo>
                <a:lnTo>
                  <a:pt x="2611082" y="767448"/>
                </a:lnTo>
                <a:lnTo>
                  <a:pt x="2595422" y="741768"/>
                </a:lnTo>
                <a:lnTo>
                  <a:pt x="2571280" y="723709"/>
                </a:lnTo>
                <a:lnTo>
                  <a:pt x="2570530" y="723531"/>
                </a:lnTo>
                <a:lnTo>
                  <a:pt x="2541397" y="716305"/>
                </a:lnTo>
                <a:lnTo>
                  <a:pt x="2512301" y="721080"/>
                </a:lnTo>
                <a:lnTo>
                  <a:pt x="2488057" y="736041"/>
                </a:lnTo>
                <a:lnTo>
                  <a:pt x="2471039" y="759015"/>
                </a:lnTo>
                <a:lnTo>
                  <a:pt x="2463609" y="787819"/>
                </a:lnTo>
                <a:lnTo>
                  <a:pt x="2467737" y="819099"/>
                </a:lnTo>
                <a:lnTo>
                  <a:pt x="2482685" y="844511"/>
                </a:lnTo>
                <a:lnTo>
                  <a:pt x="2506408" y="861758"/>
                </a:lnTo>
                <a:lnTo>
                  <a:pt x="2536774" y="868540"/>
                </a:lnTo>
                <a:lnTo>
                  <a:pt x="2566212" y="863638"/>
                </a:lnTo>
                <a:lnTo>
                  <a:pt x="2590673" y="848829"/>
                </a:lnTo>
                <a:lnTo>
                  <a:pt x="2607856" y="826160"/>
                </a:lnTo>
                <a:lnTo>
                  <a:pt x="2613406" y="805459"/>
                </a:lnTo>
                <a:lnTo>
                  <a:pt x="2615476" y="797725"/>
                </a:lnTo>
                <a:close/>
              </a:path>
              <a:path w="2992754" h="4194175">
                <a:moveTo>
                  <a:pt x="2661678" y="586460"/>
                </a:moveTo>
                <a:lnTo>
                  <a:pt x="2657881" y="562825"/>
                </a:lnTo>
                <a:lnTo>
                  <a:pt x="2657792" y="562267"/>
                </a:lnTo>
                <a:lnTo>
                  <a:pt x="2645384" y="542315"/>
                </a:lnTo>
                <a:lnTo>
                  <a:pt x="2626512" y="528764"/>
                </a:lnTo>
                <a:lnTo>
                  <a:pt x="2603169" y="523786"/>
                </a:lnTo>
                <a:lnTo>
                  <a:pt x="2579979" y="529018"/>
                </a:lnTo>
                <a:lnTo>
                  <a:pt x="2560586" y="542912"/>
                </a:lnTo>
                <a:lnTo>
                  <a:pt x="2547518" y="562825"/>
                </a:lnTo>
                <a:lnTo>
                  <a:pt x="2543289" y="586155"/>
                </a:lnTo>
                <a:lnTo>
                  <a:pt x="2548699" y="608101"/>
                </a:lnTo>
                <a:lnTo>
                  <a:pt x="2561666" y="625957"/>
                </a:lnTo>
                <a:lnTo>
                  <a:pt x="2580348" y="637971"/>
                </a:lnTo>
                <a:lnTo>
                  <a:pt x="2602903" y="642442"/>
                </a:lnTo>
                <a:lnTo>
                  <a:pt x="2625928" y="638403"/>
                </a:lnTo>
                <a:lnTo>
                  <a:pt x="2644267" y="626910"/>
                </a:lnTo>
                <a:lnTo>
                  <a:pt x="2656624" y="609180"/>
                </a:lnTo>
                <a:lnTo>
                  <a:pt x="2661678" y="586460"/>
                </a:lnTo>
                <a:close/>
              </a:path>
              <a:path w="2992754" h="4194175">
                <a:moveTo>
                  <a:pt x="2688310" y="1280960"/>
                </a:moveTo>
                <a:lnTo>
                  <a:pt x="2664879" y="1225765"/>
                </a:lnTo>
                <a:lnTo>
                  <a:pt x="2610142" y="1201064"/>
                </a:lnTo>
                <a:lnTo>
                  <a:pt x="2553004" y="1224826"/>
                </a:lnTo>
                <a:lnTo>
                  <a:pt x="2530068" y="1283322"/>
                </a:lnTo>
                <a:lnTo>
                  <a:pt x="2536901" y="1313611"/>
                </a:lnTo>
                <a:lnTo>
                  <a:pt x="2554059" y="1337906"/>
                </a:lnTo>
                <a:lnTo>
                  <a:pt x="2579179" y="1353934"/>
                </a:lnTo>
                <a:lnTo>
                  <a:pt x="2609862" y="1359458"/>
                </a:lnTo>
                <a:lnTo>
                  <a:pt x="2640279" y="1352880"/>
                </a:lnTo>
                <a:lnTo>
                  <a:pt x="2665209" y="1335887"/>
                </a:lnTo>
                <a:lnTo>
                  <a:pt x="2682087" y="1311059"/>
                </a:lnTo>
                <a:lnTo>
                  <a:pt x="2688310" y="1280972"/>
                </a:lnTo>
                <a:close/>
              </a:path>
              <a:path w="2992754" h="4194175">
                <a:moveTo>
                  <a:pt x="2758414" y="1073442"/>
                </a:moveTo>
                <a:lnTo>
                  <a:pt x="2736088" y="1015111"/>
                </a:lnTo>
                <a:lnTo>
                  <a:pt x="2689631" y="993927"/>
                </a:lnTo>
                <a:lnTo>
                  <a:pt x="2678303" y="991730"/>
                </a:lnTo>
                <a:lnTo>
                  <a:pt x="2646273" y="998181"/>
                </a:lnTo>
                <a:lnTo>
                  <a:pt x="2620149" y="1015746"/>
                </a:lnTo>
                <a:lnTo>
                  <a:pt x="2602712" y="1041641"/>
                </a:lnTo>
                <a:lnTo>
                  <a:pt x="2596731" y="1073086"/>
                </a:lnTo>
                <a:lnTo>
                  <a:pt x="2622600" y="1130261"/>
                </a:lnTo>
                <a:lnTo>
                  <a:pt x="2680652" y="1153274"/>
                </a:lnTo>
                <a:lnTo>
                  <a:pt x="2710662" y="1146289"/>
                </a:lnTo>
                <a:lnTo>
                  <a:pt x="2731109" y="1131912"/>
                </a:lnTo>
                <a:lnTo>
                  <a:pt x="2735237" y="1129017"/>
                </a:lnTo>
                <a:lnTo>
                  <a:pt x="2751950" y="1103909"/>
                </a:lnTo>
                <a:lnTo>
                  <a:pt x="2758414" y="1073442"/>
                </a:lnTo>
                <a:close/>
              </a:path>
              <a:path w="2992754" h="4194175">
                <a:moveTo>
                  <a:pt x="2809773" y="862672"/>
                </a:moveTo>
                <a:lnTo>
                  <a:pt x="2805049" y="838923"/>
                </a:lnTo>
                <a:lnTo>
                  <a:pt x="2792196" y="819480"/>
                </a:lnTo>
                <a:lnTo>
                  <a:pt x="2772981" y="806094"/>
                </a:lnTo>
                <a:lnTo>
                  <a:pt x="2749359" y="800862"/>
                </a:lnTo>
                <a:lnTo>
                  <a:pt x="2724239" y="805599"/>
                </a:lnTo>
                <a:lnTo>
                  <a:pt x="2703766" y="819480"/>
                </a:lnTo>
                <a:lnTo>
                  <a:pt x="2690253" y="840155"/>
                </a:lnTo>
                <a:lnTo>
                  <a:pt x="2685986" y="865276"/>
                </a:lnTo>
                <a:lnTo>
                  <a:pt x="2691841" y="888720"/>
                </a:lnTo>
                <a:lnTo>
                  <a:pt x="2705798" y="907834"/>
                </a:lnTo>
                <a:lnTo>
                  <a:pt x="2725699" y="920572"/>
                </a:lnTo>
                <a:lnTo>
                  <a:pt x="2749346" y="924890"/>
                </a:lnTo>
                <a:lnTo>
                  <a:pt x="2772854" y="919543"/>
                </a:lnTo>
                <a:lnTo>
                  <a:pt x="2792069" y="906043"/>
                </a:lnTo>
                <a:lnTo>
                  <a:pt x="2805023" y="886409"/>
                </a:lnTo>
                <a:lnTo>
                  <a:pt x="2809773" y="862672"/>
                </a:lnTo>
                <a:close/>
              </a:path>
              <a:path w="2992754" h="4194175">
                <a:moveTo>
                  <a:pt x="2821813" y="1563776"/>
                </a:moveTo>
                <a:lnTo>
                  <a:pt x="2817672" y="1535544"/>
                </a:lnTo>
                <a:lnTo>
                  <a:pt x="2803652" y="1512150"/>
                </a:lnTo>
                <a:lnTo>
                  <a:pt x="2781947" y="1496034"/>
                </a:lnTo>
                <a:lnTo>
                  <a:pt x="2754807" y="1489659"/>
                </a:lnTo>
                <a:lnTo>
                  <a:pt x="2727718" y="1495082"/>
                </a:lnTo>
                <a:lnTo>
                  <a:pt x="2704757" y="1510715"/>
                </a:lnTo>
                <a:lnTo>
                  <a:pt x="2688971" y="1533563"/>
                </a:lnTo>
                <a:lnTo>
                  <a:pt x="2683345" y="1560614"/>
                </a:lnTo>
                <a:lnTo>
                  <a:pt x="2689034" y="1586522"/>
                </a:lnTo>
                <a:lnTo>
                  <a:pt x="2703753" y="1607858"/>
                </a:lnTo>
                <a:lnTo>
                  <a:pt x="2725343" y="1622463"/>
                </a:lnTo>
                <a:lnTo>
                  <a:pt x="2727121" y="1622856"/>
                </a:lnTo>
                <a:lnTo>
                  <a:pt x="2733903" y="1619034"/>
                </a:lnTo>
                <a:lnTo>
                  <a:pt x="2776918" y="1595704"/>
                </a:lnTo>
                <a:lnTo>
                  <a:pt x="2819412" y="1573593"/>
                </a:lnTo>
                <a:lnTo>
                  <a:pt x="2821813" y="1563776"/>
                </a:lnTo>
                <a:close/>
              </a:path>
              <a:path w="2992754" h="4194175">
                <a:moveTo>
                  <a:pt x="2872308" y="1347647"/>
                </a:moveTo>
                <a:lnTo>
                  <a:pt x="2866631" y="1327340"/>
                </a:lnTo>
                <a:lnTo>
                  <a:pt x="2853664" y="1310538"/>
                </a:lnTo>
                <a:lnTo>
                  <a:pt x="2835732" y="1299324"/>
                </a:lnTo>
                <a:lnTo>
                  <a:pt x="2815171" y="1295831"/>
                </a:lnTo>
                <a:lnTo>
                  <a:pt x="2794749" y="1301178"/>
                </a:lnTo>
                <a:lnTo>
                  <a:pt x="2778366" y="1313764"/>
                </a:lnTo>
                <a:lnTo>
                  <a:pt x="2767685" y="1331696"/>
                </a:lnTo>
                <a:lnTo>
                  <a:pt x="2767647" y="1331937"/>
                </a:lnTo>
                <a:lnTo>
                  <a:pt x="2767622" y="1331709"/>
                </a:lnTo>
                <a:lnTo>
                  <a:pt x="2764371" y="1353096"/>
                </a:lnTo>
                <a:lnTo>
                  <a:pt x="2769324" y="1374190"/>
                </a:lnTo>
                <a:lnTo>
                  <a:pt x="2781300" y="1390510"/>
                </a:lnTo>
                <a:lnTo>
                  <a:pt x="2798876" y="1400771"/>
                </a:lnTo>
                <a:lnTo>
                  <a:pt x="2820632" y="1403705"/>
                </a:lnTo>
                <a:lnTo>
                  <a:pt x="2841637" y="1398422"/>
                </a:lnTo>
                <a:lnTo>
                  <a:pt x="2858389" y="1386078"/>
                </a:lnTo>
                <a:lnTo>
                  <a:pt x="2869196" y="1368526"/>
                </a:lnTo>
                <a:lnTo>
                  <a:pt x="2872308" y="1347647"/>
                </a:lnTo>
                <a:close/>
              </a:path>
              <a:path w="2992754" h="4194175">
                <a:moveTo>
                  <a:pt x="2937522" y="1144282"/>
                </a:moveTo>
                <a:lnTo>
                  <a:pt x="2934538" y="1124597"/>
                </a:lnTo>
                <a:lnTo>
                  <a:pt x="2924314" y="1107884"/>
                </a:lnTo>
                <a:lnTo>
                  <a:pt x="2908643" y="1096086"/>
                </a:lnTo>
                <a:lnTo>
                  <a:pt x="2889300" y="1091196"/>
                </a:lnTo>
                <a:lnTo>
                  <a:pt x="2869692" y="1094562"/>
                </a:lnTo>
                <a:lnTo>
                  <a:pt x="2853410" y="1105115"/>
                </a:lnTo>
                <a:lnTo>
                  <a:pt x="2842247" y="1121130"/>
                </a:lnTo>
                <a:lnTo>
                  <a:pt x="2837980" y="1140891"/>
                </a:lnTo>
                <a:lnTo>
                  <a:pt x="2841206" y="1159637"/>
                </a:lnTo>
                <a:lnTo>
                  <a:pt x="2850565" y="1174978"/>
                </a:lnTo>
                <a:lnTo>
                  <a:pt x="2864955" y="1185697"/>
                </a:lnTo>
                <a:lnTo>
                  <a:pt x="2883268" y="1190586"/>
                </a:lnTo>
                <a:lnTo>
                  <a:pt x="2903448" y="1188186"/>
                </a:lnTo>
                <a:lnTo>
                  <a:pt x="2920390" y="1178674"/>
                </a:lnTo>
                <a:lnTo>
                  <a:pt x="2932328" y="1163535"/>
                </a:lnTo>
                <a:lnTo>
                  <a:pt x="2937522" y="1144282"/>
                </a:lnTo>
                <a:close/>
              </a:path>
              <a:path w="2992754" h="4194175">
                <a:moveTo>
                  <a:pt x="2992361" y="1471714"/>
                </a:moveTo>
                <a:lnTo>
                  <a:pt x="2980347" y="1366342"/>
                </a:lnTo>
                <a:lnTo>
                  <a:pt x="2980321" y="1366139"/>
                </a:lnTo>
                <a:lnTo>
                  <a:pt x="2979991" y="1366342"/>
                </a:lnTo>
                <a:lnTo>
                  <a:pt x="2965259" y="1387436"/>
                </a:lnTo>
                <a:lnTo>
                  <a:pt x="2959531" y="1413637"/>
                </a:lnTo>
                <a:lnTo>
                  <a:pt x="2964383" y="1440014"/>
                </a:lnTo>
                <a:lnTo>
                  <a:pt x="2978454" y="1461846"/>
                </a:lnTo>
                <a:lnTo>
                  <a:pt x="2992361" y="1471714"/>
                </a:lnTo>
                <a:close/>
              </a:path>
            </a:pathLst>
          </a:custGeom>
          <a:solidFill>
            <a:srgbClr val="F7921E">
              <a:alpha val="119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04901" y="9284225"/>
            <a:ext cx="1065774" cy="1510774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760082" y="8706205"/>
            <a:ext cx="3263265" cy="2089150"/>
          </a:xfrm>
          <a:custGeom>
            <a:avLst/>
            <a:gdLst/>
            <a:ahLst/>
            <a:cxnLst/>
            <a:rect l="l" t="t" r="r" b="b"/>
            <a:pathLst>
              <a:path w="3263265" h="2089150">
                <a:moveTo>
                  <a:pt x="54927" y="1007071"/>
                </a:moveTo>
                <a:lnTo>
                  <a:pt x="50927" y="988225"/>
                </a:lnTo>
                <a:lnTo>
                  <a:pt x="40919" y="973429"/>
                </a:lnTo>
                <a:lnTo>
                  <a:pt x="25920" y="963701"/>
                </a:lnTo>
                <a:lnTo>
                  <a:pt x="6972" y="960043"/>
                </a:lnTo>
                <a:lnTo>
                  <a:pt x="0" y="961377"/>
                </a:lnTo>
                <a:lnTo>
                  <a:pt x="8813" y="977938"/>
                </a:lnTo>
                <a:lnTo>
                  <a:pt x="31648" y="1022629"/>
                </a:lnTo>
                <a:lnTo>
                  <a:pt x="41503" y="1042733"/>
                </a:lnTo>
                <a:lnTo>
                  <a:pt x="51460" y="1027264"/>
                </a:lnTo>
                <a:lnTo>
                  <a:pt x="54927" y="1007071"/>
                </a:lnTo>
                <a:close/>
              </a:path>
              <a:path w="3263265" h="2089150">
                <a:moveTo>
                  <a:pt x="177025" y="588873"/>
                </a:moveTo>
                <a:lnTo>
                  <a:pt x="173278" y="575094"/>
                </a:lnTo>
                <a:lnTo>
                  <a:pt x="164426" y="563943"/>
                </a:lnTo>
                <a:lnTo>
                  <a:pt x="152006" y="556831"/>
                </a:lnTo>
                <a:lnTo>
                  <a:pt x="137515" y="555129"/>
                </a:lnTo>
                <a:lnTo>
                  <a:pt x="123901" y="558507"/>
                </a:lnTo>
                <a:lnTo>
                  <a:pt x="113906" y="565480"/>
                </a:lnTo>
                <a:lnTo>
                  <a:pt x="107569" y="575906"/>
                </a:lnTo>
                <a:lnTo>
                  <a:pt x="104978" y="589635"/>
                </a:lnTo>
                <a:lnTo>
                  <a:pt x="107530" y="603872"/>
                </a:lnTo>
                <a:lnTo>
                  <a:pt x="115481" y="615950"/>
                </a:lnTo>
                <a:lnTo>
                  <a:pt x="127177" y="624281"/>
                </a:lnTo>
                <a:lnTo>
                  <a:pt x="140970" y="627253"/>
                </a:lnTo>
                <a:lnTo>
                  <a:pt x="154597" y="623760"/>
                </a:lnTo>
                <a:lnTo>
                  <a:pt x="166319" y="614946"/>
                </a:lnTo>
                <a:lnTo>
                  <a:pt x="174383" y="602703"/>
                </a:lnTo>
                <a:lnTo>
                  <a:pt x="177025" y="588873"/>
                </a:lnTo>
                <a:close/>
              </a:path>
              <a:path w="3263265" h="2089150">
                <a:moveTo>
                  <a:pt x="233197" y="1286624"/>
                </a:moveTo>
                <a:lnTo>
                  <a:pt x="225640" y="1252791"/>
                </a:lnTo>
                <a:lnTo>
                  <a:pt x="225590" y="1252550"/>
                </a:lnTo>
                <a:lnTo>
                  <a:pt x="205689" y="1224610"/>
                </a:lnTo>
                <a:lnTo>
                  <a:pt x="176872" y="1206030"/>
                </a:lnTo>
                <a:lnTo>
                  <a:pt x="142570" y="1200061"/>
                </a:lnTo>
                <a:lnTo>
                  <a:pt x="116141" y="1206385"/>
                </a:lnTo>
                <a:lnTo>
                  <a:pt x="135128" y="1252550"/>
                </a:lnTo>
                <a:lnTo>
                  <a:pt x="153695" y="1299883"/>
                </a:lnTo>
                <a:lnTo>
                  <a:pt x="166547" y="1333474"/>
                </a:lnTo>
                <a:lnTo>
                  <a:pt x="178435" y="1365770"/>
                </a:lnTo>
                <a:lnTo>
                  <a:pt x="178981" y="1367345"/>
                </a:lnTo>
                <a:lnTo>
                  <a:pt x="207352" y="1348854"/>
                </a:lnTo>
                <a:lnTo>
                  <a:pt x="226415" y="1321003"/>
                </a:lnTo>
                <a:lnTo>
                  <a:pt x="233197" y="1286624"/>
                </a:lnTo>
                <a:close/>
              </a:path>
              <a:path w="3263265" h="2089150">
                <a:moveTo>
                  <a:pt x="256578" y="380428"/>
                </a:moveTo>
                <a:lnTo>
                  <a:pt x="252501" y="362153"/>
                </a:lnTo>
                <a:lnTo>
                  <a:pt x="242125" y="347129"/>
                </a:lnTo>
                <a:lnTo>
                  <a:pt x="227126" y="337032"/>
                </a:lnTo>
                <a:lnTo>
                  <a:pt x="209219" y="333552"/>
                </a:lnTo>
                <a:lnTo>
                  <a:pt x="191770" y="337972"/>
                </a:lnTo>
                <a:lnTo>
                  <a:pt x="176733" y="348996"/>
                </a:lnTo>
                <a:lnTo>
                  <a:pt x="166243" y="364401"/>
                </a:lnTo>
                <a:lnTo>
                  <a:pt x="162471" y="381952"/>
                </a:lnTo>
                <a:lnTo>
                  <a:pt x="166522" y="399872"/>
                </a:lnTo>
                <a:lnTo>
                  <a:pt x="176999" y="414502"/>
                </a:lnTo>
                <a:lnTo>
                  <a:pt x="192265" y="424307"/>
                </a:lnTo>
                <a:lnTo>
                  <a:pt x="210731" y="427748"/>
                </a:lnTo>
                <a:lnTo>
                  <a:pt x="229158" y="423964"/>
                </a:lnTo>
                <a:lnTo>
                  <a:pt x="243789" y="413943"/>
                </a:lnTo>
                <a:lnTo>
                  <a:pt x="253352" y="398995"/>
                </a:lnTo>
                <a:lnTo>
                  <a:pt x="256578" y="380428"/>
                </a:lnTo>
                <a:close/>
              </a:path>
              <a:path w="3263265" h="2089150">
                <a:moveTo>
                  <a:pt x="281787" y="1079233"/>
                </a:moveTo>
                <a:lnTo>
                  <a:pt x="278142" y="1059675"/>
                </a:lnTo>
                <a:lnTo>
                  <a:pt x="276860" y="1052766"/>
                </a:lnTo>
                <a:lnTo>
                  <a:pt x="271145" y="1044143"/>
                </a:lnTo>
                <a:lnTo>
                  <a:pt x="262699" y="1031354"/>
                </a:lnTo>
                <a:lnTo>
                  <a:pt x="241363" y="1017104"/>
                </a:lnTo>
                <a:lnTo>
                  <a:pt x="214896" y="1012037"/>
                </a:lnTo>
                <a:lnTo>
                  <a:pt x="189979" y="1017104"/>
                </a:lnTo>
                <a:lnTo>
                  <a:pt x="169329" y="1030554"/>
                </a:lnTo>
                <a:lnTo>
                  <a:pt x="154940" y="1050493"/>
                </a:lnTo>
                <a:lnTo>
                  <a:pt x="148818" y="1075004"/>
                </a:lnTo>
                <a:lnTo>
                  <a:pt x="152895" y="1101331"/>
                </a:lnTo>
                <a:lnTo>
                  <a:pt x="166471" y="1123365"/>
                </a:lnTo>
                <a:lnTo>
                  <a:pt x="187312" y="1138732"/>
                </a:lnTo>
                <a:lnTo>
                  <a:pt x="213220" y="1144981"/>
                </a:lnTo>
                <a:lnTo>
                  <a:pt x="239534" y="1140485"/>
                </a:lnTo>
                <a:lnTo>
                  <a:pt x="261239" y="1126566"/>
                </a:lnTo>
                <a:lnTo>
                  <a:pt x="276085" y="1105433"/>
                </a:lnTo>
                <a:lnTo>
                  <a:pt x="281787" y="1079233"/>
                </a:lnTo>
                <a:close/>
              </a:path>
              <a:path w="3263265" h="2089150">
                <a:moveTo>
                  <a:pt x="307149" y="1766176"/>
                </a:moveTo>
                <a:lnTo>
                  <a:pt x="298653" y="1733918"/>
                </a:lnTo>
                <a:lnTo>
                  <a:pt x="282727" y="1712531"/>
                </a:lnTo>
                <a:lnTo>
                  <a:pt x="284937" y="1721345"/>
                </a:lnTo>
                <a:lnTo>
                  <a:pt x="296621" y="1770976"/>
                </a:lnTo>
                <a:lnTo>
                  <a:pt x="302336" y="1796897"/>
                </a:lnTo>
                <a:lnTo>
                  <a:pt x="307149" y="1766176"/>
                </a:lnTo>
                <a:close/>
              </a:path>
              <a:path w="3263265" h="2089150">
                <a:moveTo>
                  <a:pt x="333502" y="171818"/>
                </a:moveTo>
                <a:lnTo>
                  <a:pt x="328739" y="147815"/>
                </a:lnTo>
                <a:lnTo>
                  <a:pt x="315899" y="129006"/>
                </a:lnTo>
                <a:lnTo>
                  <a:pt x="301929" y="120281"/>
                </a:lnTo>
                <a:lnTo>
                  <a:pt x="238810" y="219506"/>
                </a:lnTo>
                <a:lnTo>
                  <a:pt x="255320" y="229273"/>
                </a:lnTo>
                <a:lnTo>
                  <a:pt x="278803" y="232473"/>
                </a:lnTo>
                <a:lnTo>
                  <a:pt x="300456" y="226453"/>
                </a:lnTo>
                <a:lnTo>
                  <a:pt x="317855" y="213156"/>
                </a:lnTo>
                <a:lnTo>
                  <a:pt x="329399" y="194360"/>
                </a:lnTo>
                <a:lnTo>
                  <a:pt x="333502" y="171818"/>
                </a:lnTo>
                <a:close/>
              </a:path>
              <a:path w="3263265" h="2089150">
                <a:moveTo>
                  <a:pt x="343230" y="867778"/>
                </a:moveTo>
                <a:lnTo>
                  <a:pt x="337705" y="842657"/>
                </a:lnTo>
                <a:lnTo>
                  <a:pt x="323621" y="822299"/>
                </a:lnTo>
                <a:lnTo>
                  <a:pt x="303123" y="808812"/>
                </a:lnTo>
                <a:lnTo>
                  <a:pt x="278384" y="804303"/>
                </a:lnTo>
                <a:lnTo>
                  <a:pt x="254025" y="810272"/>
                </a:lnTo>
                <a:lnTo>
                  <a:pt x="233603" y="825055"/>
                </a:lnTo>
                <a:lnTo>
                  <a:pt x="219671" y="845972"/>
                </a:lnTo>
                <a:lnTo>
                  <a:pt x="214807" y="870356"/>
                </a:lnTo>
                <a:lnTo>
                  <a:pt x="220408" y="894943"/>
                </a:lnTo>
                <a:lnTo>
                  <a:pt x="234734" y="914895"/>
                </a:lnTo>
                <a:lnTo>
                  <a:pt x="255612" y="928166"/>
                </a:lnTo>
                <a:lnTo>
                  <a:pt x="280911" y="932751"/>
                </a:lnTo>
                <a:lnTo>
                  <a:pt x="306171" y="927531"/>
                </a:lnTo>
                <a:lnTo>
                  <a:pt x="326047" y="913841"/>
                </a:lnTo>
                <a:lnTo>
                  <a:pt x="338937" y="893368"/>
                </a:lnTo>
                <a:lnTo>
                  <a:pt x="343230" y="867778"/>
                </a:lnTo>
                <a:close/>
              </a:path>
              <a:path w="3263265" h="2089150">
                <a:moveTo>
                  <a:pt x="367715" y="1558785"/>
                </a:moveTo>
                <a:lnTo>
                  <a:pt x="360540" y="1527073"/>
                </a:lnTo>
                <a:lnTo>
                  <a:pt x="342480" y="1501343"/>
                </a:lnTo>
                <a:lnTo>
                  <a:pt x="316204" y="1484160"/>
                </a:lnTo>
                <a:lnTo>
                  <a:pt x="284378" y="1478089"/>
                </a:lnTo>
                <a:lnTo>
                  <a:pt x="251333" y="1485353"/>
                </a:lnTo>
                <a:lnTo>
                  <a:pt x="224739" y="1504378"/>
                </a:lnTo>
                <a:lnTo>
                  <a:pt x="231457" y="1525841"/>
                </a:lnTo>
                <a:lnTo>
                  <a:pt x="245808" y="1574177"/>
                </a:lnTo>
                <a:lnTo>
                  <a:pt x="259511" y="1622894"/>
                </a:lnTo>
                <a:lnTo>
                  <a:pt x="263906" y="1639430"/>
                </a:lnTo>
                <a:lnTo>
                  <a:pt x="288455" y="1643316"/>
                </a:lnTo>
                <a:lnTo>
                  <a:pt x="320217" y="1635772"/>
                </a:lnTo>
                <a:lnTo>
                  <a:pt x="345592" y="1617484"/>
                </a:lnTo>
                <a:lnTo>
                  <a:pt x="362204" y="1590992"/>
                </a:lnTo>
                <a:lnTo>
                  <a:pt x="367715" y="1558785"/>
                </a:lnTo>
                <a:close/>
              </a:path>
              <a:path w="3263265" h="2089150">
                <a:moveTo>
                  <a:pt x="387223" y="15684"/>
                </a:moveTo>
                <a:lnTo>
                  <a:pt x="378460" y="0"/>
                </a:lnTo>
                <a:lnTo>
                  <a:pt x="360476" y="28270"/>
                </a:lnTo>
                <a:lnTo>
                  <a:pt x="368439" y="26987"/>
                </a:lnTo>
                <a:lnTo>
                  <a:pt x="387223" y="15684"/>
                </a:lnTo>
                <a:close/>
              </a:path>
              <a:path w="3263265" h="2089150">
                <a:moveTo>
                  <a:pt x="400151" y="2047049"/>
                </a:moveTo>
                <a:lnTo>
                  <a:pt x="395998" y="2031530"/>
                </a:lnTo>
                <a:lnTo>
                  <a:pt x="386295" y="2018969"/>
                </a:lnTo>
                <a:lnTo>
                  <a:pt x="372694" y="2010854"/>
                </a:lnTo>
                <a:lnTo>
                  <a:pt x="356908" y="2008708"/>
                </a:lnTo>
                <a:lnTo>
                  <a:pt x="343522" y="2012467"/>
                </a:lnTo>
                <a:lnTo>
                  <a:pt x="345236" y="2022894"/>
                </a:lnTo>
                <a:lnTo>
                  <a:pt x="349821" y="2052688"/>
                </a:lnTo>
                <a:lnTo>
                  <a:pt x="353999" y="2081987"/>
                </a:lnTo>
                <a:lnTo>
                  <a:pt x="354774" y="2087626"/>
                </a:lnTo>
                <a:lnTo>
                  <a:pt x="360756" y="2088794"/>
                </a:lnTo>
                <a:lnTo>
                  <a:pt x="376529" y="2085327"/>
                </a:lnTo>
                <a:lnTo>
                  <a:pt x="389280" y="2076246"/>
                </a:lnTo>
                <a:lnTo>
                  <a:pt x="397598" y="2063000"/>
                </a:lnTo>
                <a:lnTo>
                  <a:pt x="400151" y="2047049"/>
                </a:lnTo>
                <a:close/>
              </a:path>
              <a:path w="3263265" h="2089150">
                <a:moveTo>
                  <a:pt x="418338" y="1351940"/>
                </a:moveTo>
                <a:lnTo>
                  <a:pt x="413435" y="1326984"/>
                </a:lnTo>
                <a:lnTo>
                  <a:pt x="413385" y="1326718"/>
                </a:lnTo>
                <a:lnTo>
                  <a:pt x="399796" y="1306029"/>
                </a:lnTo>
                <a:lnTo>
                  <a:pt x="379780" y="1292085"/>
                </a:lnTo>
                <a:lnTo>
                  <a:pt x="380060" y="1292085"/>
                </a:lnTo>
                <a:lnTo>
                  <a:pt x="371284" y="1290231"/>
                </a:lnTo>
                <a:lnTo>
                  <a:pt x="330720" y="1292085"/>
                </a:lnTo>
                <a:lnTo>
                  <a:pt x="295478" y="1326984"/>
                </a:lnTo>
                <a:lnTo>
                  <a:pt x="289915" y="1351305"/>
                </a:lnTo>
                <a:lnTo>
                  <a:pt x="294817" y="1375994"/>
                </a:lnTo>
                <a:lnTo>
                  <a:pt x="308610" y="1396288"/>
                </a:lnTo>
                <a:lnTo>
                  <a:pt x="329158" y="1410081"/>
                </a:lnTo>
                <a:lnTo>
                  <a:pt x="354355" y="1415249"/>
                </a:lnTo>
                <a:lnTo>
                  <a:pt x="379793" y="1410601"/>
                </a:lnTo>
                <a:lnTo>
                  <a:pt x="400050" y="1397406"/>
                </a:lnTo>
                <a:lnTo>
                  <a:pt x="405333" y="1389468"/>
                </a:lnTo>
                <a:lnTo>
                  <a:pt x="413448" y="1377302"/>
                </a:lnTo>
                <a:lnTo>
                  <a:pt x="418338" y="1351940"/>
                </a:lnTo>
                <a:close/>
              </a:path>
              <a:path w="3263265" h="2089150">
                <a:moveTo>
                  <a:pt x="425869" y="663778"/>
                </a:moveTo>
                <a:lnTo>
                  <a:pt x="421373" y="634631"/>
                </a:lnTo>
                <a:lnTo>
                  <a:pt x="406425" y="610108"/>
                </a:lnTo>
                <a:lnTo>
                  <a:pt x="395605" y="601992"/>
                </a:lnTo>
                <a:lnTo>
                  <a:pt x="383336" y="592785"/>
                </a:lnTo>
                <a:lnTo>
                  <a:pt x="354457" y="585241"/>
                </a:lnTo>
                <a:lnTo>
                  <a:pt x="322999" y="589483"/>
                </a:lnTo>
                <a:lnTo>
                  <a:pt x="297675" y="604659"/>
                </a:lnTo>
                <a:lnTo>
                  <a:pt x="280733" y="628713"/>
                </a:lnTo>
                <a:lnTo>
                  <a:pt x="274447" y="659523"/>
                </a:lnTo>
                <a:lnTo>
                  <a:pt x="279984" y="689013"/>
                </a:lnTo>
                <a:lnTo>
                  <a:pt x="295529" y="713257"/>
                </a:lnTo>
                <a:lnTo>
                  <a:pt x="318808" y="729907"/>
                </a:lnTo>
                <a:lnTo>
                  <a:pt x="347586" y="736587"/>
                </a:lnTo>
                <a:lnTo>
                  <a:pt x="376415" y="731380"/>
                </a:lnTo>
                <a:lnTo>
                  <a:pt x="400977" y="715746"/>
                </a:lnTo>
                <a:lnTo>
                  <a:pt x="418401" y="692327"/>
                </a:lnTo>
                <a:lnTo>
                  <a:pt x="424383" y="669429"/>
                </a:lnTo>
                <a:lnTo>
                  <a:pt x="425856" y="663790"/>
                </a:lnTo>
                <a:close/>
              </a:path>
              <a:path w="3263265" h="2089150">
                <a:moveTo>
                  <a:pt x="475564" y="453212"/>
                </a:moveTo>
                <a:lnTo>
                  <a:pt x="471716" y="430644"/>
                </a:lnTo>
                <a:lnTo>
                  <a:pt x="459613" y="411988"/>
                </a:lnTo>
                <a:lnTo>
                  <a:pt x="441286" y="399351"/>
                </a:lnTo>
                <a:lnTo>
                  <a:pt x="418757" y="394804"/>
                </a:lnTo>
                <a:lnTo>
                  <a:pt x="396328" y="399694"/>
                </a:lnTo>
                <a:lnTo>
                  <a:pt x="378269" y="412584"/>
                </a:lnTo>
                <a:lnTo>
                  <a:pt x="374764" y="418198"/>
                </a:lnTo>
                <a:lnTo>
                  <a:pt x="366522" y="431406"/>
                </a:lnTo>
                <a:lnTo>
                  <a:pt x="363029" y="454088"/>
                </a:lnTo>
                <a:lnTo>
                  <a:pt x="368350" y="475030"/>
                </a:lnTo>
                <a:lnTo>
                  <a:pt x="380720" y="492023"/>
                </a:lnTo>
                <a:lnTo>
                  <a:pt x="397332" y="502716"/>
                </a:lnTo>
                <a:lnTo>
                  <a:pt x="398386" y="503389"/>
                </a:lnTo>
                <a:lnTo>
                  <a:pt x="419544" y="507453"/>
                </a:lnTo>
                <a:lnTo>
                  <a:pt x="440664" y="503072"/>
                </a:lnTo>
                <a:lnTo>
                  <a:pt x="458241" y="491401"/>
                </a:lnTo>
                <a:lnTo>
                  <a:pt x="468147" y="477469"/>
                </a:lnTo>
                <a:lnTo>
                  <a:pt x="470471" y="474205"/>
                </a:lnTo>
                <a:lnTo>
                  <a:pt x="475564" y="453212"/>
                </a:lnTo>
                <a:close/>
              </a:path>
              <a:path w="3263265" h="2089150">
                <a:moveTo>
                  <a:pt x="490918" y="1142174"/>
                </a:moveTo>
                <a:lnTo>
                  <a:pt x="485178" y="1116076"/>
                </a:lnTo>
                <a:lnTo>
                  <a:pt x="470115" y="1095070"/>
                </a:lnTo>
                <a:lnTo>
                  <a:pt x="448056" y="1081366"/>
                </a:lnTo>
                <a:lnTo>
                  <a:pt x="421360" y="1077163"/>
                </a:lnTo>
                <a:lnTo>
                  <a:pt x="396341" y="1083119"/>
                </a:lnTo>
                <a:lnTo>
                  <a:pt x="376529" y="1097356"/>
                </a:lnTo>
                <a:lnTo>
                  <a:pt x="363550" y="1118095"/>
                </a:lnTo>
                <a:lnTo>
                  <a:pt x="359092" y="1143571"/>
                </a:lnTo>
                <a:lnTo>
                  <a:pt x="364210" y="1168374"/>
                </a:lnTo>
                <a:lnTo>
                  <a:pt x="364274" y="1168692"/>
                </a:lnTo>
                <a:lnTo>
                  <a:pt x="377901" y="1189278"/>
                </a:lnTo>
                <a:lnTo>
                  <a:pt x="398056" y="1203401"/>
                </a:lnTo>
                <a:lnTo>
                  <a:pt x="422821" y="1209065"/>
                </a:lnTo>
                <a:lnTo>
                  <a:pt x="449059" y="1204277"/>
                </a:lnTo>
                <a:lnTo>
                  <a:pt x="470827" y="1189888"/>
                </a:lnTo>
                <a:lnTo>
                  <a:pt x="485609" y="1168374"/>
                </a:lnTo>
                <a:lnTo>
                  <a:pt x="490918" y="1142174"/>
                </a:lnTo>
                <a:close/>
              </a:path>
              <a:path w="3263265" h="2089150">
                <a:moveTo>
                  <a:pt x="496252" y="1840090"/>
                </a:moveTo>
                <a:lnTo>
                  <a:pt x="491096" y="1813636"/>
                </a:lnTo>
                <a:lnTo>
                  <a:pt x="476770" y="1792338"/>
                </a:lnTo>
                <a:lnTo>
                  <a:pt x="455320" y="1778241"/>
                </a:lnTo>
                <a:lnTo>
                  <a:pt x="428828" y="1773377"/>
                </a:lnTo>
                <a:lnTo>
                  <a:pt x="403961" y="1778622"/>
                </a:lnTo>
                <a:lnTo>
                  <a:pt x="383349" y="1792338"/>
                </a:lnTo>
                <a:lnTo>
                  <a:pt x="369201" y="1812302"/>
                </a:lnTo>
                <a:lnTo>
                  <a:pt x="363258" y="1836889"/>
                </a:lnTo>
                <a:lnTo>
                  <a:pt x="367525" y="1863178"/>
                </a:lnTo>
                <a:lnTo>
                  <a:pt x="381266" y="1885111"/>
                </a:lnTo>
                <a:lnTo>
                  <a:pt x="402234" y="1900301"/>
                </a:lnTo>
                <a:lnTo>
                  <a:pt x="428205" y="1906371"/>
                </a:lnTo>
                <a:lnTo>
                  <a:pt x="454469" y="1901659"/>
                </a:lnTo>
                <a:lnTo>
                  <a:pt x="476072" y="1887562"/>
                </a:lnTo>
                <a:lnTo>
                  <a:pt x="490766" y="1866303"/>
                </a:lnTo>
                <a:lnTo>
                  <a:pt x="496252" y="1840090"/>
                </a:lnTo>
                <a:close/>
              </a:path>
              <a:path w="3263265" h="2089150">
                <a:moveTo>
                  <a:pt x="524992" y="262229"/>
                </a:moveTo>
                <a:lnTo>
                  <a:pt x="488149" y="196303"/>
                </a:lnTo>
                <a:lnTo>
                  <a:pt x="482561" y="195148"/>
                </a:lnTo>
                <a:lnTo>
                  <a:pt x="464527" y="199377"/>
                </a:lnTo>
                <a:lnTo>
                  <a:pt x="449999" y="210096"/>
                </a:lnTo>
                <a:lnTo>
                  <a:pt x="440524" y="225615"/>
                </a:lnTo>
                <a:lnTo>
                  <a:pt x="437642" y="244233"/>
                </a:lnTo>
                <a:lnTo>
                  <a:pt x="441629" y="261175"/>
                </a:lnTo>
                <a:lnTo>
                  <a:pt x="451231" y="274916"/>
                </a:lnTo>
                <a:lnTo>
                  <a:pt x="464959" y="284124"/>
                </a:lnTo>
                <a:lnTo>
                  <a:pt x="481977" y="287845"/>
                </a:lnTo>
                <a:lnTo>
                  <a:pt x="500532" y="284657"/>
                </a:lnTo>
                <a:lnTo>
                  <a:pt x="515912" y="274916"/>
                </a:lnTo>
                <a:lnTo>
                  <a:pt x="524992" y="262229"/>
                </a:lnTo>
                <a:close/>
              </a:path>
              <a:path w="3263265" h="2089150">
                <a:moveTo>
                  <a:pt x="557326" y="1628698"/>
                </a:moveTo>
                <a:lnTo>
                  <a:pt x="551472" y="1603590"/>
                </a:lnTo>
                <a:lnTo>
                  <a:pt x="536867" y="1583270"/>
                </a:lnTo>
                <a:lnTo>
                  <a:pt x="515924" y="1569999"/>
                </a:lnTo>
                <a:lnTo>
                  <a:pt x="491058" y="1566075"/>
                </a:lnTo>
                <a:lnTo>
                  <a:pt x="468033" y="1572298"/>
                </a:lnTo>
                <a:lnTo>
                  <a:pt x="461594" y="1577009"/>
                </a:lnTo>
                <a:lnTo>
                  <a:pt x="448576" y="1586547"/>
                </a:lnTo>
                <a:lnTo>
                  <a:pt x="435000" y="1606423"/>
                </a:lnTo>
                <a:lnTo>
                  <a:pt x="429653" y="1629524"/>
                </a:lnTo>
                <a:lnTo>
                  <a:pt x="434492" y="1654378"/>
                </a:lnTo>
                <a:lnTo>
                  <a:pt x="448373" y="1674787"/>
                </a:lnTo>
                <a:lnTo>
                  <a:pt x="469188" y="1688680"/>
                </a:lnTo>
                <a:lnTo>
                  <a:pt x="490994" y="1693037"/>
                </a:lnTo>
                <a:lnTo>
                  <a:pt x="494474" y="1693722"/>
                </a:lnTo>
                <a:lnTo>
                  <a:pt x="519887" y="1688680"/>
                </a:lnTo>
                <a:lnTo>
                  <a:pt x="539991" y="1674964"/>
                </a:lnTo>
                <a:lnTo>
                  <a:pt x="553046" y="1654378"/>
                </a:lnTo>
                <a:lnTo>
                  <a:pt x="557326" y="1628698"/>
                </a:lnTo>
                <a:close/>
              </a:path>
              <a:path w="3263265" h="2089150">
                <a:moveTo>
                  <a:pt x="575513" y="931659"/>
                </a:moveTo>
                <a:lnTo>
                  <a:pt x="567842" y="899147"/>
                </a:lnTo>
                <a:lnTo>
                  <a:pt x="548665" y="872096"/>
                </a:lnTo>
                <a:lnTo>
                  <a:pt x="521182" y="853643"/>
                </a:lnTo>
                <a:lnTo>
                  <a:pt x="497446" y="848741"/>
                </a:lnTo>
                <a:lnTo>
                  <a:pt x="488607" y="846899"/>
                </a:lnTo>
                <a:lnTo>
                  <a:pt x="454545" y="854227"/>
                </a:lnTo>
                <a:lnTo>
                  <a:pt x="427215" y="873836"/>
                </a:lnTo>
                <a:lnTo>
                  <a:pt x="409384" y="902728"/>
                </a:lnTo>
                <a:lnTo>
                  <a:pt x="403885" y="937882"/>
                </a:lnTo>
                <a:lnTo>
                  <a:pt x="411708" y="970902"/>
                </a:lnTo>
                <a:lnTo>
                  <a:pt x="430593" y="996784"/>
                </a:lnTo>
                <a:lnTo>
                  <a:pt x="458190" y="1013409"/>
                </a:lnTo>
                <a:lnTo>
                  <a:pt x="492163" y="1018616"/>
                </a:lnTo>
                <a:lnTo>
                  <a:pt x="525272" y="1010920"/>
                </a:lnTo>
                <a:lnTo>
                  <a:pt x="551967" y="992022"/>
                </a:lnTo>
                <a:lnTo>
                  <a:pt x="569595" y="964679"/>
                </a:lnTo>
                <a:lnTo>
                  <a:pt x="575500" y="931672"/>
                </a:lnTo>
                <a:close/>
              </a:path>
              <a:path w="3263265" h="2089150">
                <a:moveTo>
                  <a:pt x="632307" y="723023"/>
                </a:moveTo>
                <a:lnTo>
                  <a:pt x="626122" y="693953"/>
                </a:lnTo>
                <a:lnTo>
                  <a:pt x="610133" y="670915"/>
                </a:lnTo>
                <a:lnTo>
                  <a:pt x="586371" y="655878"/>
                </a:lnTo>
                <a:lnTo>
                  <a:pt x="556920" y="650824"/>
                </a:lnTo>
                <a:lnTo>
                  <a:pt x="528104" y="657313"/>
                </a:lnTo>
                <a:lnTo>
                  <a:pt x="504545" y="673811"/>
                </a:lnTo>
                <a:lnTo>
                  <a:pt x="501154" y="678942"/>
                </a:lnTo>
                <a:lnTo>
                  <a:pt x="488810" y="697661"/>
                </a:lnTo>
                <a:lnTo>
                  <a:pt x="483514" y="726173"/>
                </a:lnTo>
                <a:lnTo>
                  <a:pt x="490410" y="754468"/>
                </a:lnTo>
                <a:lnTo>
                  <a:pt x="507492" y="778116"/>
                </a:lnTo>
                <a:lnTo>
                  <a:pt x="531710" y="794156"/>
                </a:lnTo>
                <a:lnTo>
                  <a:pt x="560031" y="799706"/>
                </a:lnTo>
                <a:lnTo>
                  <a:pt x="588352" y="793076"/>
                </a:lnTo>
                <a:lnTo>
                  <a:pt x="611479" y="776325"/>
                </a:lnTo>
                <a:lnTo>
                  <a:pt x="626960" y="752106"/>
                </a:lnTo>
                <a:lnTo>
                  <a:pt x="632294" y="723036"/>
                </a:lnTo>
                <a:close/>
              </a:path>
              <a:path w="3263265" h="2089150">
                <a:moveTo>
                  <a:pt x="634657" y="1422234"/>
                </a:moveTo>
                <a:lnTo>
                  <a:pt x="629424" y="1394129"/>
                </a:lnTo>
                <a:lnTo>
                  <a:pt x="614603" y="1371206"/>
                </a:lnTo>
                <a:lnTo>
                  <a:pt x="592328" y="1355712"/>
                </a:lnTo>
                <a:lnTo>
                  <a:pt x="564743" y="1349844"/>
                </a:lnTo>
                <a:lnTo>
                  <a:pt x="537184" y="1355280"/>
                </a:lnTo>
                <a:lnTo>
                  <a:pt x="514235" y="1370482"/>
                </a:lnTo>
                <a:lnTo>
                  <a:pt x="498424" y="1393024"/>
                </a:lnTo>
                <a:lnTo>
                  <a:pt x="492264" y="1420431"/>
                </a:lnTo>
                <a:lnTo>
                  <a:pt x="497420" y="1448117"/>
                </a:lnTo>
                <a:lnTo>
                  <a:pt x="512394" y="1470837"/>
                </a:lnTo>
                <a:lnTo>
                  <a:pt x="534962" y="1486319"/>
                </a:lnTo>
                <a:lnTo>
                  <a:pt x="562851" y="1492275"/>
                </a:lnTo>
                <a:lnTo>
                  <a:pt x="590943" y="1487220"/>
                </a:lnTo>
                <a:lnTo>
                  <a:pt x="613651" y="1472501"/>
                </a:lnTo>
                <a:lnTo>
                  <a:pt x="628916" y="1450174"/>
                </a:lnTo>
                <a:lnTo>
                  <a:pt x="634657" y="1422234"/>
                </a:lnTo>
                <a:close/>
              </a:path>
              <a:path w="3263265" h="2089150">
                <a:moveTo>
                  <a:pt x="680669" y="515099"/>
                </a:moveTo>
                <a:lnTo>
                  <a:pt x="676414" y="495693"/>
                </a:lnTo>
                <a:lnTo>
                  <a:pt x="665149" y="479209"/>
                </a:lnTo>
                <a:lnTo>
                  <a:pt x="648855" y="467626"/>
                </a:lnTo>
                <a:lnTo>
                  <a:pt x="630516" y="463245"/>
                </a:lnTo>
                <a:lnTo>
                  <a:pt x="629513" y="462978"/>
                </a:lnTo>
                <a:lnTo>
                  <a:pt x="608685" y="467106"/>
                </a:lnTo>
                <a:lnTo>
                  <a:pt x="591515" y="479209"/>
                </a:lnTo>
                <a:lnTo>
                  <a:pt x="580224" y="496887"/>
                </a:lnTo>
                <a:lnTo>
                  <a:pt x="576757" y="518185"/>
                </a:lnTo>
                <a:lnTo>
                  <a:pt x="581672" y="537832"/>
                </a:lnTo>
                <a:lnTo>
                  <a:pt x="593166" y="553415"/>
                </a:lnTo>
                <a:lnTo>
                  <a:pt x="609739" y="563524"/>
                </a:lnTo>
                <a:lnTo>
                  <a:pt x="629869" y="566801"/>
                </a:lnTo>
                <a:lnTo>
                  <a:pt x="649541" y="562216"/>
                </a:lnTo>
                <a:lnTo>
                  <a:pt x="665734" y="550887"/>
                </a:lnTo>
                <a:lnTo>
                  <a:pt x="669010" y="545998"/>
                </a:lnTo>
                <a:lnTo>
                  <a:pt x="676706" y="534568"/>
                </a:lnTo>
                <a:lnTo>
                  <a:pt x="680669" y="515099"/>
                </a:lnTo>
                <a:close/>
              </a:path>
              <a:path w="3263265" h="2089150">
                <a:moveTo>
                  <a:pt x="698017" y="1907743"/>
                </a:moveTo>
                <a:lnTo>
                  <a:pt x="692810" y="1883892"/>
                </a:lnTo>
                <a:lnTo>
                  <a:pt x="679615" y="1865401"/>
                </a:lnTo>
                <a:lnTo>
                  <a:pt x="660019" y="1853755"/>
                </a:lnTo>
                <a:lnTo>
                  <a:pt x="635647" y="1850428"/>
                </a:lnTo>
                <a:lnTo>
                  <a:pt x="613435" y="1855863"/>
                </a:lnTo>
                <a:lnTo>
                  <a:pt x="595401" y="1868589"/>
                </a:lnTo>
                <a:lnTo>
                  <a:pt x="583222" y="1886839"/>
                </a:lnTo>
                <a:lnTo>
                  <a:pt x="578662" y="1908848"/>
                </a:lnTo>
                <a:lnTo>
                  <a:pt x="583336" y="1931771"/>
                </a:lnTo>
                <a:lnTo>
                  <a:pt x="583425" y="1932190"/>
                </a:lnTo>
                <a:lnTo>
                  <a:pt x="596531" y="1951469"/>
                </a:lnTo>
                <a:lnTo>
                  <a:pt x="596646" y="1951647"/>
                </a:lnTo>
                <a:lnTo>
                  <a:pt x="616038" y="1964931"/>
                </a:lnTo>
                <a:lnTo>
                  <a:pt x="639368" y="1969782"/>
                </a:lnTo>
                <a:lnTo>
                  <a:pt x="662127" y="1964931"/>
                </a:lnTo>
                <a:lnTo>
                  <a:pt x="662495" y="1964931"/>
                </a:lnTo>
                <a:lnTo>
                  <a:pt x="681456" y="1951469"/>
                </a:lnTo>
                <a:lnTo>
                  <a:pt x="693889" y="1931771"/>
                </a:lnTo>
                <a:lnTo>
                  <a:pt x="698017" y="1907743"/>
                </a:lnTo>
                <a:close/>
              </a:path>
              <a:path w="3263265" h="2089150">
                <a:moveTo>
                  <a:pt x="718185" y="1210208"/>
                </a:moveTo>
                <a:lnTo>
                  <a:pt x="710869" y="1177391"/>
                </a:lnTo>
                <a:lnTo>
                  <a:pt x="692315" y="1150594"/>
                </a:lnTo>
                <a:lnTo>
                  <a:pt x="665353" y="1132636"/>
                </a:lnTo>
                <a:lnTo>
                  <a:pt x="657479" y="1131100"/>
                </a:lnTo>
                <a:lnTo>
                  <a:pt x="656374" y="1130896"/>
                </a:lnTo>
                <a:lnTo>
                  <a:pt x="636739" y="1127061"/>
                </a:lnTo>
                <a:lnTo>
                  <a:pt x="632828" y="1126286"/>
                </a:lnTo>
                <a:lnTo>
                  <a:pt x="600595" y="1133513"/>
                </a:lnTo>
                <a:lnTo>
                  <a:pt x="593356" y="1138542"/>
                </a:lnTo>
                <a:lnTo>
                  <a:pt x="591769" y="1139634"/>
                </a:lnTo>
                <a:lnTo>
                  <a:pt x="573481" y="1152309"/>
                </a:lnTo>
                <a:lnTo>
                  <a:pt x="554723" y="1179449"/>
                </a:lnTo>
                <a:lnTo>
                  <a:pt x="547547" y="1211681"/>
                </a:lnTo>
                <a:lnTo>
                  <a:pt x="554431" y="1245463"/>
                </a:lnTo>
                <a:lnTo>
                  <a:pt x="573697" y="1272908"/>
                </a:lnTo>
                <a:lnTo>
                  <a:pt x="602221" y="1291056"/>
                </a:lnTo>
                <a:lnTo>
                  <a:pt x="630948" y="1295908"/>
                </a:lnTo>
                <a:lnTo>
                  <a:pt x="635927" y="1296771"/>
                </a:lnTo>
                <a:lnTo>
                  <a:pt x="636892" y="1296924"/>
                </a:lnTo>
                <a:lnTo>
                  <a:pt x="692670" y="1273048"/>
                </a:lnTo>
                <a:lnTo>
                  <a:pt x="718185" y="1210221"/>
                </a:lnTo>
                <a:close/>
              </a:path>
              <a:path w="3263265" h="2089150">
                <a:moveTo>
                  <a:pt x="765949" y="1001712"/>
                </a:moveTo>
                <a:lnTo>
                  <a:pt x="760501" y="978674"/>
                </a:lnTo>
                <a:lnTo>
                  <a:pt x="759828" y="975817"/>
                </a:lnTo>
                <a:lnTo>
                  <a:pt x="744537" y="954557"/>
                </a:lnTo>
                <a:lnTo>
                  <a:pt x="722566" y="940320"/>
                </a:lnTo>
                <a:lnTo>
                  <a:pt x="696442" y="935507"/>
                </a:lnTo>
                <a:lnTo>
                  <a:pt x="670471" y="941514"/>
                </a:lnTo>
                <a:lnTo>
                  <a:pt x="649439" y="956602"/>
                </a:lnTo>
                <a:lnTo>
                  <a:pt x="635469" y="978484"/>
                </a:lnTo>
                <a:lnTo>
                  <a:pt x="630745" y="1004887"/>
                </a:lnTo>
                <a:lnTo>
                  <a:pt x="636574" y="1031036"/>
                </a:lnTo>
                <a:lnTo>
                  <a:pt x="651408" y="1052080"/>
                </a:lnTo>
                <a:lnTo>
                  <a:pt x="673112" y="1065949"/>
                </a:lnTo>
                <a:lnTo>
                  <a:pt x="699541" y="1070610"/>
                </a:lnTo>
                <a:lnTo>
                  <a:pt x="725614" y="1064615"/>
                </a:lnTo>
                <a:lnTo>
                  <a:pt x="746925" y="1049540"/>
                </a:lnTo>
                <a:lnTo>
                  <a:pt x="761136" y="1027760"/>
                </a:lnTo>
                <a:lnTo>
                  <a:pt x="765810" y="1002436"/>
                </a:lnTo>
                <a:lnTo>
                  <a:pt x="765937" y="1001725"/>
                </a:lnTo>
                <a:close/>
              </a:path>
              <a:path w="3263265" h="2089150">
                <a:moveTo>
                  <a:pt x="783831" y="1698752"/>
                </a:moveTo>
                <a:lnTo>
                  <a:pt x="776909" y="1667129"/>
                </a:lnTo>
                <a:lnTo>
                  <a:pt x="759091" y="1641411"/>
                </a:lnTo>
                <a:lnTo>
                  <a:pt x="757593" y="1640433"/>
                </a:lnTo>
                <a:lnTo>
                  <a:pt x="739787" y="1628673"/>
                </a:lnTo>
                <a:lnTo>
                  <a:pt x="733145" y="1624291"/>
                </a:lnTo>
                <a:lnTo>
                  <a:pt x="701814" y="1618488"/>
                </a:lnTo>
                <a:lnTo>
                  <a:pt x="690079" y="1621205"/>
                </a:lnTo>
                <a:lnTo>
                  <a:pt x="670636" y="1625701"/>
                </a:lnTo>
                <a:lnTo>
                  <a:pt x="644969" y="1643926"/>
                </a:lnTo>
                <a:lnTo>
                  <a:pt x="627672" y="1670189"/>
                </a:lnTo>
                <a:lnTo>
                  <a:pt x="621588" y="1701533"/>
                </a:lnTo>
                <a:lnTo>
                  <a:pt x="628434" y="1732749"/>
                </a:lnTo>
                <a:lnTo>
                  <a:pt x="646315" y="1758035"/>
                </a:lnTo>
                <a:lnTo>
                  <a:pt x="672566" y="1774850"/>
                </a:lnTo>
                <a:lnTo>
                  <a:pt x="704570" y="1780705"/>
                </a:lnTo>
                <a:lnTo>
                  <a:pt x="708863" y="1779828"/>
                </a:lnTo>
                <a:lnTo>
                  <a:pt x="710349" y="1779524"/>
                </a:lnTo>
                <a:lnTo>
                  <a:pt x="736498" y="1774151"/>
                </a:lnTo>
                <a:lnTo>
                  <a:pt x="761758" y="1756854"/>
                </a:lnTo>
                <a:lnTo>
                  <a:pt x="769810" y="1744230"/>
                </a:lnTo>
                <a:lnTo>
                  <a:pt x="778243" y="1730997"/>
                </a:lnTo>
                <a:lnTo>
                  <a:pt x="783831" y="1698764"/>
                </a:lnTo>
                <a:close/>
              </a:path>
              <a:path w="3263265" h="2089150">
                <a:moveTo>
                  <a:pt x="831862" y="794689"/>
                </a:moveTo>
                <a:lnTo>
                  <a:pt x="826566" y="770420"/>
                </a:lnTo>
                <a:lnTo>
                  <a:pt x="812114" y="749655"/>
                </a:lnTo>
                <a:lnTo>
                  <a:pt x="791337" y="735241"/>
                </a:lnTo>
                <a:lnTo>
                  <a:pt x="767054" y="729996"/>
                </a:lnTo>
                <a:lnTo>
                  <a:pt x="746721" y="734339"/>
                </a:lnTo>
                <a:lnTo>
                  <a:pt x="743800" y="734961"/>
                </a:lnTo>
                <a:lnTo>
                  <a:pt x="724382" y="748055"/>
                </a:lnTo>
                <a:lnTo>
                  <a:pt x="710793" y="767308"/>
                </a:lnTo>
                <a:lnTo>
                  <a:pt x="705002" y="790778"/>
                </a:lnTo>
                <a:lnTo>
                  <a:pt x="708723" y="816305"/>
                </a:lnTo>
                <a:lnTo>
                  <a:pt x="721296" y="837145"/>
                </a:lnTo>
                <a:lnTo>
                  <a:pt x="740943" y="851369"/>
                </a:lnTo>
                <a:lnTo>
                  <a:pt x="765873" y="857021"/>
                </a:lnTo>
                <a:lnTo>
                  <a:pt x="789317" y="852881"/>
                </a:lnTo>
                <a:lnTo>
                  <a:pt x="791121" y="852563"/>
                </a:lnTo>
                <a:lnTo>
                  <a:pt x="812076" y="839254"/>
                </a:lnTo>
                <a:lnTo>
                  <a:pt x="826414" y="819238"/>
                </a:lnTo>
                <a:lnTo>
                  <a:pt x="831862" y="794702"/>
                </a:lnTo>
                <a:close/>
              </a:path>
              <a:path w="3263265" h="2089150">
                <a:moveTo>
                  <a:pt x="845235" y="1488592"/>
                </a:moveTo>
                <a:lnTo>
                  <a:pt x="838708" y="1461071"/>
                </a:lnTo>
                <a:lnTo>
                  <a:pt x="822769" y="1438859"/>
                </a:lnTo>
                <a:lnTo>
                  <a:pt x="799706" y="1424152"/>
                </a:lnTo>
                <a:lnTo>
                  <a:pt x="771804" y="1419110"/>
                </a:lnTo>
                <a:lnTo>
                  <a:pt x="744080" y="1425130"/>
                </a:lnTo>
                <a:lnTo>
                  <a:pt x="726236" y="1437449"/>
                </a:lnTo>
                <a:lnTo>
                  <a:pt x="721537" y="1440688"/>
                </a:lnTo>
                <a:lnTo>
                  <a:pt x="706399" y="1463497"/>
                </a:lnTo>
                <a:lnTo>
                  <a:pt x="700887" y="1491310"/>
                </a:lnTo>
                <a:lnTo>
                  <a:pt x="706996" y="1520367"/>
                </a:lnTo>
                <a:lnTo>
                  <a:pt x="723531" y="1543735"/>
                </a:lnTo>
                <a:lnTo>
                  <a:pt x="747788" y="1558912"/>
                </a:lnTo>
                <a:lnTo>
                  <a:pt x="777125" y="1563370"/>
                </a:lnTo>
                <a:lnTo>
                  <a:pt x="804443" y="1556258"/>
                </a:lnTo>
                <a:lnTo>
                  <a:pt x="826350" y="1539849"/>
                </a:lnTo>
                <a:lnTo>
                  <a:pt x="840663" y="1516507"/>
                </a:lnTo>
                <a:lnTo>
                  <a:pt x="845235" y="1488605"/>
                </a:lnTo>
                <a:close/>
              </a:path>
              <a:path w="3263265" h="2089150">
                <a:moveTo>
                  <a:pt x="900125" y="586422"/>
                </a:moveTo>
                <a:lnTo>
                  <a:pt x="895680" y="561136"/>
                </a:lnTo>
                <a:lnTo>
                  <a:pt x="891730" y="555053"/>
                </a:lnTo>
                <a:lnTo>
                  <a:pt x="882459" y="540766"/>
                </a:lnTo>
                <a:lnTo>
                  <a:pt x="862330" y="527189"/>
                </a:lnTo>
                <a:lnTo>
                  <a:pt x="837145" y="522312"/>
                </a:lnTo>
                <a:lnTo>
                  <a:pt x="812088" y="527532"/>
                </a:lnTo>
                <a:lnTo>
                  <a:pt x="791565" y="541528"/>
                </a:lnTo>
                <a:lnTo>
                  <a:pt x="777875" y="561975"/>
                </a:lnTo>
                <a:lnTo>
                  <a:pt x="773328" y="586435"/>
                </a:lnTo>
                <a:lnTo>
                  <a:pt x="773290" y="586613"/>
                </a:lnTo>
                <a:lnTo>
                  <a:pt x="779449" y="610844"/>
                </a:lnTo>
                <a:lnTo>
                  <a:pt x="794575" y="631190"/>
                </a:lnTo>
                <a:lnTo>
                  <a:pt x="815746" y="644918"/>
                </a:lnTo>
                <a:lnTo>
                  <a:pt x="840054" y="649312"/>
                </a:lnTo>
                <a:lnTo>
                  <a:pt x="863168" y="643509"/>
                </a:lnTo>
                <a:lnTo>
                  <a:pt x="882116" y="629793"/>
                </a:lnTo>
                <a:lnTo>
                  <a:pt x="895070" y="610120"/>
                </a:lnTo>
                <a:lnTo>
                  <a:pt x="900099" y="586613"/>
                </a:lnTo>
                <a:lnTo>
                  <a:pt x="900125" y="586435"/>
                </a:lnTo>
                <a:close/>
              </a:path>
              <a:path w="3263265" h="2089150">
                <a:moveTo>
                  <a:pt x="900760" y="1972017"/>
                </a:moveTo>
                <a:lnTo>
                  <a:pt x="895794" y="1950821"/>
                </a:lnTo>
                <a:lnTo>
                  <a:pt x="883551" y="1933803"/>
                </a:lnTo>
                <a:lnTo>
                  <a:pt x="865974" y="1922792"/>
                </a:lnTo>
                <a:lnTo>
                  <a:pt x="845032" y="1919655"/>
                </a:lnTo>
                <a:lnTo>
                  <a:pt x="824623" y="1925548"/>
                </a:lnTo>
                <a:lnTo>
                  <a:pt x="807872" y="1938845"/>
                </a:lnTo>
                <a:lnTo>
                  <a:pt x="796950" y="1957070"/>
                </a:lnTo>
                <a:lnTo>
                  <a:pt x="793991" y="1977783"/>
                </a:lnTo>
                <a:lnTo>
                  <a:pt x="799439" y="1997024"/>
                </a:lnTo>
                <a:lnTo>
                  <a:pt x="811288" y="2012467"/>
                </a:lnTo>
                <a:lnTo>
                  <a:pt x="828040" y="2022741"/>
                </a:lnTo>
                <a:lnTo>
                  <a:pt x="848131" y="2026462"/>
                </a:lnTo>
                <a:lnTo>
                  <a:pt x="869810" y="2022411"/>
                </a:lnTo>
                <a:lnTo>
                  <a:pt x="886625" y="2011121"/>
                </a:lnTo>
                <a:lnTo>
                  <a:pt x="897356" y="1993900"/>
                </a:lnTo>
                <a:lnTo>
                  <a:pt x="900760" y="1972017"/>
                </a:lnTo>
                <a:close/>
              </a:path>
              <a:path w="3263265" h="2089150">
                <a:moveTo>
                  <a:pt x="906970" y="1283601"/>
                </a:moveTo>
                <a:lnTo>
                  <a:pt x="906068" y="1279398"/>
                </a:lnTo>
                <a:lnTo>
                  <a:pt x="906030" y="1279207"/>
                </a:lnTo>
                <a:lnTo>
                  <a:pt x="902284" y="1258989"/>
                </a:lnTo>
                <a:lnTo>
                  <a:pt x="901458" y="1257757"/>
                </a:lnTo>
                <a:lnTo>
                  <a:pt x="892060" y="1243736"/>
                </a:lnTo>
                <a:lnTo>
                  <a:pt x="888606" y="1238542"/>
                </a:lnTo>
                <a:lnTo>
                  <a:pt x="868095" y="1224572"/>
                </a:lnTo>
                <a:lnTo>
                  <a:pt x="843013" y="1219339"/>
                </a:lnTo>
                <a:lnTo>
                  <a:pt x="826490" y="1222527"/>
                </a:lnTo>
                <a:lnTo>
                  <a:pt x="784479" y="1258150"/>
                </a:lnTo>
                <a:lnTo>
                  <a:pt x="780008" y="1283436"/>
                </a:lnTo>
                <a:lnTo>
                  <a:pt x="785063" y="1307109"/>
                </a:lnTo>
                <a:lnTo>
                  <a:pt x="798004" y="1326794"/>
                </a:lnTo>
                <a:lnTo>
                  <a:pt x="816965" y="1340510"/>
                </a:lnTo>
                <a:lnTo>
                  <a:pt x="840092" y="1346327"/>
                </a:lnTo>
                <a:lnTo>
                  <a:pt x="864412" y="1341958"/>
                </a:lnTo>
                <a:lnTo>
                  <a:pt x="885583" y="1328242"/>
                </a:lnTo>
                <a:lnTo>
                  <a:pt x="900696" y="1307896"/>
                </a:lnTo>
                <a:lnTo>
                  <a:pt x="906970" y="1283601"/>
                </a:lnTo>
                <a:close/>
              </a:path>
              <a:path w="3263265" h="2089150">
                <a:moveTo>
                  <a:pt x="954405" y="1071397"/>
                </a:moveTo>
                <a:lnTo>
                  <a:pt x="950341" y="1052753"/>
                </a:lnTo>
                <a:lnTo>
                  <a:pt x="940231" y="1038186"/>
                </a:lnTo>
                <a:lnTo>
                  <a:pt x="925182" y="1028763"/>
                </a:lnTo>
                <a:lnTo>
                  <a:pt x="906322" y="1025563"/>
                </a:lnTo>
                <a:lnTo>
                  <a:pt x="887780" y="1029411"/>
                </a:lnTo>
                <a:lnTo>
                  <a:pt x="872566" y="1039482"/>
                </a:lnTo>
                <a:lnTo>
                  <a:pt x="862215" y="1054303"/>
                </a:lnTo>
                <a:lnTo>
                  <a:pt x="858227" y="1072375"/>
                </a:lnTo>
                <a:lnTo>
                  <a:pt x="862469" y="1091539"/>
                </a:lnTo>
                <a:lnTo>
                  <a:pt x="874128" y="1107681"/>
                </a:lnTo>
                <a:lnTo>
                  <a:pt x="890790" y="1118514"/>
                </a:lnTo>
                <a:lnTo>
                  <a:pt x="910056" y="1121727"/>
                </a:lnTo>
                <a:lnTo>
                  <a:pt x="927925" y="1116825"/>
                </a:lnTo>
                <a:lnTo>
                  <a:pt x="942162" y="1105789"/>
                </a:lnTo>
                <a:lnTo>
                  <a:pt x="951433" y="1090142"/>
                </a:lnTo>
                <a:lnTo>
                  <a:pt x="954405" y="1071397"/>
                </a:lnTo>
                <a:close/>
              </a:path>
              <a:path w="3263265" h="2089150">
                <a:moveTo>
                  <a:pt x="964806" y="374091"/>
                </a:moveTo>
                <a:lnTo>
                  <a:pt x="959065" y="349402"/>
                </a:lnTo>
                <a:lnTo>
                  <a:pt x="958977" y="348983"/>
                </a:lnTo>
                <a:lnTo>
                  <a:pt x="944372" y="328650"/>
                </a:lnTo>
                <a:lnTo>
                  <a:pt x="906297" y="335851"/>
                </a:lnTo>
                <a:lnTo>
                  <a:pt x="857415" y="349402"/>
                </a:lnTo>
                <a:lnTo>
                  <a:pt x="837107" y="374878"/>
                </a:lnTo>
                <a:lnTo>
                  <a:pt x="841959" y="399757"/>
                </a:lnTo>
                <a:lnTo>
                  <a:pt x="855802" y="420128"/>
                </a:lnTo>
                <a:lnTo>
                  <a:pt x="876642" y="434047"/>
                </a:lnTo>
                <a:lnTo>
                  <a:pt x="901890" y="439089"/>
                </a:lnTo>
                <a:lnTo>
                  <a:pt x="927341" y="434047"/>
                </a:lnTo>
                <a:lnTo>
                  <a:pt x="947458" y="420344"/>
                </a:lnTo>
                <a:lnTo>
                  <a:pt x="960526" y="399757"/>
                </a:lnTo>
                <a:lnTo>
                  <a:pt x="964806" y="374091"/>
                </a:lnTo>
                <a:close/>
              </a:path>
              <a:path w="3263265" h="2089150">
                <a:moveTo>
                  <a:pt x="971715" y="1764118"/>
                </a:moveTo>
                <a:lnTo>
                  <a:pt x="966647" y="1742579"/>
                </a:lnTo>
                <a:lnTo>
                  <a:pt x="953617" y="1723936"/>
                </a:lnTo>
                <a:lnTo>
                  <a:pt x="935101" y="1710715"/>
                </a:lnTo>
                <a:lnTo>
                  <a:pt x="913587" y="1705419"/>
                </a:lnTo>
                <a:lnTo>
                  <a:pt x="890346" y="1710042"/>
                </a:lnTo>
                <a:lnTo>
                  <a:pt x="871347" y="1723491"/>
                </a:lnTo>
                <a:lnTo>
                  <a:pt x="858774" y="1743417"/>
                </a:lnTo>
                <a:lnTo>
                  <a:pt x="854837" y="1767509"/>
                </a:lnTo>
                <a:lnTo>
                  <a:pt x="860132" y="1789912"/>
                </a:lnTo>
                <a:lnTo>
                  <a:pt x="872832" y="1807476"/>
                </a:lnTo>
                <a:lnTo>
                  <a:pt x="891413" y="1818779"/>
                </a:lnTo>
                <a:lnTo>
                  <a:pt x="914311" y="1822399"/>
                </a:lnTo>
                <a:lnTo>
                  <a:pt x="936548" y="1817204"/>
                </a:lnTo>
                <a:lnTo>
                  <a:pt x="954900" y="1804390"/>
                </a:lnTo>
                <a:lnTo>
                  <a:pt x="967295" y="1786013"/>
                </a:lnTo>
                <a:lnTo>
                  <a:pt x="969187" y="1776615"/>
                </a:lnTo>
                <a:lnTo>
                  <a:pt x="971715" y="1764131"/>
                </a:lnTo>
                <a:close/>
              </a:path>
              <a:path w="3263265" h="2089150">
                <a:moveTo>
                  <a:pt x="1032598" y="1553870"/>
                </a:moveTo>
                <a:lnTo>
                  <a:pt x="1030986" y="1547139"/>
                </a:lnTo>
                <a:lnTo>
                  <a:pt x="1030617" y="1545615"/>
                </a:lnTo>
                <a:lnTo>
                  <a:pt x="1027938" y="1534312"/>
                </a:lnTo>
                <a:lnTo>
                  <a:pt x="1016508" y="1518551"/>
                </a:lnTo>
                <a:lnTo>
                  <a:pt x="1000048" y="1508201"/>
                </a:lnTo>
                <a:lnTo>
                  <a:pt x="980287" y="1504899"/>
                </a:lnTo>
                <a:lnTo>
                  <a:pt x="945108" y="1521206"/>
                </a:lnTo>
                <a:lnTo>
                  <a:pt x="931418" y="1557388"/>
                </a:lnTo>
                <a:lnTo>
                  <a:pt x="947661" y="1592465"/>
                </a:lnTo>
                <a:lnTo>
                  <a:pt x="983830" y="1606181"/>
                </a:lnTo>
                <a:lnTo>
                  <a:pt x="1003300" y="1601533"/>
                </a:lnTo>
                <a:lnTo>
                  <a:pt x="1018984" y="1590141"/>
                </a:lnTo>
                <a:lnTo>
                  <a:pt x="1029271" y="1573682"/>
                </a:lnTo>
                <a:lnTo>
                  <a:pt x="1032598" y="1553883"/>
                </a:lnTo>
                <a:close/>
              </a:path>
              <a:path w="3263265" h="2089150">
                <a:moveTo>
                  <a:pt x="1057071" y="862012"/>
                </a:moveTo>
                <a:lnTo>
                  <a:pt x="1049337" y="831138"/>
                </a:lnTo>
                <a:lnTo>
                  <a:pt x="1030300" y="805649"/>
                </a:lnTo>
                <a:lnTo>
                  <a:pt x="1003503" y="788784"/>
                </a:lnTo>
                <a:lnTo>
                  <a:pt x="972439" y="783831"/>
                </a:lnTo>
                <a:lnTo>
                  <a:pt x="942771" y="791692"/>
                </a:lnTo>
                <a:lnTo>
                  <a:pt x="918997" y="809561"/>
                </a:lnTo>
                <a:lnTo>
                  <a:pt x="903338" y="834986"/>
                </a:lnTo>
                <a:lnTo>
                  <a:pt x="897991" y="865555"/>
                </a:lnTo>
                <a:lnTo>
                  <a:pt x="904900" y="897140"/>
                </a:lnTo>
                <a:lnTo>
                  <a:pt x="922756" y="922045"/>
                </a:lnTo>
                <a:lnTo>
                  <a:pt x="949058" y="937971"/>
                </a:lnTo>
                <a:lnTo>
                  <a:pt x="981303" y="942606"/>
                </a:lnTo>
                <a:lnTo>
                  <a:pt x="1011262" y="934948"/>
                </a:lnTo>
                <a:lnTo>
                  <a:pt x="1019860" y="928662"/>
                </a:lnTo>
                <a:lnTo>
                  <a:pt x="1035583" y="917155"/>
                </a:lnTo>
                <a:lnTo>
                  <a:pt x="1051712" y="891933"/>
                </a:lnTo>
                <a:lnTo>
                  <a:pt x="1057071" y="862025"/>
                </a:lnTo>
                <a:close/>
              </a:path>
              <a:path w="3263265" h="2089150">
                <a:moveTo>
                  <a:pt x="1101305" y="2042553"/>
                </a:moveTo>
                <a:lnTo>
                  <a:pt x="1097292" y="2025980"/>
                </a:lnTo>
                <a:lnTo>
                  <a:pt x="1097254" y="2025815"/>
                </a:lnTo>
                <a:lnTo>
                  <a:pt x="1087056" y="2012251"/>
                </a:lnTo>
                <a:lnTo>
                  <a:pt x="1072388" y="2003361"/>
                </a:lnTo>
                <a:lnTo>
                  <a:pt x="1054912" y="2000656"/>
                </a:lnTo>
                <a:lnTo>
                  <a:pt x="1038860" y="2004326"/>
                </a:lnTo>
                <a:lnTo>
                  <a:pt x="1026198" y="2013064"/>
                </a:lnTo>
                <a:lnTo>
                  <a:pt x="1017879" y="2025815"/>
                </a:lnTo>
                <a:lnTo>
                  <a:pt x="1017778" y="2025980"/>
                </a:lnTo>
                <a:lnTo>
                  <a:pt x="1014463" y="2042185"/>
                </a:lnTo>
                <a:lnTo>
                  <a:pt x="1017498" y="2059355"/>
                </a:lnTo>
                <a:lnTo>
                  <a:pt x="1057287" y="2087524"/>
                </a:lnTo>
                <a:lnTo>
                  <a:pt x="1074077" y="2083739"/>
                </a:lnTo>
                <a:lnTo>
                  <a:pt x="1088250" y="2073719"/>
                </a:lnTo>
                <a:lnTo>
                  <a:pt x="1097953" y="2059355"/>
                </a:lnTo>
                <a:lnTo>
                  <a:pt x="1098867" y="2054745"/>
                </a:lnTo>
                <a:lnTo>
                  <a:pt x="1101305" y="2042553"/>
                </a:lnTo>
                <a:close/>
              </a:path>
              <a:path w="3263265" h="2089150">
                <a:moveTo>
                  <a:pt x="1132840" y="1345641"/>
                </a:moveTo>
                <a:lnTo>
                  <a:pt x="1125728" y="1314716"/>
                </a:lnTo>
                <a:lnTo>
                  <a:pt x="1107351" y="1288935"/>
                </a:lnTo>
                <a:lnTo>
                  <a:pt x="1081011" y="1271485"/>
                </a:lnTo>
                <a:lnTo>
                  <a:pt x="1049985" y="1265542"/>
                </a:lnTo>
                <a:lnTo>
                  <a:pt x="1020229" y="1272311"/>
                </a:lnTo>
                <a:lnTo>
                  <a:pt x="995781" y="1289342"/>
                </a:lnTo>
                <a:lnTo>
                  <a:pt x="979043" y="1314157"/>
                </a:lnTo>
                <a:lnTo>
                  <a:pt x="972426" y="1344307"/>
                </a:lnTo>
                <a:lnTo>
                  <a:pt x="977861" y="1376413"/>
                </a:lnTo>
                <a:lnTo>
                  <a:pt x="994435" y="1402308"/>
                </a:lnTo>
                <a:lnTo>
                  <a:pt x="1019708" y="1419580"/>
                </a:lnTo>
                <a:lnTo>
                  <a:pt x="1020127" y="1419580"/>
                </a:lnTo>
                <a:lnTo>
                  <a:pt x="1051318" y="1425829"/>
                </a:lnTo>
                <a:lnTo>
                  <a:pt x="1083094" y="1419580"/>
                </a:lnTo>
                <a:lnTo>
                  <a:pt x="1109129" y="1402308"/>
                </a:lnTo>
                <a:lnTo>
                  <a:pt x="1126642" y="1376756"/>
                </a:lnTo>
                <a:lnTo>
                  <a:pt x="1132840" y="1345653"/>
                </a:lnTo>
                <a:close/>
              </a:path>
              <a:path w="3263265" h="2089150">
                <a:moveTo>
                  <a:pt x="1134084" y="658393"/>
                </a:moveTo>
                <a:lnTo>
                  <a:pt x="1128890" y="625513"/>
                </a:lnTo>
                <a:lnTo>
                  <a:pt x="1112113" y="597382"/>
                </a:lnTo>
                <a:lnTo>
                  <a:pt x="1086396" y="576999"/>
                </a:lnTo>
                <a:lnTo>
                  <a:pt x="1054354" y="567372"/>
                </a:lnTo>
                <a:lnTo>
                  <a:pt x="1019797" y="571246"/>
                </a:lnTo>
                <a:lnTo>
                  <a:pt x="990384" y="587870"/>
                </a:lnTo>
                <a:lnTo>
                  <a:pt x="969378" y="614451"/>
                </a:lnTo>
                <a:lnTo>
                  <a:pt x="960018" y="648195"/>
                </a:lnTo>
                <a:lnTo>
                  <a:pt x="964399" y="683450"/>
                </a:lnTo>
                <a:lnTo>
                  <a:pt x="981011" y="712495"/>
                </a:lnTo>
                <a:lnTo>
                  <a:pt x="1007516" y="732663"/>
                </a:lnTo>
                <a:lnTo>
                  <a:pt x="1041552" y="741273"/>
                </a:lnTo>
                <a:lnTo>
                  <a:pt x="1076553" y="736244"/>
                </a:lnTo>
                <a:lnTo>
                  <a:pt x="1105560" y="719035"/>
                </a:lnTo>
                <a:lnTo>
                  <a:pt x="1125689" y="692226"/>
                </a:lnTo>
                <a:lnTo>
                  <a:pt x="1134084" y="658406"/>
                </a:lnTo>
                <a:close/>
              </a:path>
              <a:path w="3263265" h="2089150">
                <a:moveTo>
                  <a:pt x="1174953" y="446062"/>
                </a:moveTo>
                <a:lnTo>
                  <a:pt x="1169898" y="421474"/>
                </a:lnTo>
                <a:lnTo>
                  <a:pt x="1155839" y="401269"/>
                </a:lnTo>
                <a:lnTo>
                  <a:pt x="1135087" y="387654"/>
                </a:lnTo>
                <a:lnTo>
                  <a:pt x="1109903" y="382866"/>
                </a:lnTo>
                <a:lnTo>
                  <a:pt x="1084821" y="388162"/>
                </a:lnTo>
                <a:lnTo>
                  <a:pt x="1064958" y="402069"/>
                </a:lnTo>
                <a:lnTo>
                  <a:pt x="1052118" y="422706"/>
                </a:lnTo>
                <a:lnTo>
                  <a:pt x="1048092" y="448170"/>
                </a:lnTo>
                <a:lnTo>
                  <a:pt x="1054201" y="473024"/>
                </a:lnTo>
                <a:lnTo>
                  <a:pt x="1068946" y="493064"/>
                </a:lnTo>
                <a:lnTo>
                  <a:pt x="1086218" y="503758"/>
                </a:lnTo>
                <a:lnTo>
                  <a:pt x="1089901" y="506031"/>
                </a:lnTo>
                <a:lnTo>
                  <a:pt x="1114602" y="509689"/>
                </a:lnTo>
                <a:lnTo>
                  <a:pt x="1137462" y="503262"/>
                </a:lnTo>
                <a:lnTo>
                  <a:pt x="1156652" y="488924"/>
                </a:lnTo>
                <a:lnTo>
                  <a:pt x="1157528" y="487616"/>
                </a:lnTo>
                <a:lnTo>
                  <a:pt x="1157770" y="487248"/>
                </a:lnTo>
                <a:lnTo>
                  <a:pt x="1169924" y="469049"/>
                </a:lnTo>
                <a:lnTo>
                  <a:pt x="1174953" y="446062"/>
                </a:lnTo>
                <a:close/>
              </a:path>
              <a:path w="3263265" h="2089150">
                <a:moveTo>
                  <a:pt x="1187488" y="1135075"/>
                </a:moveTo>
                <a:lnTo>
                  <a:pt x="1181087" y="1107808"/>
                </a:lnTo>
                <a:lnTo>
                  <a:pt x="1179995" y="1106322"/>
                </a:lnTo>
                <a:lnTo>
                  <a:pt x="1178941" y="1104874"/>
                </a:lnTo>
                <a:lnTo>
                  <a:pt x="1177658" y="1103109"/>
                </a:lnTo>
                <a:lnTo>
                  <a:pt x="1165237" y="1086053"/>
                </a:lnTo>
                <a:lnTo>
                  <a:pt x="1142136" y="1071841"/>
                </a:lnTo>
                <a:lnTo>
                  <a:pt x="1113993" y="1067231"/>
                </a:lnTo>
                <a:lnTo>
                  <a:pt x="1086294" y="1073404"/>
                </a:lnTo>
                <a:lnTo>
                  <a:pt x="1064475" y="1088923"/>
                </a:lnTo>
                <a:lnTo>
                  <a:pt x="1050429" y="1111758"/>
                </a:lnTo>
                <a:lnTo>
                  <a:pt x="1046645" y="1135684"/>
                </a:lnTo>
                <a:lnTo>
                  <a:pt x="1046556" y="1136243"/>
                </a:lnTo>
                <a:lnTo>
                  <a:pt x="1068273" y="1189659"/>
                </a:lnTo>
                <a:lnTo>
                  <a:pt x="1118730" y="1208709"/>
                </a:lnTo>
                <a:lnTo>
                  <a:pt x="1145755" y="1201940"/>
                </a:lnTo>
                <a:lnTo>
                  <a:pt x="1167892" y="1185633"/>
                </a:lnTo>
                <a:lnTo>
                  <a:pt x="1180477" y="1165834"/>
                </a:lnTo>
                <a:lnTo>
                  <a:pt x="1182624" y="1162456"/>
                </a:lnTo>
                <a:lnTo>
                  <a:pt x="1187373" y="1135684"/>
                </a:lnTo>
                <a:lnTo>
                  <a:pt x="1187488" y="1135087"/>
                </a:lnTo>
                <a:close/>
              </a:path>
              <a:path w="3263265" h="2089150">
                <a:moveTo>
                  <a:pt x="1198765" y="1832419"/>
                </a:moveTo>
                <a:lnTo>
                  <a:pt x="1191768" y="1802498"/>
                </a:lnTo>
                <a:lnTo>
                  <a:pt x="1179550" y="1785632"/>
                </a:lnTo>
                <a:lnTo>
                  <a:pt x="1174191" y="1778215"/>
                </a:lnTo>
                <a:lnTo>
                  <a:pt x="1148854" y="1762201"/>
                </a:lnTo>
                <a:lnTo>
                  <a:pt x="1118577" y="1757121"/>
                </a:lnTo>
                <a:lnTo>
                  <a:pt x="1088644" y="1764461"/>
                </a:lnTo>
                <a:lnTo>
                  <a:pt x="1064869" y="1782241"/>
                </a:lnTo>
                <a:lnTo>
                  <a:pt x="1049578" y="1807832"/>
                </a:lnTo>
                <a:lnTo>
                  <a:pt x="1045121" y="1838642"/>
                </a:lnTo>
                <a:lnTo>
                  <a:pt x="1052233" y="1867484"/>
                </a:lnTo>
                <a:lnTo>
                  <a:pt x="1068832" y="1890445"/>
                </a:lnTo>
                <a:lnTo>
                  <a:pt x="1092822" y="1905558"/>
                </a:lnTo>
                <a:lnTo>
                  <a:pt x="1122133" y="1910880"/>
                </a:lnTo>
                <a:lnTo>
                  <a:pt x="1152588" y="1904555"/>
                </a:lnTo>
                <a:lnTo>
                  <a:pt x="1177137" y="1887689"/>
                </a:lnTo>
                <a:lnTo>
                  <a:pt x="1193355" y="1862823"/>
                </a:lnTo>
                <a:lnTo>
                  <a:pt x="1198765" y="1832419"/>
                </a:lnTo>
                <a:close/>
              </a:path>
              <a:path w="3263265" h="2089150">
                <a:moveTo>
                  <a:pt x="1249133" y="257098"/>
                </a:moveTo>
                <a:lnTo>
                  <a:pt x="1201508" y="266344"/>
                </a:lnTo>
                <a:lnTo>
                  <a:pt x="1152093" y="276529"/>
                </a:lnTo>
                <a:lnTo>
                  <a:pt x="1124915" y="282448"/>
                </a:lnTo>
                <a:lnTo>
                  <a:pt x="1129195" y="288493"/>
                </a:lnTo>
                <a:lnTo>
                  <a:pt x="1152194" y="303669"/>
                </a:lnTo>
                <a:lnTo>
                  <a:pt x="1179957" y="309346"/>
                </a:lnTo>
                <a:lnTo>
                  <a:pt x="1207947" y="304114"/>
                </a:lnTo>
                <a:lnTo>
                  <a:pt x="1230896" y="289445"/>
                </a:lnTo>
                <a:lnTo>
                  <a:pt x="1246695" y="267335"/>
                </a:lnTo>
                <a:lnTo>
                  <a:pt x="1249133" y="257098"/>
                </a:lnTo>
                <a:close/>
              </a:path>
              <a:path w="3263265" h="2089150">
                <a:moveTo>
                  <a:pt x="1250594" y="926642"/>
                </a:moveTo>
                <a:lnTo>
                  <a:pt x="1245184" y="903287"/>
                </a:lnTo>
                <a:lnTo>
                  <a:pt x="1231696" y="883958"/>
                </a:lnTo>
                <a:lnTo>
                  <a:pt x="1226286" y="880275"/>
                </a:lnTo>
                <a:lnTo>
                  <a:pt x="1212088" y="870597"/>
                </a:lnTo>
                <a:lnTo>
                  <a:pt x="1188339" y="865162"/>
                </a:lnTo>
                <a:lnTo>
                  <a:pt x="1162608" y="869213"/>
                </a:lnTo>
                <a:lnTo>
                  <a:pt x="1141895" y="882091"/>
                </a:lnTo>
                <a:lnTo>
                  <a:pt x="1128026" y="902042"/>
                </a:lnTo>
                <a:lnTo>
                  <a:pt x="1125474" y="914273"/>
                </a:lnTo>
                <a:lnTo>
                  <a:pt x="1122743" y="927455"/>
                </a:lnTo>
                <a:lnTo>
                  <a:pt x="1134783" y="963790"/>
                </a:lnTo>
                <a:lnTo>
                  <a:pt x="1186383" y="992860"/>
                </a:lnTo>
                <a:lnTo>
                  <a:pt x="1210792" y="987069"/>
                </a:lnTo>
                <a:lnTo>
                  <a:pt x="1231506" y="972172"/>
                </a:lnTo>
                <a:lnTo>
                  <a:pt x="1245704" y="951052"/>
                </a:lnTo>
                <a:lnTo>
                  <a:pt x="1248105" y="939038"/>
                </a:lnTo>
                <a:lnTo>
                  <a:pt x="1248613" y="936523"/>
                </a:lnTo>
                <a:lnTo>
                  <a:pt x="1250594" y="926642"/>
                </a:lnTo>
                <a:close/>
              </a:path>
              <a:path w="3263265" h="2089150">
                <a:moveTo>
                  <a:pt x="1253604" y="1627911"/>
                </a:moveTo>
                <a:lnTo>
                  <a:pt x="1249984" y="1603641"/>
                </a:lnTo>
                <a:lnTo>
                  <a:pt x="1238199" y="1583563"/>
                </a:lnTo>
                <a:lnTo>
                  <a:pt x="1219809" y="1569427"/>
                </a:lnTo>
                <a:lnTo>
                  <a:pt x="1209624" y="1566646"/>
                </a:lnTo>
                <a:lnTo>
                  <a:pt x="1208608" y="1566379"/>
                </a:lnTo>
                <a:lnTo>
                  <a:pt x="1196378" y="1563027"/>
                </a:lnTo>
                <a:lnTo>
                  <a:pt x="1149121" y="1578648"/>
                </a:lnTo>
                <a:lnTo>
                  <a:pt x="1127531" y="1622729"/>
                </a:lnTo>
                <a:lnTo>
                  <a:pt x="1132052" y="1647355"/>
                </a:lnTo>
                <a:lnTo>
                  <a:pt x="1146035" y="1668500"/>
                </a:lnTo>
                <a:lnTo>
                  <a:pt x="1166710" y="1683270"/>
                </a:lnTo>
                <a:lnTo>
                  <a:pt x="1191310" y="1688846"/>
                </a:lnTo>
                <a:lnTo>
                  <a:pt x="1214742" y="1684032"/>
                </a:lnTo>
                <a:lnTo>
                  <a:pt x="1234313" y="1670926"/>
                </a:lnTo>
                <a:lnTo>
                  <a:pt x="1247952" y="1651546"/>
                </a:lnTo>
                <a:lnTo>
                  <a:pt x="1253604" y="1627911"/>
                </a:lnTo>
                <a:close/>
              </a:path>
              <a:path w="3263265" h="2089150">
                <a:moveTo>
                  <a:pt x="1341386" y="1418742"/>
                </a:moveTo>
                <a:lnTo>
                  <a:pt x="1336192" y="1386357"/>
                </a:lnTo>
                <a:lnTo>
                  <a:pt x="1320063" y="1360284"/>
                </a:lnTo>
                <a:lnTo>
                  <a:pt x="1295044" y="1342694"/>
                </a:lnTo>
                <a:lnTo>
                  <a:pt x="1263205" y="1335786"/>
                </a:lnTo>
                <a:lnTo>
                  <a:pt x="1231138" y="1341259"/>
                </a:lnTo>
                <a:lnTo>
                  <a:pt x="1204671" y="1357731"/>
                </a:lnTo>
                <a:lnTo>
                  <a:pt x="1186459" y="1382763"/>
                </a:lnTo>
                <a:lnTo>
                  <a:pt x="1179156" y="1413852"/>
                </a:lnTo>
                <a:lnTo>
                  <a:pt x="1184795" y="1445247"/>
                </a:lnTo>
                <a:lnTo>
                  <a:pt x="1201762" y="1471726"/>
                </a:lnTo>
                <a:lnTo>
                  <a:pt x="1227213" y="1490294"/>
                </a:lnTo>
                <a:lnTo>
                  <a:pt x="1258341" y="1497965"/>
                </a:lnTo>
                <a:lnTo>
                  <a:pt x="1289723" y="1492567"/>
                </a:lnTo>
                <a:lnTo>
                  <a:pt x="1302029" y="1484668"/>
                </a:lnTo>
                <a:lnTo>
                  <a:pt x="1315923" y="1475765"/>
                </a:lnTo>
                <a:lnTo>
                  <a:pt x="1334084" y="1450251"/>
                </a:lnTo>
                <a:lnTo>
                  <a:pt x="1341386" y="1418755"/>
                </a:lnTo>
                <a:close/>
              </a:path>
              <a:path w="3263265" h="2089150">
                <a:moveTo>
                  <a:pt x="1343202" y="719480"/>
                </a:moveTo>
                <a:lnTo>
                  <a:pt x="1336484" y="685088"/>
                </a:lnTo>
                <a:lnTo>
                  <a:pt x="1317853" y="656996"/>
                </a:lnTo>
                <a:lnTo>
                  <a:pt x="1290078" y="638022"/>
                </a:lnTo>
                <a:lnTo>
                  <a:pt x="1255915" y="630974"/>
                </a:lnTo>
                <a:lnTo>
                  <a:pt x="1221790" y="637781"/>
                </a:lnTo>
                <a:lnTo>
                  <a:pt x="1193698" y="656602"/>
                </a:lnTo>
                <a:lnTo>
                  <a:pt x="1174597" y="684504"/>
                </a:lnTo>
                <a:lnTo>
                  <a:pt x="1167447" y="718553"/>
                </a:lnTo>
                <a:lnTo>
                  <a:pt x="1174165" y="752856"/>
                </a:lnTo>
                <a:lnTo>
                  <a:pt x="1192822" y="780859"/>
                </a:lnTo>
                <a:lnTo>
                  <a:pt x="1220685" y="799795"/>
                </a:lnTo>
                <a:lnTo>
                  <a:pt x="1254988" y="806881"/>
                </a:lnTo>
                <a:lnTo>
                  <a:pt x="1289456" y="800252"/>
                </a:lnTo>
                <a:lnTo>
                  <a:pt x="1317421" y="781723"/>
                </a:lnTo>
                <a:lnTo>
                  <a:pt x="1336243" y="753910"/>
                </a:lnTo>
                <a:lnTo>
                  <a:pt x="1343202" y="719493"/>
                </a:lnTo>
                <a:close/>
              </a:path>
              <a:path w="3263265" h="2089150">
                <a:moveTo>
                  <a:pt x="1399552" y="512521"/>
                </a:moveTo>
                <a:lnTo>
                  <a:pt x="1394294" y="482536"/>
                </a:lnTo>
                <a:lnTo>
                  <a:pt x="1378051" y="456806"/>
                </a:lnTo>
                <a:lnTo>
                  <a:pt x="1364754" y="446786"/>
                </a:lnTo>
                <a:lnTo>
                  <a:pt x="1353642" y="438416"/>
                </a:lnTo>
                <a:lnTo>
                  <a:pt x="1323848" y="430390"/>
                </a:lnTo>
                <a:lnTo>
                  <a:pt x="1293622" y="434936"/>
                </a:lnTo>
                <a:lnTo>
                  <a:pt x="1267917" y="450557"/>
                </a:lnTo>
                <a:lnTo>
                  <a:pt x="1255560" y="466826"/>
                </a:lnTo>
                <a:lnTo>
                  <a:pt x="1249603" y="474675"/>
                </a:lnTo>
                <a:lnTo>
                  <a:pt x="1241526" y="504698"/>
                </a:lnTo>
                <a:lnTo>
                  <a:pt x="1245577" y="535800"/>
                </a:lnTo>
                <a:lnTo>
                  <a:pt x="1260335" y="561809"/>
                </a:lnTo>
                <a:lnTo>
                  <a:pt x="1283652" y="580199"/>
                </a:lnTo>
                <a:lnTo>
                  <a:pt x="1313395" y="588505"/>
                </a:lnTo>
                <a:lnTo>
                  <a:pt x="1345730" y="584352"/>
                </a:lnTo>
                <a:lnTo>
                  <a:pt x="1372831" y="568579"/>
                </a:lnTo>
                <a:lnTo>
                  <a:pt x="1391754" y="543775"/>
                </a:lnTo>
                <a:lnTo>
                  <a:pt x="1399552" y="512533"/>
                </a:lnTo>
                <a:close/>
              </a:path>
              <a:path w="3263265" h="2089150">
                <a:moveTo>
                  <a:pt x="1407198" y="1903310"/>
                </a:moveTo>
                <a:lnTo>
                  <a:pt x="1400860" y="1872881"/>
                </a:lnTo>
                <a:lnTo>
                  <a:pt x="1384020" y="1848599"/>
                </a:lnTo>
                <a:lnTo>
                  <a:pt x="1359027" y="1832762"/>
                </a:lnTo>
                <a:lnTo>
                  <a:pt x="1328254" y="1827593"/>
                </a:lnTo>
                <a:lnTo>
                  <a:pt x="1299210" y="1834019"/>
                </a:lnTo>
                <a:lnTo>
                  <a:pt x="1275626" y="1850047"/>
                </a:lnTo>
                <a:lnTo>
                  <a:pt x="1259649" y="1873554"/>
                </a:lnTo>
                <a:lnTo>
                  <a:pt x="1253388" y="1902434"/>
                </a:lnTo>
                <a:lnTo>
                  <a:pt x="1258989" y="1932647"/>
                </a:lnTo>
                <a:lnTo>
                  <a:pt x="1275422" y="1957705"/>
                </a:lnTo>
                <a:lnTo>
                  <a:pt x="1300010" y="1974850"/>
                </a:lnTo>
                <a:lnTo>
                  <a:pt x="1330032" y="1981301"/>
                </a:lnTo>
                <a:lnTo>
                  <a:pt x="1360335" y="1975345"/>
                </a:lnTo>
                <a:lnTo>
                  <a:pt x="1384935" y="1958695"/>
                </a:lnTo>
                <a:lnTo>
                  <a:pt x="1401381" y="1933867"/>
                </a:lnTo>
                <a:lnTo>
                  <a:pt x="1407198" y="1903310"/>
                </a:lnTo>
                <a:close/>
              </a:path>
              <a:path w="3263265" h="2089150">
                <a:moveTo>
                  <a:pt x="1413179" y="1204887"/>
                </a:moveTo>
                <a:lnTo>
                  <a:pt x="1405293" y="1170774"/>
                </a:lnTo>
                <a:lnTo>
                  <a:pt x="1385481" y="1143431"/>
                </a:lnTo>
                <a:lnTo>
                  <a:pt x="1360728" y="1128102"/>
                </a:lnTo>
                <a:lnTo>
                  <a:pt x="1356677" y="1125575"/>
                </a:lnTo>
                <a:lnTo>
                  <a:pt x="1321816" y="1119949"/>
                </a:lnTo>
                <a:lnTo>
                  <a:pt x="1288745" y="1127582"/>
                </a:lnTo>
                <a:lnTo>
                  <a:pt x="1262227" y="1146200"/>
                </a:lnTo>
                <a:lnTo>
                  <a:pt x="1261084" y="1147965"/>
                </a:lnTo>
                <a:lnTo>
                  <a:pt x="1244574" y="1173403"/>
                </a:lnTo>
                <a:lnTo>
                  <a:pt x="1238123" y="1206792"/>
                </a:lnTo>
                <a:lnTo>
                  <a:pt x="1244968" y="1241463"/>
                </a:lnTo>
                <a:lnTo>
                  <a:pt x="1263827" y="1269580"/>
                </a:lnTo>
                <a:lnTo>
                  <a:pt x="1291882" y="1288338"/>
                </a:lnTo>
                <a:lnTo>
                  <a:pt x="1326349" y="1294942"/>
                </a:lnTo>
                <a:lnTo>
                  <a:pt x="1360462" y="1287424"/>
                </a:lnTo>
                <a:lnTo>
                  <a:pt x="1388338" y="1267802"/>
                </a:lnTo>
                <a:lnTo>
                  <a:pt x="1406931" y="1239240"/>
                </a:lnTo>
                <a:lnTo>
                  <a:pt x="1413179" y="1204899"/>
                </a:lnTo>
                <a:close/>
              </a:path>
              <a:path w="3263265" h="2089150">
                <a:moveTo>
                  <a:pt x="1453603" y="297129"/>
                </a:moveTo>
                <a:lnTo>
                  <a:pt x="1447177" y="274256"/>
                </a:lnTo>
                <a:lnTo>
                  <a:pt x="1432826" y="255054"/>
                </a:lnTo>
                <a:lnTo>
                  <a:pt x="1413002" y="241820"/>
                </a:lnTo>
                <a:lnTo>
                  <a:pt x="1389976" y="236766"/>
                </a:lnTo>
                <a:lnTo>
                  <a:pt x="1365402" y="241820"/>
                </a:lnTo>
                <a:lnTo>
                  <a:pt x="1345209" y="255879"/>
                </a:lnTo>
                <a:lnTo>
                  <a:pt x="1331595" y="276631"/>
                </a:lnTo>
                <a:lnTo>
                  <a:pt x="1326794" y="301815"/>
                </a:lnTo>
                <a:lnTo>
                  <a:pt x="1332103" y="326885"/>
                </a:lnTo>
                <a:lnTo>
                  <a:pt x="1346022" y="346760"/>
                </a:lnTo>
                <a:lnTo>
                  <a:pt x="1366659" y="359600"/>
                </a:lnTo>
                <a:lnTo>
                  <a:pt x="1392097" y="363626"/>
                </a:lnTo>
                <a:lnTo>
                  <a:pt x="1416951" y="357505"/>
                </a:lnTo>
                <a:lnTo>
                  <a:pt x="1436992" y="342747"/>
                </a:lnTo>
                <a:lnTo>
                  <a:pt x="1449971" y="321792"/>
                </a:lnTo>
                <a:lnTo>
                  <a:pt x="1453603" y="297129"/>
                </a:lnTo>
                <a:close/>
              </a:path>
              <a:path w="3263265" h="2089150">
                <a:moveTo>
                  <a:pt x="1457807" y="1000163"/>
                </a:moveTo>
                <a:lnTo>
                  <a:pt x="1453515" y="974877"/>
                </a:lnTo>
                <a:lnTo>
                  <a:pt x="1440345" y="953846"/>
                </a:lnTo>
                <a:lnTo>
                  <a:pt x="1420431" y="939368"/>
                </a:lnTo>
                <a:lnTo>
                  <a:pt x="1395920" y="933742"/>
                </a:lnTo>
                <a:lnTo>
                  <a:pt x="1371625" y="938847"/>
                </a:lnTo>
                <a:lnTo>
                  <a:pt x="1350784" y="953160"/>
                </a:lnTo>
                <a:lnTo>
                  <a:pt x="1336230" y="973861"/>
                </a:lnTo>
                <a:lnTo>
                  <a:pt x="1330794" y="998143"/>
                </a:lnTo>
                <a:lnTo>
                  <a:pt x="1335608" y="1021422"/>
                </a:lnTo>
                <a:lnTo>
                  <a:pt x="1348549" y="1040930"/>
                </a:lnTo>
                <a:lnTo>
                  <a:pt x="1367713" y="1054658"/>
                </a:lnTo>
                <a:lnTo>
                  <a:pt x="1391132" y="1060615"/>
                </a:lnTo>
                <a:lnTo>
                  <a:pt x="1416646" y="1057046"/>
                </a:lnTo>
                <a:lnTo>
                  <a:pt x="1422311" y="1053680"/>
                </a:lnTo>
                <a:lnTo>
                  <a:pt x="1437589" y="1044575"/>
                </a:lnTo>
                <a:lnTo>
                  <a:pt x="1451978" y="1025004"/>
                </a:lnTo>
                <a:lnTo>
                  <a:pt x="1457807" y="1000163"/>
                </a:lnTo>
                <a:close/>
              </a:path>
              <a:path w="3263265" h="2089150">
                <a:moveTo>
                  <a:pt x="1470609" y="1701990"/>
                </a:moveTo>
                <a:lnTo>
                  <a:pt x="1467802" y="1673313"/>
                </a:lnTo>
                <a:lnTo>
                  <a:pt x="1464081" y="1666303"/>
                </a:lnTo>
                <a:lnTo>
                  <a:pt x="1455064" y="1649374"/>
                </a:lnTo>
                <a:lnTo>
                  <a:pt x="1434198" y="1632369"/>
                </a:lnTo>
                <a:lnTo>
                  <a:pt x="1406994" y="1624482"/>
                </a:lnTo>
                <a:lnTo>
                  <a:pt x="1378546" y="1627492"/>
                </a:lnTo>
                <a:lnTo>
                  <a:pt x="1354416" y="1640446"/>
                </a:lnTo>
                <a:lnTo>
                  <a:pt x="1337043" y="1661337"/>
                </a:lnTo>
                <a:lnTo>
                  <a:pt x="1328826" y="1688223"/>
                </a:lnTo>
                <a:lnTo>
                  <a:pt x="1329067" y="1690382"/>
                </a:lnTo>
                <a:lnTo>
                  <a:pt x="1331937" y="1715973"/>
                </a:lnTo>
                <a:lnTo>
                  <a:pt x="1345247" y="1740077"/>
                </a:lnTo>
                <a:lnTo>
                  <a:pt x="1366469" y="1757781"/>
                </a:lnTo>
                <a:lnTo>
                  <a:pt x="1393329" y="1766290"/>
                </a:lnTo>
                <a:lnTo>
                  <a:pt x="1421333" y="1763509"/>
                </a:lnTo>
                <a:lnTo>
                  <a:pt x="1445221" y="1750466"/>
                </a:lnTo>
                <a:lnTo>
                  <a:pt x="1461897" y="1729981"/>
                </a:lnTo>
                <a:lnTo>
                  <a:pt x="1462493" y="1729257"/>
                </a:lnTo>
                <a:lnTo>
                  <a:pt x="1470609" y="1701990"/>
                </a:lnTo>
                <a:close/>
              </a:path>
              <a:path w="3263265" h="2089150">
                <a:moveTo>
                  <a:pt x="1533525" y="1484922"/>
                </a:moveTo>
                <a:lnTo>
                  <a:pt x="1528368" y="1459649"/>
                </a:lnTo>
                <a:lnTo>
                  <a:pt x="1520634" y="1448346"/>
                </a:lnTo>
                <a:lnTo>
                  <a:pt x="1514729" y="1439722"/>
                </a:lnTo>
                <a:lnTo>
                  <a:pt x="1494294" y="1426781"/>
                </a:lnTo>
                <a:lnTo>
                  <a:pt x="1468729" y="1422425"/>
                </a:lnTo>
                <a:lnTo>
                  <a:pt x="1443609" y="1427873"/>
                </a:lnTo>
                <a:lnTo>
                  <a:pt x="1423225" y="1441907"/>
                </a:lnTo>
                <a:lnTo>
                  <a:pt x="1409687" y="1462366"/>
                </a:lnTo>
                <a:lnTo>
                  <a:pt x="1409115" y="1465453"/>
                </a:lnTo>
                <a:lnTo>
                  <a:pt x="1409077" y="1465656"/>
                </a:lnTo>
                <a:lnTo>
                  <a:pt x="1410970" y="1511439"/>
                </a:lnTo>
                <a:lnTo>
                  <a:pt x="1446593" y="1545907"/>
                </a:lnTo>
                <a:lnTo>
                  <a:pt x="1470990" y="1550885"/>
                </a:lnTo>
                <a:lnTo>
                  <a:pt x="1495552" y="1545348"/>
                </a:lnTo>
                <a:lnTo>
                  <a:pt x="1515529" y="1531086"/>
                </a:lnTo>
                <a:lnTo>
                  <a:pt x="1528673" y="1510525"/>
                </a:lnTo>
                <a:lnTo>
                  <a:pt x="1528864" y="1510233"/>
                </a:lnTo>
                <a:lnTo>
                  <a:pt x="1533525" y="1484934"/>
                </a:lnTo>
                <a:close/>
              </a:path>
              <a:path w="3263265" h="2089150">
                <a:moveTo>
                  <a:pt x="1540421" y="785342"/>
                </a:moveTo>
                <a:lnTo>
                  <a:pt x="1533105" y="757085"/>
                </a:lnTo>
                <a:lnTo>
                  <a:pt x="1516049" y="734390"/>
                </a:lnTo>
                <a:lnTo>
                  <a:pt x="1491691" y="719455"/>
                </a:lnTo>
                <a:lnTo>
                  <a:pt x="1462481" y="714527"/>
                </a:lnTo>
                <a:lnTo>
                  <a:pt x="1433385" y="720801"/>
                </a:lnTo>
                <a:lnTo>
                  <a:pt x="1410462" y="736752"/>
                </a:lnTo>
                <a:lnTo>
                  <a:pt x="1395526" y="760450"/>
                </a:lnTo>
                <a:lnTo>
                  <a:pt x="1390408" y="789965"/>
                </a:lnTo>
                <a:lnTo>
                  <a:pt x="1396555" y="818921"/>
                </a:lnTo>
                <a:lnTo>
                  <a:pt x="1412557" y="842645"/>
                </a:lnTo>
                <a:lnTo>
                  <a:pt x="1436027" y="858697"/>
                </a:lnTo>
                <a:lnTo>
                  <a:pt x="1464500" y="864641"/>
                </a:lnTo>
                <a:lnTo>
                  <a:pt x="1494256" y="858088"/>
                </a:lnTo>
                <a:lnTo>
                  <a:pt x="1518920" y="840511"/>
                </a:lnTo>
                <a:lnTo>
                  <a:pt x="1527149" y="827824"/>
                </a:lnTo>
                <a:lnTo>
                  <a:pt x="1535366" y="815162"/>
                </a:lnTo>
                <a:lnTo>
                  <a:pt x="1540421" y="785355"/>
                </a:lnTo>
                <a:close/>
              </a:path>
              <a:path w="3263265" h="2089150">
                <a:moveTo>
                  <a:pt x="1596618" y="1969808"/>
                </a:moveTo>
                <a:lnTo>
                  <a:pt x="1593951" y="1954695"/>
                </a:lnTo>
                <a:lnTo>
                  <a:pt x="1592656" y="1947316"/>
                </a:lnTo>
                <a:lnTo>
                  <a:pt x="1580845" y="1928609"/>
                </a:lnTo>
                <a:lnTo>
                  <a:pt x="1563052" y="1915668"/>
                </a:lnTo>
                <a:lnTo>
                  <a:pt x="1541132" y="1910461"/>
                </a:lnTo>
                <a:lnTo>
                  <a:pt x="1519326" y="1914690"/>
                </a:lnTo>
                <a:lnTo>
                  <a:pt x="1500479" y="1927059"/>
                </a:lnTo>
                <a:lnTo>
                  <a:pt x="1487081" y="1945233"/>
                </a:lnTo>
                <a:lnTo>
                  <a:pt x="1481607" y="1966836"/>
                </a:lnTo>
                <a:lnTo>
                  <a:pt x="1485671" y="1988807"/>
                </a:lnTo>
                <a:lnTo>
                  <a:pt x="1497825" y="2007311"/>
                </a:lnTo>
                <a:lnTo>
                  <a:pt x="1516011" y="2020214"/>
                </a:lnTo>
                <a:lnTo>
                  <a:pt x="1538160" y="2025383"/>
                </a:lnTo>
                <a:lnTo>
                  <a:pt x="1560741" y="2021560"/>
                </a:lnTo>
                <a:lnTo>
                  <a:pt x="1579156" y="2009940"/>
                </a:lnTo>
                <a:lnTo>
                  <a:pt x="1591691" y="1992147"/>
                </a:lnTo>
                <a:lnTo>
                  <a:pt x="1596618" y="1969808"/>
                </a:lnTo>
                <a:close/>
              </a:path>
              <a:path w="3263265" h="2089150">
                <a:moveTo>
                  <a:pt x="1617129" y="580631"/>
                </a:moveTo>
                <a:lnTo>
                  <a:pt x="1610550" y="546442"/>
                </a:lnTo>
                <a:lnTo>
                  <a:pt x="1591906" y="518223"/>
                </a:lnTo>
                <a:lnTo>
                  <a:pt x="1564132" y="498944"/>
                </a:lnTo>
                <a:lnTo>
                  <a:pt x="1530096" y="491604"/>
                </a:lnTo>
                <a:lnTo>
                  <a:pt x="1495742" y="498081"/>
                </a:lnTo>
                <a:lnTo>
                  <a:pt x="1467637" y="516559"/>
                </a:lnTo>
                <a:lnTo>
                  <a:pt x="1448562" y="544309"/>
                </a:lnTo>
                <a:lnTo>
                  <a:pt x="1441259" y="578612"/>
                </a:lnTo>
                <a:lnTo>
                  <a:pt x="1447673" y="613130"/>
                </a:lnTo>
                <a:lnTo>
                  <a:pt x="1466049" y="641286"/>
                </a:lnTo>
                <a:lnTo>
                  <a:pt x="1493748" y="660336"/>
                </a:lnTo>
                <a:lnTo>
                  <a:pt x="1528064" y="667537"/>
                </a:lnTo>
                <a:lnTo>
                  <a:pt x="1562493" y="660996"/>
                </a:lnTo>
                <a:lnTo>
                  <a:pt x="1590700" y="642493"/>
                </a:lnTo>
                <a:lnTo>
                  <a:pt x="1609852" y="614794"/>
                </a:lnTo>
                <a:lnTo>
                  <a:pt x="1617129" y="580644"/>
                </a:lnTo>
                <a:close/>
              </a:path>
              <a:path w="3263265" h="2089150">
                <a:moveTo>
                  <a:pt x="1622044" y="1274292"/>
                </a:moveTo>
                <a:lnTo>
                  <a:pt x="1614233" y="1240129"/>
                </a:lnTo>
                <a:lnTo>
                  <a:pt x="1594726" y="1212672"/>
                </a:lnTo>
                <a:lnTo>
                  <a:pt x="1566341" y="1194600"/>
                </a:lnTo>
                <a:lnTo>
                  <a:pt x="1531912" y="1188631"/>
                </a:lnTo>
                <a:lnTo>
                  <a:pt x="1498015" y="1196492"/>
                </a:lnTo>
                <a:lnTo>
                  <a:pt x="1470533" y="1216190"/>
                </a:lnTo>
                <a:lnTo>
                  <a:pt x="1452321" y="1244701"/>
                </a:lnTo>
                <a:lnTo>
                  <a:pt x="1446250" y="1278991"/>
                </a:lnTo>
                <a:lnTo>
                  <a:pt x="1454048" y="1313014"/>
                </a:lnTo>
                <a:lnTo>
                  <a:pt x="1473644" y="1340446"/>
                </a:lnTo>
                <a:lnTo>
                  <a:pt x="1502130" y="1358557"/>
                </a:lnTo>
                <a:lnTo>
                  <a:pt x="1536636" y="1364602"/>
                </a:lnTo>
                <a:lnTo>
                  <a:pt x="1570799" y="1356868"/>
                </a:lnTo>
                <a:lnTo>
                  <a:pt x="1598180" y="1337386"/>
                </a:lnTo>
                <a:lnTo>
                  <a:pt x="1616138" y="1308938"/>
                </a:lnTo>
                <a:lnTo>
                  <a:pt x="1622044" y="1274305"/>
                </a:lnTo>
                <a:close/>
              </a:path>
              <a:path w="3263265" h="2089150">
                <a:moveTo>
                  <a:pt x="1662201" y="369049"/>
                </a:moveTo>
                <a:lnTo>
                  <a:pt x="1656829" y="343827"/>
                </a:lnTo>
                <a:lnTo>
                  <a:pt x="1643011" y="324065"/>
                </a:lnTo>
                <a:lnTo>
                  <a:pt x="1622425" y="311327"/>
                </a:lnTo>
                <a:lnTo>
                  <a:pt x="1596758" y="307200"/>
                </a:lnTo>
                <a:lnTo>
                  <a:pt x="1571764" y="312889"/>
                </a:lnTo>
                <a:lnTo>
                  <a:pt x="1551508" y="327152"/>
                </a:lnTo>
                <a:lnTo>
                  <a:pt x="1538135" y="347764"/>
                </a:lnTo>
                <a:lnTo>
                  <a:pt x="1533779" y="372516"/>
                </a:lnTo>
                <a:lnTo>
                  <a:pt x="1539925" y="396811"/>
                </a:lnTo>
                <a:lnTo>
                  <a:pt x="1554873" y="417144"/>
                </a:lnTo>
                <a:lnTo>
                  <a:pt x="1557134" y="418630"/>
                </a:lnTo>
                <a:lnTo>
                  <a:pt x="1575892" y="430949"/>
                </a:lnTo>
                <a:lnTo>
                  <a:pt x="1600276" y="435660"/>
                </a:lnTo>
                <a:lnTo>
                  <a:pt x="1624812" y="429856"/>
                </a:lnTo>
                <a:lnTo>
                  <a:pt x="1644637" y="415391"/>
                </a:lnTo>
                <a:lnTo>
                  <a:pt x="1649044" y="408343"/>
                </a:lnTo>
                <a:lnTo>
                  <a:pt x="1657769" y="394398"/>
                </a:lnTo>
                <a:lnTo>
                  <a:pt x="1662201" y="369049"/>
                </a:lnTo>
                <a:close/>
              </a:path>
              <a:path w="3263265" h="2089150">
                <a:moveTo>
                  <a:pt x="1681022" y="1067257"/>
                </a:moveTo>
                <a:lnTo>
                  <a:pt x="1675117" y="1038199"/>
                </a:lnTo>
                <a:lnTo>
                  <a:pt x="1662531" y="1019390"/>
                </a:lnTo>
                <a:lnTo>
                  <a:pt x="1659229" y="1014437"/>
                </a:lnTo>
                <a:lnTo>
                  <a:pt x="1635569" y="998194"/>
                </a:lnTo>
                <a:lnTo>
                  <a:pt x="1606359" y="991717"/>
                </a:lnTo>
                <a:lnTo>
                  <a:pt x="1576552" y="996442"/>
                </a:lnTo>
                <a:lnTo>
                  <a:pt x="1552232" y="1011148"/>
                </a:lnTo>
                <a:lnTo>
                  <a:pt x="1535442" y="1033945"/>
                </a:lnTo>
                <a:lnTo>
                  <a:pt x="1534960" y="1035875"/>
                </a:lnTo>
                <a:lnTo>
                  <a:pt x="1534045" y="1039520"/>
                </a:lnTo>
                <a:lnTo>
                  <a:pt x="1528203" y="1062990"/>
                </a:lnTo>
                <a:lnTo>
                  <a:pt x="1532610" y="1094143"/>
                </a:lnTo>
                <a:lnTo>
                  <a:pt x="1535607" y="1099172"/>
                </a:lnTo>
                <a:lnTo>
                  <a:pt x="1547952" y="1119847"/>
                </a:lnTo>
                <a:lnTo>
                  <a:pt x="1571891" y="1137539"/>
                </a:lnTo>
                <a:lnTo>
                  <a:pt x="1602092" y="1144625"/>
                </a:lnTo>
                <a:lnTo>
                  <a:pt x="1632432" y="1139037"/>
                </a:lnTo>
                <a:lnTo>
                  <a:pt x="1657629" y="1122400"/>
                </a:lnTo>
                <a:lnTo>
                  <a:pt x="1674774" y="1097534"/>
                </a:lnTo>
                <a:lnTo>
                  <a:pt x="1678152" y="1081138"/>
                </a:lnTo>
                <a:lnTo>
                  <a:pt x="1678724" y="1078357"/>
                </a:lnTo>
                <a:lnTo>
                  <a:pt x="1681022" y="1067269"/>
                </a:lnTo>
                <a:close/>
              </a:path>
              <a:path w="3263265" h="2089150">
                <a:moveTo>
                  <a:pt x="1694535" y="1760474"/>
                </a:moveTo>
                <a:lnTo>
                  <a:pt x="1688426" y="1726958"/>
                </a:lnTo>
                <a:lnTo>
                  <a:pt x="1672209" y="1701393"/>
                </a:lnTo>
                <a:lnTo>
                  <a:pt x="1670939" y="1699361"/>
                </a:lnTo>
                <a:lnTo>
                  <a:pt x="1644611" y="1680349"/>
                </a:lnTo>
                <a:lnTo>
                  <a:pt x="1611960" y="1672615"/>
                </a:lnTo>
                <a:lnTo>
                  <a:pt x="1577936" y="1678978"/>
                </a:lnTo>
                <a:lnTo>
                  <a:pt x="1549298" y="1698142"/>
                </a:lnTo>
                <a:lnTo>
                  <a:pt x="1534960" y="1718894"/>
                </a:lnTo>
                <a:lnTo>
                  <a:pt x="1529689" y="1726514"/>
                </a:lnTo>
                <a:lnTo>
                  <a:pt x="1529956" y="1793265"/>
                </a:lnTo>
                <a:lnTo>
                  <a:pt x="1575879" y="1837817"/>
                </a:lnTo>
                <a:lnTo>
                  <a:pt x="1609267" y="1844408"/>
                </a:lnTo>
                <a:lnTo>
                  <a:pt x="1642884" y="1838121"/>
                </a:lnTo>
                <a:lnTo>
                  <a:pt x="1669808" y="1820557"/>
                </a:lnTo>
                <a:lnTo>
                  <a:pt x="1687779" y="1793938"/>
                </a:lnTo>
                <a:lnTo>
                  <a:pt x="1694535" y="1760474"/>
                </a:lnTo>
                <a:close/>
              </a:path>
              <a:path w="3263265" h="2089150">
                <a:moveTo>
                  <a:pt x="1731911" y="193116"/>
                </a:moveTo>
                <a:lnTo>
                  <a:pt x="1699361" y="195668"/>
                </a:lnTo>
                <a:lnTo>
                  <a:pt x="1649323" y="200190"/>
                </a:lnTo>
                <a:lnTo>
                  <a:pt x="1612074" y="203974"/>
                </a:lnTo>
                <a:lnTo>
                  <a:pt x="1616659" y="211124"/>
                </a:lnTo>
                <a:lnTo>
                  <a:pt x="1640039" y="227469"/>
                </a:lnTo>
                <a:lnTo>
                  <a:pt x="1668780" y="233451"/>
                </a:lnTo>
                <a:lnTo>
                  <a:pt x="1696237" y="227812"/>
                </a:lnTo>
                <a:lnTo>
                  <a:pt x="1718691" y="212636"/>
                </a:lnTo>
                <a:lnTo>
                  <a:pt x="1731911" y="193116"/>
                </a:lnTo>
                <a:close/>
              </a:path>
              <a:path w="3263265" h="2089150">
                <a:moveTo>
                  <a:pt x="1736877" y="858812"/>
                </a:moveTo>
                <a:lnTo>
                  <a:pt x="1736026" y="854608"/>
                </a:lnTo>
                <a:lnTo>
                  <a:pt x="1731835" y="833462"/>
                </a:lnTo>
                <a:lnTo>
                  <a:pt x="1723504" y="820991"/>
                </a:lnTo>
                <a:lnTo>
                  <a:pt x="1718056" y="812812"/>
                </a:lnTo>
                <a:lnTo>
                  <a:pt x="1717954" y="812673"/>
                </a:lnTo>
                <a:lnTo>
                  <a:pt x="1708556" y="806259"/>
                </a:lnTo>
                <a:lnTo>
                  <a:pt x="1697507" y="798728"/>
                </a:lnTo>
                <a:lnTo>
                  <a:pt x="1672729" y="793915"/>
                </a:lnTo>
                <a:lnTo>
                  <a:pt x="1649641" y="799249"/>
                </a:lnTo>
                <a:lnTo>
                  <a:pt x="1629752" y="812812"/>
                </a:lnTo>
                <a:lnTo>
                  <a:pt x="1628216" y="814908"/>
                </a:lnTo>
                <a:lnTo>
                  <a:pt x="1615465" y="832269"/>
                </a:lnTo>
                <a:lnTo>
                  <a:pt x="1609217" y="855281"/>
                </a:lnTo>
                <a:lnTo>
                  <a:pt x="1613115" y="880160"/>
                </a:lnTo>
                <a:lnTo>
                  <a:pt x="1626362" y="901115"/>
                </a:lnTo>
                <a:lnTo>
                  <a:pt x="1646682" y="915733"/>
                </a:lnTo>
                <a:lnTo>
                  <a:pt x="1671789" y="921613"/>
                </a:lnTo>
                <a:lnTo>
                  <a:pt x="1697469" y="917346"/>
                </a:lnTo>
                <a:lnTo>
                  <a:pt x="1718081" y="904303"/>
                </a:lnTo>
                <a:lnTo>
                  <a:pt x="1731810" y="884212"/>
                </a:lnTo>
                <a:lnTo>
                  <a:pt x="1735175" y="867308"/>
                </a:lnTo>
                <a:lnTo>
                  <a:pt x="1736877" y="858812"/>
                </a:lnTo>
                <a:close/>
              </a:path>
              <a:path w="3263265" h="2089150">
                <a:moveTo>
                  <a:pt x="1743773" y="1547431"/>
                </a:moveTo>
                <a:lnTo>
                  <a:pt x="1737906" y="1524101"/>
                </a:lnTo>
                <a:lnTo>
                  <a:pt x="1724113" y="1505051"/>
                </a:lnTo>
                <a:lnTo>
                  <a:pt x="1704301" y="1492110"/>
                </a:lnTo>
                <a:lnTo>
                  <a:pt x="1696732" y="1490535"/>
                </a:lnTo>
                <a:lnTo>
                  <a:pt x="1680413" y="1487106"/>
                </a:lnTo>
                <a:lnTo>
                  <a:pt x="1654822" y="1491602"/>
                </a:lnTo>
                <a:lnTo>
                  <a:pt x="1648714" y="1495564"/>
                </a:lnTo>
                <a:lnTo>
                  <a:pt x="1634375" y="1504861"/>
                </a:lnTo>
                <a:lnTo>
                  <a:pt x="1620850" y="1525117"/>
                </a:lnTo>
                <a:lnTo>
                  <a:pt x="1616011" y="1550593"/>
                </a:lnTo>
                <a:lnTo>
                  <a:pt x="1621294" y="1575879"/>
                </a:lnTo>
                <a:lnTo>
                  <a:pt x="1635391" y="1596529"/>
                </a:lnTo>
                <a:lnTo>
                  <a:pt x="1656003" y="1610245"/>
                </a:lnTo>
                <a:lnTo>
                  <a:pt x="1680832" y="1614792"/>
                </a:lnTo>
                <a:lnTo>
                  <a:pt x="1705241" y="1608531"/>
                </a:lnTo>
                <a:lnTo>
                  <a:pt x="1725676" y="1593278"/>
                </a:lnTo>
                <a:lnTo>
                  <a:pt x="1739417" y="1571942"/>
                </a:lnTo>
                <a:lnTo>
                  <a:pt x="1743773" y="1547431"/>
                </a:lnTo>
                <a:close/>
              </a:path>
              <a:path w="3263265" h="2089150">
                <a:moveTo>
                  <a:pt x="1823148" y="1340345"/>
                </a:moveTo>
                <a:lnTo>
                  <a:pt x="1817179" y="1309573"/>
                </a:lnTo>
                <a:lnTo>
                  <a:pt x="1801126" y="1284846"/>
                </a:lnTo>
                <a:lnTo>
                  <a:pt x="1776907" y="1268145"/>
                </a:lnTo>
                <a:lnTo>
                  <a:pt x="1746427" y="1261465"/>
                </a:lnTo>
                <a:lnTo>
                  <a:pt x="1714233" y="1266799"/>
                </a:lnTo>
                <a:lnTo>
                  <a:pt x="1687652" y="1283258"/>
                </a:lnTo>
                <a:lnTo>
                  <a:pt x="1669415" y="1308315"/>
                </a:lnTo>
                <a:lnTo>
                  <a:pt x="1662264" y="1339430"/>
                </a:lnTo>
                <a:lnTo>
                  <a:pt x="1668322" y="1370736"/>
                </a:lnTo>
                <a:lnTo>
                  <a:pt x="1685836" y="1397101"/>
                </a:lnTo>
                <a:lnTo>
                  <a:pt x="1711718" y="1415351"/>
                </a:lnTo>
                <a:lnTo>
                  <a:pt x="1742871" y="1422336"/>
                </a:lnTo>
                <a:lnTo>
                  <a:pt x="1774139" y="1416037"/>
                </a:lnTo>
                <a:lnTo>
                  <a:pt x="1799755" y="1398447"/>
                </a:lnTo>
                <a:lnTo>
                  <a:pt x="1816976" y="1372298"/>
                </a:lnTo>
                <a:lnTo>
                  <a:pt x="1823148" y="1340358"/>
                </a:lnTo>
                <a:close/>
              </a:path>
              <a:path w="3263265" h="2089150">
                <a:moveTo>
                  <a:pt x="1825828" y="650163"/>
                </a:moveTo>
                <a:lnTo>
                  <a:pt x="1819275" y="615683"/>
                </a:lnTo>
                <a:lnTo>
                  <a:pt x="1800783" y="587616"/>
                </a:lnTo>
                <a:lnTo>
                  <a:pt x="1773008" y="568680"/>
                </a:lnTo>
                <a:lnTo>
                  <a:pt x="1738655" y="561632"/>
                </a:lnTo>
                <a:lnTo>
                  <a:pt x="1704251" y="568286"/>
                </a:lnTo>
                <a:lnTo>
                  <a:pt x="1676133" y="586879"/>
                </a:lnTo>
                <a:lnTo>
                  <a:pt x="1657108" y="614654"/>
                </a:lnTo>
                <a:lnTo>
                  <a:pt x="1649958" y="648855"/>
                </a:lnTo>
                <a:lnTo>
                  <a:pt x="1656689" y="683018"/>
                </a:lnTo>
                <a:lnTo>
                  <a:pt x="1675447" y="711161"/>
                </a:lnTo>
                <a:lnTo>
                  <a:pt x="1703311" y="730326"/>
                </a:lnTo>
                <a:lnTo>
                  <a:pt x="1737334" y="737552"/>
                </a:lnTo>
                <a:lnTo>
                  <a:pt x="1771675" y="730910"/>
                </a:lnTo>
                <a:lnTo>
                  <a:pt x="1799717" y="712317"/>
                </a:lnTo>
                <a:lnTo>
                  <a:pt x="1818690" y="684504"/>
                </a:lnTo>
                <a:lnTo>
                  <a:pt x="1825828" y="650176"/>
                </a:lnTo>
                <a:close/>
              </a:path>
              <a:path w="3263265" h="2089150">
                <a:moveTo>
                  <a:pt x="1886318" y="438772"/>
                </a:moveTo>
                <a:lnTo>
                  <a:pt x="1879854" y="408368"/>
                </a:lnTo>
                <a:lnTo>
                  <a:pt x="1868589" y="391998"/>
                </a:lnTo>
                <a:lnTo>
                  <a:pt x="1863001" y="383882"/>
                </a:lnTo>
                <a:lnTo>
                  <a:pt x="1838096" y="367576"/>
                </a:lnTo>
                <a:lnTo>
                  <a:pt x="1807451" y="361746"/>
                </a:lnTo>
                <a:lnTo>
                  <a:pt x="1776907" y="367931"/>
                </a:lnTo>
                <a:lnTo>
                  <a:pt x="1751799" y="384581"/>
                </a:lnTo>
                <a:lnTo>
                  <a:pt x="1741030" y="400075"/>
                </a:lnTo>
                <a:lnTo>
                  <a:pt x="1734680" y="409194"/>
                </a:lnTo>
                <a:lnTo>
                  <a:pt x="1728190" y="438772"/>
                </a:lnTo>
                <a:lnTo>
                  <a:pt x="1728076" y="439293"/>
                </a:lnTo>
                <a:lnTo>
                  <a:pt x="1734578" y="470623"/>
                </a:lnTo>
                <a:lnTo>
                  <a:pt x="1752790" y="496747"/>
                </a:lnTo>
                <a:lnTo>
                  <a:pt x="1779295" y="514299"/>
                </a:lnTo>
                <a:lnTo>
                  <a:pt x="1810664" y="519950"/>
                </a:lnTo>
                <a:lnTo>
                  <a:pt x="1840661" y="512572"/>
                </a:lnTo>
                <a:lnTo>
                  <a:pt x="1864817" y="494919"/>
                </a:lnTo>
                <a:lnTo>
                  <a:pt x="1880819" y="469480"/>
                </a:lnTo>
                <a:lnTo>
                  <a:pt x="1886229" y="439305"/>
                </a:lnTo>
                <a:lnTo>
                  <a:pt x="1886318" y="438785"/>
                </a:lnTo>
                <a:close/>
              </a:path>
              <a:path w="3263265" h="2089150">
                <a:moveTo>
                  <a:pt x="1886343" y="1830908"/>
                </a:moveTo>
                <a:lnTo>
                  <a:pt x="1881822" y="1804352"/>
                </a:lnTo>
                <a:lnTo>
                  <a:pt x="1868208" y="1782216"/>
                </a:lnTo>
                <a:lnTo>
                  <a:pt x="1847507" y="1766709"/>
                </a:lnTo>
                <a:lnTo>
                  <a:pt x="1821738" y="1760016"/>
                </a:lnTo>
                <a:lnTo>
                  <a:pt x="1794459" y="1764665"/>
                </a:lnTo>
                <a:lnTo>
                  <a:pt x="1771269" y="1779739"/>
                </a:lnTo>
                <a:lnTo>
                  <a:pt x="1755241" y="1802345"/>
                </a:lnTo>
                <a:lnTo>
                  <a:pt x="1749412" y="1829536"/>
                </a:lnTo>
                <a:lnTo>
                  <a:pt x="1755025" y="1855444"/>
                </a:lnTo>
                <a:lnTo>
                  <a:pt x="1769795" y="1876793"/>
                </a:lnTo>
                <a:lnTo>
                  <a:pt x="1785708" y="1887486"/>
                </a:lnTo>
                <a:lnTo>
                  <a:pt x="1791462" y="1891347"/>
                </a:lnTo>
                <a:lnTo>
                  <a:pt x="1817751" y="1896884"/>
                </a:lnTo>
                <a:lnTo>
                  <a:pt x="1844357" y="1892071"/>
                </a:lnTo>
                <a:lnTo>
                  <a:pt x="1865934" y="1878228"/>
                </a:lnTo>
                <a:lnTo>
                  <a:pt x="1880577" y="1857235"/>
                </a:lnTo>
                <a:lnTo>
                  <a:pt x="1882952" y="1846376"/>
                </a:lnTo>
                <a:lnTo>
                  <a:pt x="1886343" y="1830908"/>
                </a:lnTo>
                <a:close/>
              </a:path>
              <a:path w="3263265" h="2089150">
                <a:moveTo>
                  <a:pt x="1900821" y="1130947"/>
                </a:moveTo>
                <a:lnTo>
                  <a:pt x="1893582" y="1096568"/>
                </a:lnTo>
                <a:lnTo>
                  <a:pt x="1874570" y="1068908"/>
                </a:lnTo>
                <a:lnTo>
                  <a:pt x="1868208" y="1064780"/>
                </a:lnTo>
                <a:lnTo>
                  <a:pt x="1846440" y="1050582"/>
                </a:lnTo>
                <a:lnTo>
                  <a:pt x="1811934" y="1044244"/>
                </a:lnTo>
                <a:lnTo>
                  <a:pt x="1777644" y="1051585"/>
                </a:lnTo>
                <a:lnTo>
                  <a:pt x="1749933" y="1070711"/>
                </a:lnTo>
                <a:lnTo>
                  <a:pt x="1747634" y="1074204"/>
                </a:lnTo>
                <a:lnTo>
                  <a:pt x="1731479" y="1098842"/>
                </a:lnTo>
                <a:lnTo>
                  <a:pt x="1725041" y="1133182"/>
                </a:lnTo>
                <a:lnTo>
                  <a:pt x="1732419" y="1167206"/>
                </a:lnTo>
                <a:lnTo>
                  <a:pt x="1751723" y="1194968"/>
                </a:lnTo>
                <a:lnTo>
                  <a:pt x="1779955" y="1213561"/>
                </a:lnTo>
                <a:lnTo>
                  <a:pt x="1814169" y="1220127"/>
                </a:lnTo>
                <a:lnTo>
                  <a:pt x="1848281" y="1212824"/>
                </a:lnTo>
                <a:lnTo>
                  <a:pt x="1875917" y="1193647"/>
                </a:lnTo>
                <a:lnTo>
                  <a:pt x="1894344" y="1165428"/>
                </a:lnTo>
                <a:lnTo>
                  <a:pt x="1900821" y="1130960"/>
                </a:lnTo>
                <a:close/>
              </a:path>
              <a:path w="3263265" h="2089150">
                <a:moveTo>
                  <a:pt x="1941004" y="229235"/>
                </a:moveTo>
                <a:lnTo>
                  <a:pt x="1935467" y="204089"/>
                </a:lnTo>
                <a:lnTo>
                  <a:pt x="1921510" y="184416"/>
                </a:lnTo>
                <a:lnTo>
                  <a:pt x="1918716" y="182702"/>
                </a:lnTo>
                <a:lnTo>
                  <a:pt x="1899932" y="183324"/>
                </a:lnTo>
                <a:lnTo>
                  <a:pt x="1849729" y="185559"/>
                </a:lnTo>
                <a:lnTo>
                  <a:pt x="1816760" y="208762"/>
                </a:lnTo>
                <a:lnTo>
                  <a:pt x="1812569" y="233527"/>
                </a:lnTo>
                <a:lnTo>
                  <a:pt x="1818906" y="257771"/>
                </a:lnTo>
                <a:lnTo>
                  <a:pt x="1833994" y="278028"/>
                </a:lnTo>
                <a:lnTo>
                  <a:pt x="1855114" y="291719"/>
                </a:lnTo>
                <a:lnTo>
                  <a:pt x="1879498" y="296265"/>
                </a:lnTo>
                <a:lnTo>
                  <a:pt x="1903996" y="290296"/>
                </a:lnTo>
                <a:lnTo>
                  <a:pt x="1923732" y="275691"/>
                </a:lnTo>
                <a:lnTo>
                  <a:pt x="1936737" y="254609"/>
                </a:lnTo>
                <a:lnTo>
                  <a:pt x="1941004" y="229235"/>
                </a:lnTo>
                <a:close/>
              </a:path>
              <a:path w="3263265" h="2089150">
                <a:moveTo>
                  <a:pt x="1947913" y="924839"/>
                </a:moveTo>
                <a:lnTo>
                  <a:pt x="1943366" y="900442"/>
                </a:lnTo>
                <a:lnTo>
                  <a:pt x="1929676" y="879348"/>
                </a:lnTo>
                <a:lnTo>
                  <a:pt x="1909406" y="864285"/>
                </a:lnTo>
                <a:lnTo>
                  <a:pt x="1885124" y="857986"/>
                </a:lnTo>
                <a:lnTo>
                  <a:pt x="1860346" y="862164"/>
                </a:lnTo>
                <a:lnTo>
                  <a:pt x="1839658" y="875411"/>
                </a:lnTo>
                <a:lnTo>
                  <a:pt x="1825269" y="895578"/>
                </a:lnTo>
                <a:lnTo>
                  <a:pt x="1819427" y="920572"/>
                </a:lnTo>
                <a:lnTo>
                  <a:pt x="1823440" y="946238"/>
                </a:lnTo>
                <a:lnTo>
                  <a:pt x="1836077" y="966914"/>
                </a:lnTo>
                <a:lnTo>
                  <a:pt x="1855774" y="980859"/>
                </a:lnTo>
                <a:lnTo>
                  <a:pt x="1880920" y="986396"/>
                </a:lnTo>
                <a:lnTo>
                  <a:pt x="1906308" y="982103"/>
                </a:lnTo>
                <a:lnTo>
                  <a:pt x="1927377" y="969098"/>
                </a:lnTo>
                <a:lnTo>
                  <a:pt x="1941957" y="949350"/>
                </a:lnTo>
                <a:lnTo>
                  <a:pt x="1947913" y="924839"/>
                </a:lnTo>
                <a:close/>
              </a:path>
              <a:path w="3263265" h="2089150">
                <a:moveTo>
                  <a:pt x="1958886" y="1617243"/>
                </a:moveTo>
                <a:lnTo>
                  <a:pt x="1958543" y="1615833"/>
                </a:lnTo>
                <a:lnTo>
                  <a:pt x="1952701" y="1591310"/>
                </a:lnTo>
                <a:lnTo>
                  <a:pt x="1937766" y="1570291"/>
                </a:lnTo>
                <a:lnTo>
                  <a:pt x="1916049" y="1556067"/>
                </a:lnTo>
                <a:lnTo>
                  <a:pt x="1889569" y="1550593"/>
                </a:lnTo>
                <a:lnTo>
                  <a:pt x="1861477" y="1555508"/>
                </a:lnTo>
                <a:lnTo>
                  <a:pt x="1839061" y="1570024"/>
                </a:lnTo>
                <a:lnTo>
                  <a:pt x="1824240" y="1592237"/>
                </a:lnTo>
                <a:lnTo>
                  <a:pt x="1818932" y="1620227"/>
                </a:lnTo>
                <a:lnTo>
                  <a:pt x="1824659" y="1648015"/>
                </a:lnTo>
                <a:lnTo>
                  <a:pt x="1854415" y="1680248"/>
                </a:lnTo>
                <a:lnTo>
                  <a:pt x="1889836" y="1690687"/>
                </a:lnTo>
                <a:lnTo>
                  <a:pt x="1916836" y="1684083"/>
                </a:lnTo>
                <a:lnTo>
                  <a:pt x="1920709" y="1681251"/>
                </a:lnTo>
                <a:lnTo>
                  <a:pt x="1939150" y="1667713"/>
                </a:lnTo>
                <a:lnTo>
                  <a:pt x="1954072" y="1644459"/>
                </a:lnTo>
                <a:lnTo>
                  <a:pt x="1958886" y="1617243"/>
                </a:lnTo>
                <a:close/>
              </a:path>
              <a:path w="3263265" h="2089150">
                <a:moveTo>
                  <a:pt x="2016836" y="1412163"/>
                </a:moveTo>
                <a:lnTo>
                  <a:pt x="2015896" y="1406550"/>
                </a:lnTo>
                <a:lnTo>
                  <a:pt x="2012581" y="1386484"/>
                </a:lnTo>
                <a:lnTo>
                  <a:pt x="1999805" y="1365846"/>
                </a:lnTo>
                <a:lnTo>
                  <a:pt x="1980044" y="1351915"/>
                </a:lnTo>
                <a:lnTo>
                  <a:pt x="1954872" y="1346339"/>
                </a:lnTo>
                <a:lnTo>
                  <a:pt x="1929434" y="1350403"/>
                </a:lnTo>
                <a:lnTo>
                  <a:pt x="1908289" y="1363103"/>
                </a:lnTo>
                <a:lnTo>
                  <a:pt x="1893455" y="1382623"/>
                </a:lnTo>
                <a:lnTo>
                  <a:pt x="1886953" y="1407134"/>
                </a:lnTo>
                <a:lnTo>
                  <a:pt x="1887715" y="1412062"/>
                </a:lnTo>
                <a:lnTo>
                  <a:pt x="1885759" y="1412163"/>
                </a:lnTo>
                <a:lnTo>
                  <a:pt x="1887740" y="1412163"/>
                </a:lnTo>
                <a:lnTo>
                  <a:pt x="1891080" y="1433296"/>
                </a:lnTo>
                <a:lnTo>
                  <a:pt x="1905139" y="1455445"/>
                </a:lnTo>
                <a:lnTo>
                  <a:pt x="1926488" y="1470774"/>
                </a:lnTo>
                <a:lnTo>
                  <a:pt x="1952498" y="1476502"/>
                </a:lnTo>
                <a:lnTo>
                  <a:pt x="1977123" y="1471523"/>
                </a:lnTo>
                <a:lnTo>
                  <a:pt x="1977275" y="1471510"/>
                </a:lnTo>
                <a:lnTo>
                  <a:pt x="1997583" y="1457756"/>
                </a:lnTo>
                <a:lnTo>
                  <a:pt x="2011438" y="1437322"/>
                </a:lnTo>
                <a:lnTo>
                  <a:pt x="2016836" y="1412176"/>
                </a:lnTo>
                <a:close/>
              </a:path>
              <a:path w="3263265" h="2089150">
                <a:moveTo>
                  <a:pt x="2025167" y="716470"/>
                </a:moveTo>
                <a:lnTo>
                  <a:pt x="2020049" y="685749"/>
                </a:lnTo>
                <a:lnTo>
                  <a:pt x="2004212" y="660247"/>
                </a:lnTo>
                <a:lnTo>
                  <a:pt x="1980044" y="642556"/>
                </a:lnTo>
                <a:lnTo>
                  <a:pt x="1949932" y="635241"/>
                </a:lnTo>
                <a:lnTo>
                  <a:pt x="1919630" y="640410"/>
                </a:lnTo>
                <a:lnTo>
                  <a:pt x="1894027" y="656590"/>
                </a:lnTo>
                <a:lnTo>
                  <a:pt x="1876031" y="681050"/>
                </a:lnTo>
                <a:lnTo>
                  <a:pt x="1868563" y="711073"/>
                </a:lnTo>
                <a:lnTo>
                  <a:pt x="1873719" y="741413"/>
                </a:lnTo>
                <a:lnTo>
                  <a:pt x="1889836" y="766838"/>
                </a:lnTo>
                <a:lnTo>
                  <a:pt x="1914296" y="784567"/>
                </a:lnTo>
                <a:lnTo>
                  <a:pt x="1944458" y="791806"/>
                </a:lnTo>
                <a:lnTo>
                  <a:pt x="2000542" y="770826"/>
                </a:lnTo>
                <a:lnTo>
                  <a:pt x="2025167" y="716483"/>
                </a:lnTo>
                <a:close/>
              </a:path>
              <a:path w="3263265" h="2089150">
                <a:moveTo>
                  <a:pt x="2104567" y="506514"/>
                </a:moveTo>
                <a:lnTo>
                  <a:pt x="2098421" y="472020"/>
                </a:lnTo>
                <a:lnTo>
                  <a:pt x="2080260" y="443611"/>
                </a:lnTo>
                <a:lnTo>
                  <a:pt x="2052789" y="424154"/>
                </a:lnTo>
                <a:lnTo>
                  <a:pt x="2018728" y="416509"/>
                </a:lnTo>
                <a:lnTo>
                  <a:pt x="1984489" y="422719"/>
                </a:lnTo>
                <a:lnTo>
                  <a:pt x="1956079" y="441058"/>
                </a:lnTo>
                <a:lnTo>
                  <a:pt x="1936496" y="468642"/>
                </a:lnTo>
                <a:lnTo>
                  <a:pt x="1928774" y="502564"/>
                </a:lnTo>
                <a:lnTo>
                  <a:pt x="1934895" y="536981"/>
                </a:lnTo>
                <a:lnTo>
                  <a:pt x="1953082" y="565289"/>
                </a:lnTo>
                <a:lnTo>
                  <a:pt x="1980615" y="584682"/>
                </a:lnTo>
                <a:lnTo>
                  <a:pt x="2014791" y="592353"/>
                </a:lnTo>
                <a:lnTo>
                  <a:pt x="2049411" y="586333"/>
                </a:lnTo>
                <a:lnTo>
                  <a:pt x="2077720" y="568299"/>
                </a:lnTo>
                <a:lnTo>
                  <a:pt x="2097024" y="540816"/>
                </a:lnTo>
                <a:lnTo>
                  <a:pt x="2104567" y="506526"/>
                </a:lnTo>
                <a:close/>
              </a:path>
              <a:path w="3263265" h="2089150">
                <a:moveTo>
                  <a:pt x="2110371" y="1200569"/>
                </a:moveTo>
                <a:lnTo>
                  <a:pt x="2103031" y="1166571"/>
                </a:lnTo>
                <a:lnTo>
                  <a:pt x="2083765" y="1138783"/>
                </a:lnTo>
                <a:lnTo>
                  <a:pt x="2055558" y="1120127"/>
                </a:lnTo>
                <a:lnTo>
                  <a:pt x="2021382" y="1113536"/>
                </a:lnTo>
                <a:lnTo>
                  <a:pt x="1987245" y="1120800"/>
                </a:lnTo>
                <a:lnTo>
                  <a:pt x="1959571" y="1139939"/>
                </a:lnTo>
                <a:lnTo>
                  <a:pt x="1941118" y="1168133"/>
                </a:lnTo>
                <a:lnTo>
                  <a:pt x="1934603" y="1202575"/>
                </a:lnTo>
                <a:lnTo>
                  <a:pt x="1941766" y="1236954"/>
                </a:lnTo>
                <a:lnTo>
                  <a:pt x="1960753" y="1264640"/>
                </a:lnTo>
                <a:lnTo>
                  <a:pt x="1988845" y="1283004"/>
                </a:lnTo>
                <a:lnTo>
                  <a:pt x="2023364" y="1289418"/>
                </a:lnTo>
                <a:lnTo>
                  <a:pt x="2057628" y="1282128"/>
                </a:lnTo>
                <a:lnTo>
                  <a:pt x="2085365" y="1263040"/>
                </a:lnTo>
                <a:lnTo>
                  <a:pt x="2103856" y="1234922"/>
                </a:lnTo>
                <a:lnTo>
                  <a:pt x="2110371" y="1200581"/>
                </a:lnTo>
                <a:close/>
              </a:path>
              <a:path w="3263265" h="2089150">
                <a:moveTo>
                  <a:pt x="2152243" y="292569"/>
                </a:moveTo>
                <a:lnTo>
                  <a:pt x="2146008" y="268008"/>
                </a:lnTo>
                <a:lnTo>
                  <a:pt x="2131352" y="248335"/>
                </a:lnTo>
                <a:lnTo>
                  <a:pt x="2110321" y="235419"/>
                </a:lnTo>
                <a:lnTo>
                  <a:pt x="2084920" y="231114"/>
                </a:lnTo>
                <a:lnTo>
                  <a:pt x="2059647" y="236461"/>
                </a:lnTo>
                <a:lnTo>
                  <a:pt x="2039734" y="250177"/>
                </a:lnTo>
                <a:lnTo>
                  <a:pt x="2026742" y="270662"/>
                </a:lnTo>
                <a:lnTo>
                  <a:pt x="2022233" y="296265"/>
                </a:lnTo>
                <a:lnTo>
                  <a:pt x="2027389" y="321513"/>
                </a:lnTo>
                <a:lnTo>
                  <a:pt x="2041004" y="342074"/>
                </a:lnTo>
                <a:lnTo>
                  <a:pt x="2061184" y="355981"/>
                </a:lnTo>
                <a:lnTo>
                  <a:pt x="2085975" y="361264"/>
                </a:lnTo>
                <a:lnTo>
                  <a:pt x="2111946" y="355803"/>
                </a:lnTo>
                <a:lnTo>
                  <a:pt x="2133460" y="340652"/>
                </a:lnTo>
                <a:lnTo>
                  <a:pt x="2147798" y="318643"/>
                </a:lnTo>
                <a:lnTo>
                  <a:pt x="2152243" y="292569"/>
                </a:lnTo>
                <a:close/>
              </a:path>
              <a:path w="3263265" h="2089150">
                <a:moveTo>
                  <a:pt x="2163318" y="1689735"/>
                </a:moveTo>
                <a:lnTo>
                  <a:pt x="2160549" y="1675892"/>
                </a:lnTo>
                <a:lnTo>
                  <a:pt x="2158339" y="1664741"/>
                </a:lnTo>
                <a:lnTo>
                  <a:pt x="2144585" y="1644230"/>
                </a:lnTo>
                <a:lnTo>
                  <a:pt x="2124075" y="1630235"/>
                </a:lnTo>
                <a:lnTo>
                  <a:pt x="2098802" y="1624749"/>
                </a:lnTo>
                <a:lnTo>
                  <a:pt x="2073046" y="1629041"/>
                </a:lnTo>
                <a:lnTo>
                  <a:pt x="2052205" y="1641970"/>
                </a:lnTo>
                <a:lnTo>
                  <a:pt x="2038045" y="1661896"/>
                </a:lnTo>
                <a:lnTo>
                  <a:pt x="2032304" y="1687131"/>
                </a:lnTo>
                <a:lnTo>
                  <a:pt x="2036902" y="1714042"/>
                </a:lnTo>
                <a:lnTo>
                  <a:pt x="2051062" y="1736013"/>
                </a:lnTo>
                <a:lnTo>
                  <a:pt x="2072500" y="1750656"/>
                </a:lnTo>
                <a:lnTo>
                  <a:pt x="2098865" y="1755584"/>
                </a:lnTo>
                <a:lnTo>
                  <a:pt x="2123694" y="1749856"/>
                </a:lnTo>
                <a:lnTo>
                  <a:pt x="2144204" y="1735442"/>
                </a:lnTo>
                <a:lnTo>
                  <a:pt x="2158149" y="1714652"/>
                </a:lnTo>
                <a:lnTo>
                  <a:pt x="2161108" y="1700364"/>
                </a:lnTo>
                <a:lnTo>
                  <a:pt x="2163318" y="1689735"/>
                </a:lnTo>
                <a:close/>
              </a:path>
              <a:path w="3263265" h="2089150">
                <a:moveTo>
                  <a:pt x="2163622" y="990561"/>
                </a:moveTo>
                <a:lnTo>
                  <a:pt x="2157095" y="963231"/>
                </a:lnTo>
                <a:lnTo>
                  <a:pt x="2140978" y="940904"/>
                </a:lnTo>
                <a:lnTo>
                  <a:pt x="2117826" y="925995"/>
                </a:lnTo>
                <a:lnTo>
                  <a:pt x="2090216" y="920940"/>
                </a:lnTo>
                <a:lnTo>
                  <a:pt x="2062695" y="927138"/>
                </a:lnTo>
                <a:lnTo>
                  <a:pt x="2040648" y="942898"/>
                </a:lnTo>
                <a:lnTo>
                  <a:pt x="2026158" y="966000"/>
                </a:lnTo>
                <a:lnTo>
                  <a:pt x="2021281" y="994232"/>
                </a:lnTo>
                <a:lnTo>
                  <a:pt x="2027364" y="1022083"/>
                </a:lnTo>
                <a:lnTo>
                  <a:pt x="2042909" y="1044232"/>
                </a:lnTo>
                <a:lnTo>
                  <a:pt x="2065820" y="1058659"/>
                </a:lnTo>
                <a:lnTo>
                  <a:pt x="2094001" y="1063383"/>
                </a:lnTo>
                <a:lnTo>
                  <a:pt x="2121712" y="1057046"/>
                </a:lnTo>
                <a:lnTo>
                  <a:pt x="2122817" y="1056259"/>
                </a:lnTo>
                <a:lnTo>
                  <a:pt x="2144064" y="1041222"/>
                </a:lnTo>
                <a:lnTo>
                  <a:pt x="2158796" y="1018273"/>
                </a:lnTo>
                <a:lnTo>
                  <a:pt x="2163191" y="993000"/>
                </a:lnTo>
                <a:lnTo>
                  <a:pt x="2163254" y="992619"/>
                </a:lnTo>
                <a:lnTo>
                  <a:pt x="2163622" y="990561"/>
                </a:lnTo>
                <a:close/>
              </a:path>
              <a:path w="3263265" h="2089150">
                <a:moveTo>
                  <a:pt x="2219680" y="781659"/>
                </a:moveTo>
                <a:lnTo>
                  <a:pt x="2214041" y="756602"/>
                </a:lnTo>
                <a:lnTo>
                  <a:pt x="2199830" y="736320"/>
                </a:lnTo>
                <a:lnTo>
                  <a:pt x="2179256" y="722922"/>
                </a:lnTo>
                <a:lnTo>
                  <a:pt x="2154504" y="718540"/>
                </a:lnTo>
                <a:lnTo>
                  <a:pt x="2130171" y="724623"/>
                </a:lnTo>
                <a:lnTo>
                  <a:pt x="2109813" y="739508"/>
                </a:lnTo>
                <a:lnTo>
                  <a:pt x="2095982" y="760501"/>
                </a:lnTo>
                <a:lnTo>
                  <a:pt x="2091245" y="784910"/>
                </a:lnTo>
                <a:lnTo>
                  <a:pt x="2096998" y="809472"/>
                </a:lnTo>
                <a:lnTo>
                  <a:pt x="2111425" y="829335"/>
                </a:lnTo>
                <a:lnTo>
                  <a:pt x="2132368" y="842505"/>
                </a:lnTo>
                <a:lnTo>
                  <a:pt x="2157692" y="846975"/>
                </a:lnTo>
                <a:lnTo>
                  <a:pt x="2182926" y="841629"/>
                </a:lnTo>
                <a:lnTo>
                  <a:pt x="2202738" y="827836"/>
                </a:lnTo>
                <a:lnTo>
                  <a:pt x="2215515" y="807288"/>
                </a:lnTo>
                <a:lnTo>
                  <a:pt x="2218956" y="786180"/>
                </a:lnTo>
                <a:lnTo>
                  <a:pt x="2219274" y="784123"/>
                </a:lnTo>
                <a:lnTo>
                  <a:pt x="2219680" y="781672"/>
                </a:lnTo>
                <a:close/>
              </a:path>
              <a:path w="3263265" h="2089150">
                <a:moveTo>
                  <a:pt x="2226246" y="1479042"/>
                </a:moveTo>
                <a:lnTo>
                  <a:pt x="2223795" y="1469364"/>
                </a:lnTo>
                <a:lnTo>
                  <a:pt x="2223668" y="1468805"/>
                </a:lnTo>
                <a:lnTo>
                  <a:pt x="2223617" y="1468589"/>
                </a:lnTo>
                <a:lnTo>
                  <a:pt x="2220099" y="1454594"/>
                </a:lnTo>
                <a:lnTo>
                  <a:pt x="2204923" y="1434084"/>
                </a:lnTo>
                <a:lnTo>
                  <a:pt x="2183638" y="1420241"/>
                </a:lnTo>
                <a:lnTo>
                  <a:pt x="2159114" y="1415783"/>
                </a:lnTo>
                <a:lnTo>
                  <a:pt x="2135822" y="1421549"/>
                </a:lnTo>
                <a:lnTo>
                  <a:pt x="2116721" y="1435303"/>
                </a:lnTo>
                <a:lnTo>
                  <a:pt x="2103666" y="1455102"/>
                </a:lnTo>
                <a:lnTo>
                  <a:pt x="2100795" y="1468589"/>
                </a:lnTo>
                <a:lnTo>
                  <a:pt x="2100757" y="1468780"/>
                </a:lnTo>
                <a:lnTo>
                  <a:pt x="2098586" y="1479029"/>
                </a:lnTo>
                <a:lnTo>
                  <a:pt x="2102866" y="1503857"/>
                </a:lnTo>
                <a:lnTo>
                  <a:pt x="2102993" y="1504581"/>
                </a:lnTo>
                <a:lnTo>
                  <a:pt x="2116175" y="1525092"/>
                </a:lnTo>
                <a:lnTo>
                  <a:pt x="2136368" y="1538693"/>
                </a:lnTo>
                <a:lnTo>
                  <a:pt x="2161819" y="1543596"/>
                </a:lnTo>
                <a:lnTo>
                  <a:pt x="2187130" y="1538389"/>
                </a:lnTo>
                <a:lnTo>
                  <a:pt x="2207806" y="1524393"/>
                </a:lnTo>
                <a:lnTo>
                  <a:pt x="2221598" y="1503857"/>
                </a:lnTo>
                <a:lnTo>
                  <a:pt x="2226246" y="1479042"/>
                </a:lnTo>
                <a:close/>
              </a:path>
              <a:path w="3263265" h="2089150">
                <a:moveTo>
                  <a:pt x="2314067" y="577837"/>
                </a:moveTo>
                <a:lnTo>
                  <a:pt x="2308491" y="543356"/>
                </a:lnTo>
                <a:lnTo>
                  <a:pt x="2290762" y="514756"/>
                </a:lnTo>
                <a:lnTo>
                  <a:pt x="2263533" y="494919"/>
                </a:lnTo>
                <a:lnTo>
                  <a:pt x="2229472" y="486714"/>
                </a:lnTo>
                <a:lnTo>
                  <a:pt x="2194763" y="492163"/>
                </a:lnTo>
                <a:lnTo>
                  <a:pt x="2166188" y="509739"/>
                </a:lnTo>
                <a:lnTo>
                  <a:pt x="2146490" y="536892"/>
                </a:lnTo>
                <a:lnTo>
                  <a:pt x="2138400" y="571068"/>
                </a:lnTo>
                <a:lnTo>
                  <a:pt x="2143988" y="605701"/>
                </a:lnTo>
                <a:lnTo>
                  <a:pt x="2161667" y="634377"/>
                </a:lnTo>
                <a:lnTo>
                  <a:pt x="2188807" y="654253"/>
                </a:lnTo>
                <a:lnTo>
                  <a:pt x="2222716" y="662432"/>
                </a:lnTo>
                <a:lnTo>
                  <a:pt x="2257069" y="656755"/>
                </a:lnTo>
                <a:lnTo>
                  <a:pt x="2285784" y="638886"/>
                </a:lnTo>
                <a:lnTo>
                  <a:pt x="2305799" y="611632"/>
                </a:lnTo>
                <a:lnTo>
                  <a:pt x="2314067" y="577850"/>
                </a:lnTo>
                <a:close/>
              </a:path>
              <a:path w="3263265" h="2089150">
                <a:moveTo>
                  <a:pt x="2317546" y="1271778"/>
                </a:moveTo>
                <a:lnTo>
                  <a:pt x="2311273" y="1238148"/>
                </a:lnTo>
                <a:lnTo>
                  <a:pt x="2293772" y="1210932"/>
                </a:lnTo>
                <a:lnTo>
                  <a:pt x="2267293" y="1192479"/>
                </a:lnTo>
                <a:lnTo>
                  <a:pt x="2234095" y="1185164"/>
                </a:lnTo>
                <a:lnTo>
                  <a:pt x="2199081" y="1191171"/>
                </a:lnTo>
                <a:lnTo>
                  <a:pt x="2170430" y="1209395"/>
                </a:lnTo>
                <a:lnTo>
                  <a:pt x="2151062" y="1237043"/>
                </a:lnTo>
                <a:lnTo>
                  <a:pt x="2143912" y="1271282"/>
                </a:lnTo>
                <a:lnTo>
                  <a:pt x="2170785" y="1333601"/>
                </a:lnTo>
                <a:lnTo>
                  <a:pt x="2233638" y="1358836"/>
                </a:lnTo>
                <a:lnTo>
                  <a:pt x="2266518" y="1351318"/>
                </a:lnTo>
                <a:lnTo>
                  <a:pt x="2293124" y="1332585"/>
                </a:lnTo>
                <a:lnTo>
                  <a:pt x="2310968" y="1305204"/>
                </a:lnTo>
                <a:lnTo>
                  <a:pt x="2317546" y="1271790"/>
                </a:lnTo>
                <a:close/>
              </a:path>
              <a:path w="3263265" h="2089150">
                <a:moveTo>
                  <a:pt x="2364651" y="362356"/>
                </a:moveTo>
                <a:lnTo>
                  <a:pt x="2358098" y="336575"/>
                </a:lnTo>
                <a:lnTo>
                  <a:pt x="2342667" y="315785"/>
                </a:lnTo>
                <a:lnTo>
                  <a:pt x="2320582" y="302031"/>
                </a:lnTo>
                <a:lnTo>
                  <a:pt x="2294077" y="297395"/>
                </a:lnTo>
                <a:lnTo>
                  <a:pt x="2267712" y="303047"/>
                </a:lnTo>
                <a:lnTo>
                  <a:pt x="2246655" y="317576"/>
                </a:lnTo>
                <a:lnTo>
                  <a:pt x="2232749" y="339090"/>
                </a:lnTo>
                <a:lnTo>
                  <a:pt x="2227808" y="365683"/>
                </a:lnTo>
                <a:lnTo>
                  <a:pt x="2233193" y="392112"/>
                </a:lnTo>
                <a:lnTo>
                  <a:pt x="2247569" y="413816"/>
                </a:lnTo>
                <a:lnTo>
                  <a:pt x="2268931" y="428637"/>
                </a:lnTo>
                <a:lnTo>
                  <a:pt x="2294788" y="434327"/>
                </a:lnTo>
                <a:lnTo>
                  <a:pt x="2322017" y="428637"/>
                </a:lnTo>
                <a:lnTo>
                  <a:pt x="2344699" y="412737"/>
                </a:lnTo>
                <a:lnTo>
                  <a:pt x="2355532" y="396265"/>
                </a:lnTo>
                <a:lnTo>
                  <a:pt x="2359888" y="389636"/>
                </a:lnTo>
                <a:lnTo>
                  <a:pt x="2364651" y="362356"/>
                </a:lnTo>
                <a:close/>
              </a:path>
              <a:path w="3263265" h="2089150">
                <a:moveTo>
                  <a:pt x="2384069" y="1059332"/>
                </a:moveTo>
                <a:lnTo>
                  <a:pt x="2376665" y="1027849"/>
                </a:lnTo>
                <a:lnTo>
                  <a:pt x="2358567" y="1002309"/>
                </a:lnTo>
                <a:lnTo>
                  <a:pt x="2351532" y="997724"/>
                </a:lnTo>
                <a:lnTo>
                  <a:pt x="2332367" y="985227"/>
                </a:lnTo>
                <a:lnTo>
                  <a:pt x="2300668" y="979093"/>
                </a:lnTo>
                <a:lnTo>
                  <a:pt x="2269096" y="985570"/>
                </a:lnTo>
                <a:lnTo>
                  <a:pt x="2256231" y="994156"/>
                </a:lnTo>
                <a:lnTo>
                  <a:pt x="2243036" y="1002931"/>
                </a:lnTo>
                <a:lnTo>
                  <a:pt x="2225129" y="1028611"/>
                </a:lnTo>
                <a:lnTo>
                  <a:pt x="2218715" y="1056919"/>
                </a:lnTo>
                <a:lnTo>
                  <a:pt x="2218017" y="1060005"/>
                </a:lnTo>
                <a:lnTo>
                  <a:pt x="2223782" y="1092504"/>
                </a:lnTo>
                <a:lnTo>
                  <a:pt x="2223909" y="1093203"/>
                </a:lnTo>
                <a:lnTo>
                  <a:pt x="2241562" y="1120330"/>
                </a:lnTo>
                <a:lnTo>
                  <a:pt x="2268270" y="1138643"/>
                </a:lnTo>
                <a:lnTo>
                  <a:pt x="2301290" y="1145336"/>
                </a:lnTo>
                <a:lnTo>
                  <a:pt x="2334183" y="1138440"/>
                </a:lnTo>
                <a:lnTo>
                  <a:pt x="2360828" y="1119860"/>
                </a:lnTo>
                <a:lnTo>
                  <a:pt x="2378405" y="1092504"/>
                </a:lnTo>
                <a:lnTo>
                  <a:pt x="2383447" y="1062913"/>
                </a:lnTo>
                <a:lnTo>
                  <a:pt x="2383942" y="1060018"/>
                </a:lnTo>
                <a:lnTo>
                  <a:pt x="2384069" y="1059345"/>
                </a:lnTo>
                <a:close/>
              </a:path>
              <a:path w="3263265" h="2089150">
                <a:moveTo>
                  <a:pt x="2410637" y="1542173"/>
                </a:moveTo>
                <a:lnTo>
                  <a:pt x="2406307" y="1526590"/>
                </a:lnTo>
                <a:lnTo>
                  <a:pt x="2396566" y="1514360"/>
                </a:lnTo>
                <a:lnTo>
                  <a:pt x="2382913" y="1506766"/>
                </a:lnTo>
                <a:lnTo>
                  <a:pt x="2366848" y="1505077"/>
                </a:lnTo>
                <a:lnTo>
                  <a:pt x="2352611" y="1509293"/>
                </a:lnTo>
                <a:lnTo>
                  <a:pt x="2341130" y="1518132"/>
                </a:lnTo>
                <a:lnTo>
                  <a:pt x="2333472" y="1530413"/>
                </a:lnTo>
                <a:lnTo>
                  <a:pt x="2330678" y="1544955"/>
                </a:lnTo>
                <a:lnTo>
                  <a:pt x="2334044" y="1560690"/>
                </a:lnTo>
                <a:lnTo>
                  <a:pt x="2343073" y="1573555"/>
                </a:lnTo>
                <a:lnTo>
                  <a:pt x="2356269" y="1582102"/>
                </a:lnTo>
                <a:lnTo>
                  <a:pt x="2372118" y="1584871"/>
                </a:lnTo>
                <a:lnTo>
                  <a:pt x="2387714" y="1580972"/>
                </a:lnTo>
                <a:lnTo>
                  <a:pt x="2400249" y="1571548"/>
                </a:lnTo>
                <a:lnTo>
                  <a:pt x="2408351" y="1558099"/>
                </a:lnTo>
                <a:lnTo>
                  <a:pt x="2410637" y="1542173"/>
                </a:lnTo>
                <a:close/>
              </a:path>
              <a:path w="3263265" h="2089150">
                <a:moveTo>
                  <a:pt x="2423426" y="193357"/>
                </a:moveTo>
                <a:lnTo>
                  <a:pt x="2421471" y="193192"/>
                </a:lnTo>
                <a:lnTo>
                  <a:pt x="2371826" y="189699"/>
                </a:lnTo>
                <a:lnTo>
                  <a:pt x="2322144" y="186740"/>
                </a:lnTo>
                <a:lnTo>
                  <a:pt x="2301100" y="185712"/>
                </a:lnTo>
                <a:lnTo>
                  <a:pt x="2315718" y="206209"/>
                </a:lnTo>
                <a:lnTo>
                  <a:pt x="2337409" y="220395"/>
                </a:lnTo>
                <a:lnTo>
                  <a:pt x="2364054" y="225882"/>
                </a:lnTo>
                <a:lnTo>
                  <a:pt x="2392273" y="220878"/>
                </a:lnTo>
                <a:lnTo>
                  <a:pt x="2414841" y="206209"/>
                </a:lnTo>
                <a:lnTo>
                  <a:pt x="2423426" y="193357"/>
                </a:lnTo>
                <a:close/>
              </a:path>
              <a:path w="3263265" h="2089150">
                <a:moveTo>
                  <a:pt x="2430297" y="855421"/>
                </a:moveTo>
                <a:lnTo>
                  <a:pt x="2426081" y="830668"/>
                </a:lnTo>
                <a:lnTo>
                  <a:pt x="2412809" y="809967"/>
                </a:lnTo>
                <a:lnTo>
                  <a:pt x="2392616" y="795578"/>
                </a:lnTo>
                <a:lnTo>
                  <a:pt x="2375789" y="791641"/>
                </a:lnTo>
                <a:lnTo>
                  <a:pt x="2367648" y="789749"/>
                </a:lnTo>
                <a:lnTo>
                  <a:pt x="2360320" y="790892"/>
                </a:lnTo>
                <a:lnTo>
                  <a:pt x="2341994" y="793762"/>
                </a:lnTo>
                <a:lnTo>
                  <a:pt x="2321344" y="806424"/>
                </a:lnTo>
                <a:lnTo>
                  <a:pt x="2307386" y="826122"/>
                </a:lnTo>
                <a:lnTo>
                  <a:pt x="2301849" y="851255"/>
                </a:lnTo>
                <a:lnTo>
                  <a:pt x="2306155" y="876630"/>
                </a:lnTo>
                <a:lnTo>
                  <a:pt x="2319172" y="897686"/>
                </a:lnTo>
                <a:lnTo>
                  <a:pt x="2338933" y="912279"/>
                </a:lnTo>
                <a:lnTo>
                  <a:pt x="2363432" y="918235"/>
                </a:lnTo>
                <a:lnTo>
                  <a:pt x="2387816" y="913663"/>
                </a:lnTo>
                <a:lnTo>
                  <a:pt x="2408910" y="899960"/>
                </a:lnTo>
                <a:lnTo>
                  <a:pt x="2423985" y="879678"/>
                </a:lnTo>
                <a:lnTo>
                  <a:pt x="2429573" y="858189"/>
                </a:lnTo>
                <a:lnTo>
                  <a:pt x="2430297" y="855421"/>
                </a:lnTo>
                <a:close/>
              </a:path>
              <a:path w="3263265" h="2089150">
                <a:moveTo>
                  <a:pt x="2517864" y="1332204"/>
                </a:moveTo>
                <a:lnTo>
                  <a:pt x="2510282" y="1302092"/>
                </a:lnTo>
                <a:lnTo>
                  <a:pt x="2492273" y="1278191"/>
                </a:lnTo>
                <a:lnTo>
                  <a:pt x="2466492" y="1262888"/>
                </a:lnTo>
                <a:lnTo>
                  <a:pt x="2435618" y="1258595"/>
                </a:lnTo>
                <a:lnTo>
                  <a:pt x="2406777" y="1266037"/>
                </a:lnTo>
                <a:lnTo>
                  <a:pt x="2383663" y="1283055"/>
                </a:lnTo>
                <a:lnTo>
                  <a:pt x="2368423" y="1307376"/>
                </a:lnTo>
                <a:lnTo>
                  <a:pt x="2363152" y="1336700"/>
                </a:lnTo>
                <a:lnTo>
                  <a:pt x="2369743" y="1367193"/>
                </a:lnTo>
                <a:lnTo>
                  <a:pt x="2386914" y="1391754"/>
                </a:lnTo>
                <a:lnTo>
                  <a:pt x="2412111" y="1407922"/>
                </a:lnTo>
                <a:lnTo>
                  <a:pt x="2442768" y="1413217"/>
                </a:lnTo>
                <a:lnTo>
                  <a:pt x="2472893" y="1406055"/>
                </a:lnTo>
                <a:lnTo>
                  <a:pt x="2497150" y="1388351"/>
                </a:lnTo>
                <a:lnTo>
                  <a:pt x="2512987" y="1362811"/>
                </a:lnTo>
                <a:lnTo>
                  <a:pt x="2517864" y="1332217"/>
                </a:lnTo>
                <a:close/>
              </a:path>
              <a:path w="3263265" h="2089150">
                <a:moveTo>
                  <a:pt x="2522143" y="647141"/>
                </a:moveTo>
                <a:lnTo>
                  <a:pt x="2516390" y="612267"/>
                </a:lnTo>
                <a:lnTo>
                  <a:pt x="2498433" y="583539"/>
                </a:lnTo>
                <a:lnTo>
                  <a:pt x="2471013" y="563854"/>
                </a:lnTo>
                <a:lnTo>
                  <a:pt x="2436838" y="556133"/>
                </a:lnTo>
                <a:lnTo>
                  <a:pt x="2402509" y="562533"/>
                </a:lnTo>
                <a:lnTo>
                  <a:pt x="2374036" y="581240"/>
                </a:lnTo>
                <a:lnTo>
                  <a:pt x="2354542" y="609193"/>
                </a:lnTo>
                <a:lnTo>
                  <a:pt x="2347176" y="643343"/>
                </a:lnTo>
                <a:lnTo>
                  <a:pt x="2353411" y="676529"/>
                </a:lnTo>
                <a:lnTo>
                  <a:pt x="2370975" y="703922"/>
                </a:lnTo>
                <a:lnTo>
                  <a:pt x="2397429" y="722947"/>
                </a:lnTo>
                <a:lnTo>
                  <a:pt x="2430335" y="731037"/>
                </a:lnTo>
                <a:lnTo>
                  <a:pt x="2465476" y="725944"/>
                </a:lnTo>
                <a:lnTo>
                  <a:pt x="2494305" y="708596"/>
                </a:lnTo>
                <a:lnTo>
                  <a:pt x="2514117" y="681494"/>
                </a:lnTo>
                <a:lnTo>
                  <a:pt x="2522143" y="647153"/>
                </a:lnTo>
                <a:close/>
              </a:path>
              <a:path w="3263265" h="2089150">
                <a:moveTo>
                  <a:pt x="2583053" y="434454"/>
                </a:moveTo>
                <a:lnTo>
                  <a:pt x="2579382" y="416534"/>
                </a:lnTo>
                <a:lnTo>
                  <a:pt x="2576830" y="404101"/>
                </a:lnTo>
                <a:lnTo>
                  <a:pt x="2560218" y="379196"/>
                </a:lnTo>
                <a:lnTo>
                  <a:pt x="2535669" y="362254"/>
                </a:lnTo>
                <a:lnTo>
                  <a:pt x="2505621" y="355765"/>
                </a:lnTo>
                <a:lnTo>
                  <a:pt x="2475738" y="361657"/>
                </a:lnTo>
                <a:lnTo>
                  <a:pt x="2450439" y="378345"/>
                </a:lnTo>
                <a:lnTo>
                  <a:pt x="2433358" y="402069"/>
                </a:lnTo>
                <a:lnTo>
                  <a:pt x="2432697" y="402983"/>
                </a:lnTo>
                <a:lnTo>
                  <a:pt x="2425458" y="432701"/>
                </a:lnTo>
                <a:lnTo>
                  <a:pt x="2448458" y="489737"/>
                </a:lnTo>
                <a:lnTo>
                  <a:pt x="2506510" y="513245"/>
                </a:lnTo>
                <a:lnTo>
                  <a:pt x="2536698" y="506653"/>
                </a:lnTo>
                <a:lnTo>
                  <a:pt x="2561056" y="489737"/>
                </a:lnTo>
                <a:lnTo>
                  <a:pt x="2577287" y="464883"/>
                </a:lnTo>
                <a:lnTo>
                  <a:pt x="2583053" y="434467"/>
                </a:lnTo>
                <a:close/>
              </a:path>
              <a:path w="3263265" h="2089150">
                <a:moveTo>
                  <a:pt x="2597835" y="1128712"/>
                </a:moveTo>
                <a:lnTo>
                  <a:pt x="2591752" y="1094206"/>
                </a:lnTo>
                <a:lnTo>
                  <a:pt x="2581656" y="1078357"/>
                </a:lnTo>
                <a:lnTo>
                  <a:pt x="2573642" y="1065745"/>
                </a:lnTo>
                <a:lnTo>
                  <a:pt x="2546223" y="1046213"/>
                </a:lnTo>
                <a:lnTo>
                  <a:pt x="2512212" y="1038479"/>
                </a:lnTo>
                <a:lnTo>
                  <a:pt x="2477935" y="1044600"/>
                </a:lnTo>
                <a:lnTo>
                  <a:pt x="2449474" y="1062850"/>
                </a:lnTo>
                <a:lnTo>
                  <a:pt x="2446655" y="1066812"/>
                </a:lnTo>
                <a:lnTo>
                  <a:pt x="2429840" y="1090383"/>
                </a:lnTo>
                <a:lnTo>
                  <a:pt x="2422029" y="1124305"/>
                </a:lnTo>
                <a:lnTo>
                  <a:pt x="2428036" y="1158748"/>
                </a:lnTo>
                <a:lnTo>
                  <a:pt x="2446121" y="1187081"/>
                </a:lnTo>
                <a:lnTo>
                  <a:pt x="2473591" y="1206525"/>
                </a:lnTo>
                <a:lnTo>
                  <a:pt x="2507818" y="1214285"/>
                </a:lnTo>
                <a:lnTo>
                  <a:pt x="2542438" y="1208354"/>
                </a:lnTo>
                <a:lnTo>
                  <a:pt x="2570810" y="1190396"/>
                </a:lnTo>
                <a:lnTo>
                  <a:pt x="2590190" y="1162977"/>
                </a:lnTo>
                <a:lnTo>
                  <a:pt x="2597835" y="1128725"/>
                </a:lnTo>
                <a:close/>
              </a:path>
              <a:path w="3263265" h="2089150">
                <a:moveTo>
                  <a:pt x="2637942" y="917536"/>
                </a:moveTo>
                <a:lnTo>
                  <a:pt x="2633103" y="892162"/>
                </a:lnTo>
                <a:lnTo>
                  <a:pt x="2621165" y="874179"/>
                </a:lnTo>
                <a:lnTo>
                  <a:pt x="2619743" y="872020"/>
                </a:lnTo>
                <a:lnTo>
                  <a:pt x="2599525" y="858761"/>
                </a:lnTo>
                <a:lnTo>
                  <a:pt x="2574112" y="854049"/>
                </a:lnTo>
                <a:lnTo>
                  <a:pt x="2548915" y="859155"/>
                </a:lnTo>
                <a:lnTo>
                  <a:pt x="2538209" y="866305"/>
                </a:lnTo>
                <a:lnTo>
                  <a:pt x="2528328" y="872883"/>
                </a:lnTo>
                <a:lnTo>
                  <a:pt x="2514485" y="893140"/>
                </a:lnTo>
                <a:lnTo>
                  <a:pt x="2509545" y="917536"/>
                </a:lnTo>
                <a:lnTo>
                  <a:pt x="2509482" y="917829"/>
                </a:lnTo>
                <a:lnTo>
                  <a:pt x="2514993" y="942136"/>
                </a:lnTo>
                <a:lnTo>
                  <a:pt x="2529421" y="962787"/>
                </a:lnTo>
                <a:lnTo>
                  <a:pt x="2550147" y="977125"/>
                </a:lnTo>
                <a:lnTo>
                  <a:pt x="2574467" y="982510"/>
                </a:lnTo>
                <a:lnTo>
                  <a:pt x="2599105" y="977379"/>
                </a:lnTo>
                <a:lnTo>
                  <a:pt x="2619286" y="963409"/>
                </a:lnTo>
                <a:lnTo>
                  <a:pt x="2632926" y="942746"/>
                </a:lnTo>
                <a:lnTo>
                  <a:pt x="2637879" y="917829"/>
                </a:lnTo>
                <a:lnTo>
                  <a:pt x="2637942" y="917536"/>
                </a:lnTo>
                <a:close/>
              </a:path>
              <a:path w="3263265" h="2089150">
                <a:moveTo>
                  <a:pt x="2640025" y="227723"/>
                </a:moveTo>
                <a:lnTo>
                  <a:pt x="2570251" y="206908"/>
                </a:lnTo>
                <a:lnTo>
                  <a:pt x="2520696" y="201803"/>
                </a:lnTo>
                <a:lnTo>
                  <a:pt x="2513469" y="201129"/>
                </a:lnTo>
                <a:lnTo>
                  <a:pt x="2508173" y="223608"/>
                </a:lnTo>
                <a:lnTo>
                  <a:pt x="2512758" y="249974"/>
                </a:lnTo>
                <a:lnTo>
                  <a:pt x="2526906" y="271589"/>
                </a:lnTo>
                <a:lnTo>
                  <a:pt x="2548369" y="286143"/>
                </a:lnTo>
                <a:lnTo>
                  <a:pt x="2574899" y="291388"/>
                </a:lnTo>
                <a:lnTo>
                  <a:pt x="2600198" y="286410"/>
                </a:lnTo>
                <a:lnTo>
                  <a:pt x="2620657" y="272986"/>
                </a:lnTo>
                <a:lnTo>
                  <a:pt x="2634526" y="252844"/>
                </a:lnTo>
                <a:lnTo>
                  <a:pt x="2640025" y="227723"/>
                </a:lnTo>
                <a:close/>
              </a:path>
              <a:path w="3263265" h="2089150">
                <a:moveTo>
                  <a:pt x="2700147" y="1403210"/>
                </a:moveTo>
                <a:lnTo>
                  <a:pt x="2695295" y="1383779"/>
                </a:lnTo>
                <a:lnTo>
                  <a:pt x="2683738" y="1368221"/>
                </a:lnTo>
                <a:lnTo>
                  <a:pt x="2667177" y="1358099"/>
                </a:lnTo>
                <a:lnTo>
                  <a:pt x="2647340" y="1355001"/>
                </a:lnTo>
                <a:lnTo>
                  <a:pt x="2627795" y="1359865"/>
                </a:lnTo>
                <a:lnTo>
                  <a:pt x="2612136" y="1371460"/>
                </a:lnTo>
                <a:lnTo>
                  <a:pt x="2601950" y="1388021"/>
                </a:lnTo>
                <a:lnTo>
                  <a:pt x="2598851" y="1407820"/>
                </a:lnTo>
                <a:lnTo>
                  <a:pt x="2601671" y="1418805"/>
                </a:lnTo>
                <a:lnTo>
                  <a:pt x="2603817" y="1427137"/>
                </a:lnTo>
                <a:lnTo>
                  <a:pt x="2615577" y="1442783"/>
                </a:lnTo>
                <a:lnTo>
                  <a:pt x="2632240" y="1453032"/>
                </a:lnTo>
                <a:lnTo>
                  <a:pt x="2651912" y="1456182"/>
                </a:lnTo>
                <a:lnTo>
                  <a:pt x="2671229" y="1451216"/>
                </a:lnTo>
                <a:lnTo>
                  <a:pt x="2686799" y="1439545"/>
                </a:lnTo>
                <a:lnTo>
                  <a:pt x="2696984" y="1422933"/>
                </a:lnTo>
                <a:lnTo>
                  <a:pt x="2697099" y="1422260"/>
                </a:lnTo>
                <a:lnTo>
                  <a:pt x="2700147" y="1403210"/>
                </a:lnTo>
                <a:close/>
              </a:path>
              <a:path w="3263265" h="2089150">
                <a:moveTo>
                  <a:pt x="2723819" y="707656"/>
                </a:moveTo>
                <a:lnTo>
                  <a:pt x="2717889" y="676884"/>
                </a:lnTo>
                <a:lnTo>
                  <a:pt x="2701848" y="652170"/>
                </a:lnTo>
                <a:lnTo>
                  <a:pt x="2677630" y="635482"/>
                </a:lnTo>
                <a:lnTo>
                  <a:pt x="2647124" y="628777"/>
                </a:lnTo>
                <a:lnTo>
                  <a:pt x="2614942" y="634085"/>
                </a:lnTo>
                <a:lnTo>
                  <a:pt x="2588387" y="650519"/>
                </a:lnTo>
                <a:lnTo>
                  <a:pt x="2570162" y="675576"/>
                </a:lnTo>
                <a:lnTo>
                  <a:pt x="2562961" y="706755"/>
                </a:lnTo>
                <a:lnTo>
                  <a:pt x="2568981" y="738009"/>
                </a:lnTo>
                <a:lnTo>
                  <a:pt x="2586482" y="764362"/>
                </a:lnTo>
                <a:lnTo>
                  <a:pt x="2612377" y="782637"/>
                </a:lnTo>
                <a:lnTo>
                  <a:pt x="2643568" y="789647"/>
                </a:lnTo>
                <a:lnTo>
                  <a:pt x="2674848" y="783386"/>
                </a:lnTo>
                <a:lnTo>
                  <a:pt x="2700439" y="765810"/>
                </a:lnTo>
                <a:lnTo>
                  <a:pt x="2717660" y="739648"/>
                </a:lnTo>
                <a:lnTo>
                  <a:pt x="2723819" y="707669"/>
                </a:lnTo>
                <a:close/>
              </a:path>
              <a:path w="3263265" h="2089150">
                <a:moveTo>
                  <a:pt x="2797010" y="1195158"/>
                </a:moveTo>
                <a:lnTo>
                  <a:pt x="2793225" y="1177874"/>
                </a:lnTo>
                <a:lnTo>
                  <a:pt x="2790406" y="1164907"/>
                </a:lnTo>
                <a:lnTo>
                  <a:pt x="2773337" y="1140333"/>
                </a:lnTo>
                <a:lnTo>
                  <a:pt x="2748369" y="1123924"/>
                </a:lnTo>
                <a:lnTo>
                  <a:pt x="2718092" y="1118235"/>
                </a:lnTo>
                <a:lnTo>
                  <a:pt x="2688005" y="1124915"/>
                </a:lnTo>
                <a:lnTo>
                  <a:pt x="2663431" y="1142161"/>
                </a:lnTo>
                <a:lnTo>
                  <a:pt x="2646972" y="1167282"/>
                </a:lnTo>
                <a:lnTo>
                  <a:pt x="2641269" y="1197559"/>
                </a:lnTo>
                <a:lnTo>
                  <a:pt x="2664955" y="1252143"/>
                </a:lnTo>
                <a:lnTo>
                  <a:pt x="2702801" y="1270800"/>
                </a:lnTo>
                <a:lnTo>
                  <a:pt x="2720454" y="1274089"/>
                </a:lnTo>
                <a:lnTo>
                  <a:pt x="2750566" y="1267523"/>
                </a:lnTo>
                <a:lnTo>
                  <a:pt x="2775026" y="1250467"/>
                </a:lnTo>
                <a:lnTo>
                  <a:pt x="2791333" y="1225486"/>
                </a:lnTo>
                <a:lnTo>
                  <a:pt x="2797010" y="1195158"/>
                </a:lnTo>
                <a:close/>
              </a:path>
              <a:path w="3263265" h="2089150">
                <a:moveTo>
                  <a:pt x="2798241" y="506768"/>
                </a:moveTo>
                <a:lnTo>
                  <a:pt x="2794495" y="472846"/>
                </a:lnTo>
                <a:lnTo>
                  <a:pt x="2779191" y="444550"/>
                </a:lnTo>
                <a:lnTo>
                  <a:pt x="2778734" y="444182"/>
                </a:lnTo>
                <a:lnTo>
                  <a:pt x="2754452" y="424434"/>
                </a:lnTo>
                <a:lnTo>
                  <a:pt x="2722384" y="415086"/>
                </a:lnTo>
                <a:lnTo>
                  <a:pt x="2687320" y="418858"/>
                </a:lnTo>
                <a:lnTo>
                  <a:pt x="2670695" y="428028"/>
                </a:lnTo>
                <a:lnTo>
                  <a:pt x="2657868" y="435076"/>
                </a:lnTo>
                <a:lnTo>
                  <a:pt x="2637053" y="461213"/>
                </a:lnTo>
                <a:lnTo>
                  <a:pt x="2627896" y="494703"/>
                </a:lnTo>
                <a:lnTo>
                  <a:pt x="2632799" y="527037"/>
                </a:lnTo>
                <a:lnTo>
                  <a:pt x="2649740" y="555167"/>
                </a:lnTo>
                <a:lnTo>
                  <a:pt x="2675725" y="575703"/>
                </a:lnTo>
                <a:lnTo>
                  <a:pt x="2707729" y="585241"/>
                </a:lnTo>
                <a:lnTo>
                  <a:pt x="2740342" y="581037"/>
                </a:lnTo>
                <a:lnTo>
                  <a:pt x="2768536" y="564629"/>
                </a:lnTo>
                <a:lnTo>
                  <a:pt x="2788958" y="538899"/>
                </a:lnTo>
                <a:lnTo>
                  <a:pt x="2798241" y="506780"/>
                </a:lnTo>
                <a:close/>
              </a:path>
              <a:path w="3263265" h="2089150">
                <a:moveTo>
                  <a:pt x="2848495" y="985659"/>
                </a:moveTo>
                <a:lnTo>
                  <a:pt x="2842526" y="961288"/>
                </a:lnTo>
                <a:lnTo>
                  <a:pt x="2827744" y="940892"/>
                </a:lnTo>
                <a:lnTo>
                  <a:pt x="2806789" y="927011"/>
                </a:lnTo>
                <a:lnTo>
                  <a:pt x="2782328" y="922197"/>
                </a:lnTo>
                <a:lnTo>
                  <a:pt x="2757767" y="927836"/>
                </a:lnTo>
                <a:lnTo>
                  <a:pt x="2737853" y="942187"/>
                </a:lnTo>
                <a:lnTo>
                  <a:pt x="2724607" y="963104"/>
                </a:lnTo>
                <a:lnTo>
                  <a:pt x="2720060" y="988428"/>
                </a:lnTo>
                <a:lnTo>
                  <a:pt x="2725331" y="1013675"/>
                </a:lnTo>
                <a:lnTo>
                  <a:pt x="2739034" y="1033526"/>
                </a:lnTo>
                <a:lnTo>
                  <a:pt x="2759532" y="1046378"/>
                </a:lnTo>
                <a:lnTo>
                  <a:pt x="2785122" y="1050632"/>
                </a:lnTo>
                <a:lnTo>
                  <a:pt x="2810205" y="1045070"/>
                </a:lnTo>
                <a:lnTo>
                  <a:pt x="2811297" y="1044308"/>
                </a:lnTo>
                <a:lnTo>
                  <a:pt x="2830525" y="1030935"/>
                </a:lnTo>
                <a:lnTo>
                  <a:pt x="2844000" y="1010412"/>
                </a:lnTo>
                <a:lnTo>
                  <a:pt x="2848495" y="985659"/>
                </a:lnTo>
                <a:close/>
              </a:path>
              <a:path w="3263265" h="2089150">
                <a:moveTo>
                  <a:pt x="2848889" y="288848"/>
                </a:moveTo>
                <a:lnTo>
                  <a:pt x="2828277" y="243700"/>
                </a:lnTo>
                <a:lnTo>
                  <a:pt x="2768015" y="232651"/>
                </a:lnTo>
                <a:lnTo>
                  <a:pt x="2756839" y="231013"/>
                </a:lnTo>
                <a:lnTo>
                  <a:pt x="2737701" y="244652"/>
                </a:lnTo>
                <a:lnTo>
                  <a:pt x="2724302" y="265633"/>
                </a:lnTo>
                <a:lnTo>
                  <a:pt x="2719628" y="291134"/>
                </a:lnTo>
                <a:lnTo>
                  <a:pt x="2724823" y="316649"/>
                </a:lnTo>
                <a:lnTo>
                  <a:pt x="2738513" y="336689"/>
                </a:lnTo>
                <a:lnTo>
                  <a:pt x="2759087" y="349669"/>
                </a:lnTo>
                <a:lnTo>
                  <a:pt x="2784906" y="354012"/>
                </a:lnTo>
                <a:lnTo>
                  <a:pt x="2810230" y="348513"/>
                </a:lnTo>
                <a:lnTo>
                  <a:pt x="2830715" y="334416"/>
                </a:lnTo>
                <a:lnTo>
                  <a:pt x="2844292" y="313817"/>
                </a:lnTo>
                <a:lnTo>
                  <a:pt x="2848889" y="288848"/>
                </a:lnTo>
                <a:close/>
              </a:path>
              <a:path w="3263265" h="2089150">
                <a:moveTo>
                  <a:pt x="2925699" y="780465"/>
                </a:moveTo>
                <a:lnTo>
                  <a:pt x="2920695" y="751332"/>
                </a:lnTo>
                <a:lnTo>
                  <a:pt x="2905328" y="727506"/>
                </a:lnTo>
                <a:lnTo>
                  <a:pt x="2881985" y="711454"/>
                </a:lnTo>
                <a:lnTo>
                  <a:pt x="2853029" y="705612"/>
                </a:lnTo>
                <a:lnTo>
                  <a:pt x="2825445" y="711123"/>
                </a:lnTo>
                <a:lnTo>
                  <a:pt x="2802598" y="726097"/>
                </a:lnTo>
                <a:lnTo>
                  <a:pt x="2786811" y="748347"/>
                </a:lnTo>
                <a:lnTo>
                  <a:pt x="2780322" y="775652"/>
                </a:lnTo>
                <a:lnTo>
                  <a:pt x="2785440" y="804532"/>
                </a:lnTo>
                <a:lnTo>
                  <a:pt x="2801162" y="828586"/>
                </a:lnTo>
                <a:lnTo>
                  <a:pt x="2809989" y="834732"/>
                </a:lnTo>
                <a:lnTo>
                  <a:pt x="2824772" y="845019"/>
                </a:lnTo>
                <a:lnTo>
                  <a:pt x="2853537" y="851027"/>
                </a:lnTo>
                <a:lnTo>
                  <a:pt x="2903715" y="830237"/>
                </a:lnTo>
                <a:lnTo>
                  <a:pt x="2925699" y="780478"/>
                </a:lnTo>
                <a:close/>
              </a:path>
              <a:path w="3263265" h="2089150">
                <a:moveTo>
                  <a:pt x="3011068" y="571461"/>
                </a:moveTo>
                <a:lnTo>
                  <a:pt x="3005074" y="537159"/>
                </a:lnTo>
                <a:lnTo>
                  <a:pt x="2986938" y="508609"/>
                </a:lnTo>
                <a:lnTo>
                  <a:pt x="2959506" y="488835"/>
                </a:lnTo>
                <a:lnTo>
                  <a:pt x="2925635" y="480885"/>
                </a:lnTo>
                <a:lnTo>
                  <a:pt x="2891205" y="486765"/>
                </a:lnTo>
                <a:lnTo>
                  <a:pt x="2862808" y="504736"/>
                </a:lnTo>
                <a:lnTo>
                  <a:pt x="2843276" y="532155"/>
                </a:lnTo>
                <a:lnTo>
                  <a:pt x="2835427" y="566318"/>
                </a:lnTo>
                <a:lnTo>
                  <a:pt x="2841231" y="601040"/>
                </a:lnTo>
                <a:lnTo>
                  <a:pt x="2859074" y="629526"/>
                </a:lnTo>
                <a:lnTo>
                  <a:pt x="2886354" y="649033"/>
                </a:lnTo>
                <a:lnTo>
                  <a:pt x="2920492" y="656831"/>
                </a:lnTo>
                <a:lnTo>
                  <a:pt x="2954985" y="650875"/>
                </a:lnTo>
                <a:lnTo>
                  <a:pt x="2983522" y="632841"/>
                </a:lnTo>
                <a:lnTo>
                  <a:pt x="3003181" y="605459"/>
                </a:lnTo>
                <a:lnTo>
                  <a:pt x="3011068" y="571474"/>
                </a:lnTo>
                <a:close/>
              </a:path>
              <a:path w="3263265" h="2089150">
                <a:moveTo>
                  <a:pt x="3030156" y="1057986"/>
                </a:moveTo>
                <a:lnTo>
                  <a:pt x="3027413" y="1044257"/>
                </a:lnTo>
                <a:lnTo>
                  <a:pt x="3019374" y="1032014"/>
                </a:lnTo>
                <a:lnTo>
                  <a:pt x="3007728" y="1023073"/>
                </a:lnTo>
                <a:lnTo>
                  <a:pt x="2994190" y="1019276"/>
                </a:lnTo>
                <a:lnTo>
                  <a:pt x="2980474" y="1021803"/>
                </a:lnTo>
                <a:lnTo>
                  <a:pt x="2968574" y="1029665"/>
                </a:lnTo>
                <a:lnTo>
                  <a:pt x="2960039" y="1041374"/>
                </a:lnTo>
                <a:lnTo>
                  <a:pt x="2956445" y="1055420"/>
                </a:lnTo>
                <a:lnTo>
                  <a:pt x="2958604" y="1070152"/>
                </a:lnTo>
                <a:lnTo>
                  <a:pt x="2965742" y="1081951"/>
                </a:lnTo>
                <a:lnTo>
                  <a:pt x="2977019" y="1089888"/>
                </a:lnTo>
                <a:lnTo>
                  <a:pt x="2991523" y="1093012"/>
                </a:lnTo>
                <a:lnTo>
                  <a:pt x="3005950" y="1090472"/>
                </a:lnTo>
                <a:lnTo>
                  <a:pt x="3018129" y="1082941"/>
                </a:lnTo>
                <a:lnTo>
                  <a:pt x="3026664" y="1071689"/>
                </a:lnTo>
                <a:lnTo>
                  <a:pt x="3030156" y="1057986"/>
                </a:lnTo>
                <a:close/>
              </a:path>
              <a:path w="3263265" h="2089150">
                <a:moveTo>
                  <a:pt x="3055416" y="359727"/>
                </a:moveTo>
                <a:lnTo>
                  <a:pt x="3050400" y="334581"/>
                </a:lnTo>
                <a:lnTo>
                  <a:pt x="3036709" y="314553"/>
                </a:lnTo>
                <a:lnTo>
                  <a:pt x="3016237" y="301459"/>
                </a:lnTo>
                <a:lnTo>
                  <a:pt x="2990888" y="297154"/>
                </a:lnTo>
                <a:lnTo>
                  <a:pt x="2965983" y="302958"/>
                </a:lnTo>
                <a:lnTo>
                  <a:pt x="2945790" y="317474"/>
                </a:lnTo>
                <a:lnTo>
                  <a:pt x="2932569" y="338264"/>
                </a:lnTo>
                <a:lnTo>
                  <a:pt x="2928620" y="362940"/>
                </a:lnTo>
                <a:lnTo>
                  <a:pt x="2934741" y="385826"/>
                </a:lnTo>
                <a:lnTo>
                  <a:pt x="2948838" y="405168"/>
                </a:lnTo>
                <a:lnTo>
                  <a:pt x="2968561" y="418655"/>
                </a:lnTo>
                <a:lnTo>
                  <a:pt x="2991523" y="424002"/>
                </a:lnTo>
                <a:lnTo>
                  <a:pt x="3016135" y="419252"/>
                </a:lnTo>
                <a:lnTo>
                  <a:pt x="3036493" y="405447"/>
                </a:lnTo>
                <a:lnTo>
                  <a:pt x="3050349" y="384848"/>
                </a:lnTo>
                <a:lnTo>
                  <a:pt x="3055416" y="359727"/>
                </a:lnTo>
                <a:close/>
              </a:path>
              <a:path w="3263265" h="2089150">
                <a:moveTo>
                  <a:pt x="3121406" y="850404"/>
                </a:moveTo>
                <a:lnTo>
                  <a:pt x="3117773" y="826135"/>
                </a:lnTo>
                <a:lnTo>
                  <a:pt x="3105861" y="806691"/>
                </a:lnTo>
                <a:lnTo>
                  <a:pt x="3092640" y="797509"/>
                </a:lnTo>
                <a:lnTo>
                  <a:pt x="3087179" y="793711"/>
                </a:lnTo>
                <a:lnTo>
                  <a:pt x="3063240" y="788784"/>
                </a:lnTo>
                <a:lnTo>
                  <a:pt x="3039313" y="793216"/>
                </a:lnTo>
                <a:lnTo>
                  <a:pt x="3019755" y="805929"/>
                </a:lnTo>
                <a:lnTo>
                  <a:pt x="3006623" y="824928"/>
                </a:lnTo>
                <a:lnTo>
                  <a:pt x="3001962" y="848233"/>
                </a:lnTo>
                <a:lnTo>
                  <a:pt x="3007169" y="871512"/>
                </a:lnTo>
                <a:lnTo>
                  <a:pt x="3020720" y="890739"/>
                </a:lnTo>
                <a:lnTo>
                  <a:pt x="3040342" y="903693"/>
                </a:lnTo>
                <a:lnTo>
                  <a:pt x="3063697" y="908151"/>
                </a:lnTo>
                <a:lnTo>
                  <a:pt x="3085655" y="903274"/>
                </a:lnTo>
                <a:lnTo>
                  <a:pt x="3103753" y="890866"/>
                </a:lnTo>
                <a:lnTo>
                  <a:pt x="3116249" y="872667"/>
                </a:lnTo>
                <a:lnTo>
                  <a:pt x="3117291" y="868172"/>
                </a:lnTo>
                <a:lnTo>
                  <a:pt x="3121406" y="850404"/>
                </a:lnTo>
                <a:close/>
              </a:path>
              <a:path w="3263265" h="2089150">
                <a:moveTo>
                  <a:pt x="3214624" y="636955"/>
                </a:moveTo>
                <a:lnTo>
                  <a:pt x="3209950" y="616191"/>
                </a:lnTo>
                <a:lnTo>
                  <a:pt x="3207562" y="605523"/>
                </a:lnTo>
                <a:lnTo>
                  <a:pt x="3189630" y="579818"/>
                </a:lnTo>
                <a:lnTo>
                  <a:pt x="3163532" y="562470"/>
                </a:lnTo>
                <a:lnTo>
                  <a:pt x="3131959" y="556133"/>
                </a:lnTo>
                <a:lnTo>
                  <a:pt x="3099143" y="563029"/>
                </a:lnTo>
                <a:lnTo>
                  <a:pt x="3072777" y="581723"/>
                </a:lnTo>
                <a:lnTo>
                  <a:pt x="3055607" y="609282"/>
                </a:lnTo>
                <a:lnTo>
                  <a:pt x="3050375" y="642785"/>
                </a:lnTo>
                <a:lnTo>
                  <a:pt x="3058058" y="674420"/>
                </a:lnTo>
                <a:lnTo>
                  <a:pt x="3076308" y="699363"/>
                </a:lnTo>
                <a:lnTo>
                  <a:pt x="3102775" y="715441"/>
                </a:lnTo>
                <a:lnTo>
                  <a:pt x="3135084" y="720483"/>
                </a:lnTo>
                <a:lnTo>
                  <a:pt x="3166618" y="713028"/>
                </a:lnTo>
                <a:lnTo>
                  <a:pt x="3192081" y="694855"/>
                </a:lnTo>
                <a:lnTo>
                  <a:pt x="3208934" y="668591"/>
                </a:lnTo>
                <a:lnTo>
                  <a:pt x="3214624" y="636955"/>
                </a:lnTo>
                <a:close/>
              </a:path>
              <a:path w="3263265" h="2089150">
                <a:moveTo>
                  <a:pt x="3263176" y="431774"/>
                </a:moveTo>
                <a:lnTo>
                  <a:pt x="3259188" y="407708"/>
                </a:lnTo>
                <a:lnTo>
                  <a:pt x="3246678" y="387781"/>
                </a:lnTo>
                <a:lnTo>
                  <a:pt x="3227552" y="374002"/>
                </a:lnTo>
                <a:lnTo>
                  <a:pt x="3203727" y="368414"/>
                </a:lnTo>
                <a:lnTo>
                  <a:pt x="3179635" y="372427"/>
                </a:lnTo>
                <a:lnTo>
                  <a:pt x="3159696" y="384873"/>
                </a:lnTo>
                <a:lnTo>
                  <a:pt x="3145929" y="403872"/>
                </a:lnTo>
                <a:lnTo>
                  <a:pt x="3140354" y="427570"/>
                </a:lnTo>
                <a:lnTo>
                  <a:pt x="3144431" y="451510"/>
                </a:lnTo>
                <a:lnTo>
                  <a:pt x="3156966" y="471474"/>
                </a:lnTo>
                <a:lnTo>
                  <a:pt x="3176003" y="485355"/>
                </a:lnTo>
                <a:lnTo>
                  <a:pt x="3199587" y="491058"/>
                </a:lnTo>
                <a:lnTo>
                  <a:pt x="3223514" y="487032"/>
                </a:lnTo>
                <a:lnTo>
                  <a:pt x="3243516" y="474472"/>
                </a:lnTo>
                <a:lnTo>
                  <a:pt x="3257461" y="455383"/>
                </a:lnTo>
                <a:lnTo>
                  <a:pt x="3263176" y="431774"/>
                </a:lnTo>
                <a:close/>
              </a:path>
            </a:pathLst>
          </a:custGeom>
          <a:solidFill>
            <a:srgbClr val="29ABE1">
              <a:alpha val="119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99074" y="6380556"/>
            <a:ext cx="3959226" cy="3079629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0" y="7786851"/>
            <a:ext cx="942860" cy="2535403"/>
          </a:xfrm>
          <a:prstGeom prst="rect">
            <a:avLst/>
          </a:prstGeom>
        </p:spPr>
      </p:pic>
      <p:sp>
        <p:nvSpPr>
          <p:cNvPr id="22" name="bg object 22"/>
          <p:cNvSpPr/>
          <p:nvPr/>
        </p:nvSpPr>
        <p:spPr>
          <a:xfrm>
            <a:off x="0" y="4588941"/>
            <a:ext cx="1219835" cy="4282440"/>
          </a:xfrm>
          <a:custGeom>
            <a:avLst/>
            <a:gdLst/>
            <a:ahLst/>
            <a:cxnLst/>
            <a:rect l="l" t="t" r="r" b="b"/>
            <a:pathLst>
              <a:path w="1219835" h="4282440">
                <a:moveTo>
                  <a:pt x="41922" y="472414"/>
                </a:moveTo>
                <a:lnTo>
                  <a:pt x="36347" y="443318"/>
                </a:lnTo>
                <a:lnTo>
                  <a:pt x="20853" y="419265"/>
                </a:lnTo>
                <a:lnTo>
                  <a:pt x="0" y="404279"/>
                </a:lnTo>
                <a:lnTo>
                  <a:pt x="0" y="538251"/>
                </a:lnTo>
                <a:lnTo>
                  <a:pt x="19024" y="526796"/>
                </a:lnTo>
                <a:lnTo>
                  <a:pt x="35725" y="502970"/>
                </a:lnTo>
                <a:lnTo>
                  <a:pt x="41922" y="472427"/>
                </a:lnTo>
                <a:close/>
              </a:path>
              <a:path w="1219835" h="4282440">
                <a:moveTo>
                  <a:pt x="42202" y="3255734"/>
                </a:moveTo>
                <a:lnTo>
                  <a:pt x="37680" y="3231680"/>
                </a:lnTo>
                <a:lnTo>
                  <a:pt x="24726" y="3212020"/>
                </a:lnTo>
                <a:lnTo>
                  <a:pt x="24574" y="3211931"/>
                </a:lnTo>
                <a:lnTo>
                  <a:pt x="24739" y="3212007"/>
                </a:lnTo>
                <a:lnTo>
                  <a:pt x="5473" y="3198926"/>
                </a:lnTo>
                <a:lnTo>
                  <a:pt x="0" y="3197910"/>
                </a:lnTo>
                <a:lnTo>
                  <a:pt x="0" y="3198596"/>
                </a:lnTo>
                <a:lnTo>
                  <a:pt x="0" y="3310204"/>
                </a:lnTo>
                <a:lnTo>
                  <a:pt x="7581" y="3308718"/>
                </a:lnTo>
                <a:lnTo>
                  <a:pt x="7835" y="3308718"/>
                </a:lnTo>
                <a:lnTo>
                  <a:pt x="25933" y="3296793"/>
                </a:lnTo>
                <a:lnTo>
                  <a:pt x="37744" y="3278771"/>
                </a:lnTo>
                <a:lnTo>
                  <a:pt x="42202" y="3255734"/>
                </a:lnTo>
                <a:close/>
              </a:path>
              <a:path w="1219835" h="4282440">
                <a:moveTo>
                  <a:pt x="48844" y="1169720"/>
                </a:moveTo>
                <a:lnTo>
                  <a:pt x="43154" y="1141285"/>
                </a:lnTo>
                <a:lnTo>
                  <a:pt x="27216" y="1117168"/>
                </a:lnTo>
                <a:lnTo>
                  <a:pt x="3721" y="1100188"/>
                </a:lnTo>
                <a:lnTo>
                  <a:pt x="0" y="1099261"/>
                </a:lnTo>
                <a:lnTo>
                  <a:pt x="0" y="1237830"/>
                </a:lnTo>
                <a:lnTo>
                  <a:pt x="2527" y="1237322"/>
                </a:lnTo>
                <a:lnTo>
                  <a:pt x="26377" y="1221498"/>
                </a:lnTo>
                <a:lnTo>
                  <a:pt x="42633" y="1198168"/>
                </a:lnTo>
                <a:lnTo>
                  <a:pt x="48844" y="1169733"/>
                </a:lnTo>
                <a:close/>
              </a:path>
              <a:path w="1219835" h="4282440">
                <a:moveTo>
                  <a:pt x="52628" y="1860397"/>
                </a:moveTo>
                <a:lnTo>
                  <a:pt x="47028" y="1831035"/>
                </a:lnTo>
                <a:lnTo>
                  <a:pt x="31686" y="1807641"/>
                </a:lnTo>
                <a:lnTo>
                  <a:pt x="8445" y="1792122"/>
                </a:lnTo>
                <a:lnTo>
                  <a:pt x="0" y="1790446"/>
                </a:lnTo>
                <a:lnTo>
                  <a:pt x="0" y="1931873"/>
                </a:lnTo>
                <a:lnTo>
                  <a:pt x="8255" y="1929968"/>
                </a:lnTo>
                <a:lnTo>
                  <a:pt x="31407" y="1913470"/>
                </a:lnTo>
                <a:lnTo>
                  <a:pt x="46977" y="1889455"/>
                </a:lnTo>
                <a:lnTo>
                  <a:pt x="52628" y="1860410"/>
                </a:lnTo>
                <a:close/>
              </a:path>
              <a:path w="1219835" h="4282440">
                <a:moveTo>
                  <a:pt x="59461" y="2554160"/>
                </a:moveTo>
                <a:lnTo>
                  <a:pt x="52158" y="2525928"/>
                </a:lnTo>
                <a:lnTo>
                  <a:pt x="35102" y="2503208"/>
                </a:lnTo>
                <a:lnTo>
                  <a:pt x="10744" y="2488260"/>
                </a:lnTo>
                <a:lnTo>
                  <a:pt x="0" y="2486444"/>
                </a:lnTo>
                <a:lnTo>
                  <a:pt x="0" y="2629878"/>
                </a:lnTo>
                <a:lnTo>
                  <a:pt x="13284" y="2626957"/>
                </a:lnTo>
                <a:lnTo>
                  <a:pt x="37934" y="2609380"/>
                </a:lnTo>
                <a:lnTo>
                  <a:pt x="54368" y="2584031"/>
                </a:lnTo>
                <a:lnTo>
                  <a:pt x="59461" y="2554173"/>
                </a:lnTo>
                <a:close/>
              </a:path>
              <a:path w="1219835" h="4282440">
                <a:moveTo>
                  <a:pt x="106222" y="263499"/>
                </a:moveTo>
                <a:lnTo>
                  <a:pt x="100939" y="234010"/>
                </a:lnTo>
                <a:lnTo>
                  <a:pt x="85864" y="210413"/>
                </a:lnTo>
                <a:lnTo>
                  <a:pt x="62839" y="194614"/>
                </a:lnTo>
                <a:lnTo>
                  <a:pt x="33680" y="188506"/>
                </a:lnTo>
                <a:lnTo>
                  <a:pt x="4521" y="193624"/>
                </a:lnTo>
                <a:lnTo>
                  <a:pt x="0" y="196443"/>
                </a:lnTo>
                <a:lnTo>
                  <a:pt x="0" y="330339"/>
                </a:lnTo>
                <a:lnTo>
                  <a:pt x="2832" y="332346"/>
                </a:lnTo>
                <a:lnTo>
                  <a:pt x="32588" y="338683"/>
                </a:lnTo>
                <a:lnTo>
                  <a:pt x="61036" y="332524"/>
                </a:lnTo>
                <a:lnTo>
                  <a:pt x="84391" y="316318"/>
                </a:lnTo>
                <a:lnTo>
                  <a:pt x="100253" y="292493"/>
                </a:lnTo>
                <a:lnTo>
                  <a:pt x="106222" y="263512"/>
                </a:lnTo>
                <a:close/>
              </a:path>
              <a:path w="1219835" h="4282440">
                <a:moveTo>
                  <a:pt x="113169" y="959434"/>
                </a:moveTo>
                <a:lnTo>
                  <a:pt x="106578" y="929741"/>
                </a:lnTo>
                <a:lnTo>
                  <a:pt x="89154" y="905840"/>
                </a:lnTo>
                <a:lnTo>
                  <a:pt x="63665" y="890308"/>
                </a:lnTo>
                <a:lnTo>
                  <a:pt x="32905" y="885698"/>
                </a:lnTo>
                <a:lnTo>
                  <a:pt x="4051" y="892733"/>
                </a:lnTo>
                <a:lnTo>
                  <a:pt x="0" y="895743"/>
                </a:lnTo>
                <a:lnTo>
                  <a:pt x="0" y="1023632"/>
                </a:lnTo>
                <a:lnTo>
                  <a:pt x="10807" y="1030566"/>
                </a:lnTo>
                <a:lnTo>
                  <a:pt x="39395" y="1035608"/>
                </a:lnTo>
                <a:lnTo>
                  <a:pt x="67729" y="1028725"/>
                </a:lnTo>
                <a:lnTo>
                  <a:pt x="91300" y="1011872"/>
                </a:lnTo>
                <a:lnTo>
                  <a:pt x="107353" y="987831"/>
                </a:lnTo>
                <a:lnTo>
                  <a:pt x="113169" y="959446"/>
                </a:lnTo>
                <a:close/>
              </a:path>
              <a:path w="1219835" h="4282440">
                <a:moveTo>
                  <a:pt x="116967" y="1652981"/>
                </a:moveTo>
                <a:lnTo>
                  <a:pt x="111747" y="1623847"/>
                </a:lnTo>
                <a:lnTo>
                  <a:pt x="96570" y="1599603"/>
                </a:lnTo>
                <a:lnTo>
                  <a:pt x="73698" y="1582724"/>
                </a:lnTo>
                <a:lnTo>
                  <a:pt x="45453" y="1575701"/>
                </a:lnTo>
                <a:lnTo>
                  <a:pt x="15633" y="1581086"/>
                </a:lnTo>
                <a:lnTo>
                  <a:pt x="0" y="1591449"/>
                </a:lnTo>
                <a:lnTo>
                  <a:pt x="0" y="1711185"/>
                </a:lnTo>
                <a:lnTo>
                  <a:pt x="13220" y="1719922"/>
                </a:lnTo>
                <a:lnTo>
                  <a:pt x="42252" y="1725803"/>
                </a:lnTo>
                <a:lnTo>
                  <a:pt x="71716" y="1720443"/>
                </a:lnTo>
                <a:lnTo>
                  <a:pt x="95250" y="1705305"/>
                </a:lnTo>
                <a:lnTo>
                  <a:pt x="110947" y="1682216"/>
                </a:lnTo>
                <a:lnTo>
                  <a:pt x="116967" y="1652993"/>
                </a:lnTo>
                <a:close/>
              </a:path>
              <a:path w="1219835" h="4282440">
                <a:moveTo>
                  <a:pt x="117297" y="3044990"/>
                </a:moveTo>
                <a:lnTo>
                  <a:pt x="112077" y="3019641"/>
                </a:lnTo>
                <a:lnTo>
                  <a:pt x="98196" y="2998978"/>
                </a:lnTo>
                <a:lnTo>
                  <a:pt x="77749" y="2985122"/>
                </a:lnTo>
                <a:lnTo>
                  <a:pt x="52857" y="2980207"/>
                </a:lnTo>
                <a:lnTo>
                  <a:pt x="28143" y="2985732"/>
                </a:lnTo>
                <a:lnTo>
                  <a:pt x="7454" y="3000171"/>
                </a:lnTo>
                <a:lnTo>
                  <a:pt x="0" y="3011119"/>
                </a:lnTo>
                <a:lnTo>
                  <a:pt x="0" y="3080347"/>
                </a:lnTo>
                <a:lnTo>
                  <a:pt x="7302" y="3090888"/>
                </a:lnTo>
                <a:lnTo>
                  <a:pt x="28194" y="3104565"/>
                </a:lnTo>
                <a:lnTo>
                  <a:pt x="28371" y="3104565"/>
                </a:lnTo>
                <a:lnTo>
                  <a:pt x="53581" y="3109480"/>
                </a:lnTo>
                <a:lnTo>
                  <a:pt x="79171" y="3104565"/>
                </a:lnTo>
                <a:lnTo>
                  <a:pt x="99402" y="3091103"/>
                </a:lnTo>
                <a:lnTo>
                  <a:pt x="112636" y="3070707"/>
                </a:lnTo>
                <a:lnTo>
                  <a:pt x="117297" y="3045002"/>
                </a:lnTo>
                <a:close/>
              </a:path>
              <a:path w="1219835" h="4282440">
                <a:moveTo>
                  <a:pt x="123837" y="2347988"/>
                </a:moveTo>
                <a:lnTo>
                  <a:pt x="117576" y="2319617"/>
                </a:lnTo>
                <a:lnTo>
                  <a:pt x="101206" y="2295766"/>
                </a:lnTo>
                <a:lnTo>
                  <a:pt x="77457" y="2279205"/>
                </a:lnTo>
                <a:lnTo>
                  <a:pt x="49136" y="2272754"/>
                </a:lnTo>
                <a:lnTo>
                  <a:pt x="19342" y="2278672"/>
                </a:lnTo>
                <a:lnTo>
                  <a:pt x="0" y="2292235"/>
                </a:lnTo>
                <a:lnTo>
                  <a:pt x="0" y="2405392"/>
                </a:lnTo>
                <a:lnTo>
                  <a:pt x="20294" y="2417927"/>
                </a:lnTo>
                <a:lnTo>
                  <a:pt x="49898" y="2422779"/>
                </a:lnTo>
                <a:lnTo>
                  <a:pt x="78790" y="2416365"/>
                </a:lnTo>
                <a:lnTo>
                  <a:pt x="102374" y="2400135"/>
                </a:lnTo>
                <a:lnTo>
                  <a:pt x="118198" y="2376513"/>
                </a:lnTo>
                <a:lnTo>
                  <a:pt x="123837" y="2348001"/>
                </a:lnTo>
                <a:close/>
              </a:path>
              <a:path w="1219835" h="4282440">
                <a:moveTo>
                  <a:pt x="155473" y="55257"/>
                </a:moveTo>
                <a:lnTo>
                  <a:pt x="151434" y="35052"/>
                </a:lnTo>
                <a:lnTo>
                  <a:pt x="139585" y="17424"/>
                </a:lnTo>
                <a:lnTo>
                  <a:pt x="122364" y="4889"/>
                </a:lnTo>
                <a:lnTo>
                  <a:pt x="102209" y="0"/>
                </a:lnTo>
                <a:lnTo>
                  <a:pt x="82892" y="3683"/>
                </a:lnTo>
                <a:lnTo>
                  <a:pt x="66560" y="14160"/>
                </a:lnTo>
                <a:lnTo>
                  <a:pt x="54876" y="29870"/>
                </a:lnTo>
                <a:lnTo>
                  <a:pt x="49530" y="49237"/>
                </a:lnTo>
                <a:lnTo>
                  <a:pt x="51892" y="70929"/>
                </a:lnTo>
                <a:lnTo>
                  <a:pt x="61785" y="88658"/>
                </a:lnTo>
                <a:lnTo>
                  <a:pt x="77876" y="100876"/>
                </a:lnTo>
                <a:lnTo>
                  <a:pt x="98818" y="106057"/>
                </a:lnTo>
                <a:lnTo>
                  <a:pt x="120103" y="102831"/>
                </a:lnTo>
                <a:lnTo>
                  <a:pt x="137960" y="92113"/>
                </a:lnTo>
                <a:lnTo>
                  <a:pt x="150406" y="75666"/>
                </a:lnTo>
                <a:lnTo>
                  <a:pt x="155473" y="55257"/>
                </a:lnTo>
                <a:close/>
              </a:path>
              <a:path w="1219835" h="4282440">
                <a:moveTo>
                  <a:pt x="181267" y="750316"/>
                </a:moveTo>
                <a:lnTo>
                  <a:pt x="175387" y="721283"/>
                </a:lnTo>
                <a:lnTo>
                  <a:pt x="159626" y="697407"/>
                </a:lnTo>
                <a:lnTo>
                  <a:pt x="136334" y="681139"/>
                </a:lnTo>
                <a:lnTo>
                  <a:pt x="107899" y="674916"/>
                </a:lnTo>
                <a:lnTo>
                  <a:pt x="78143" y="681139"/>
                </a:lnTo>
                <a:lnTo>
                  <a:pt x="53314" y="698500"/>
                </a:lnTo>
                <a:lnTo>
                  <a:pt x="36614" y="723709"/>
                </a:lnTo>
                <a:lnTo>
                  <a:pt x="31216" y="753516"/>
                </a:lnTo>
                <a:lnTo>
                  <a:pt x="38239" y="781786"/>
                </a:lnTo>
                <a:lnTo>
                  <a:pt x="55105" y="804672"/>
                </a:lnTo>
                <a:lnTo>
                  <a:pt x="79349" y="819861"/>
                </a:lnTo>
                <a:lnTo>
                  <a:pt x="108483" y="825080"/>
                </a:lnTo>
                <a:lnTo>
                  <a:pt x="137706" y="819048"/>
                </a:lnTo>
                <a:lnTo>
                  <a:pt x="160794" y="803338"/>
                </a:lnTo>
                <a:lnTo>
                  <a:pt x="175907" y="779818"/>
                </a:lnTo>
                <a:lnTo>
                  <a:pt x="181267" y="750328"/>
                </a:lnTo>
                <a:close/>
              </a:path>
              <a:path w="1219835" h="4282440">
                <a:moveTo>
                  <a:pt x="188150" y="1444828"/>
                </a:moveTo>
                <a:lnTo>
                  <a:pt x="183222" y="1416253"/>
                </a:lnTo>
                <a:lnTo>
                  <a:pt x="167932" y="1392199"/>
                </a:lnTo>
                <a:lnTo>
                  <a:pt x="144729" y="1375308"/>
                </a:lnTo>
                <a:lnTo>
                  <a:pt x="116116" y="1368221"/>
                </a:lnTo>
                <a:lnTo>
                  <a:pt x="85026" y="1372819"/>
                </a:lnTo>
                <a:lnTo>
                  <a:pt x="60248" y="1388160"/>
                </a:lnTo>
                <a:lnTo>
                  <a:pt x="43903" y="1412214"/>
                </a:lnTo>
                <a:lnTo>
                  <a:pt x="38112" y="1442948"/>
                </a:lnTo>
                <a:lnTo>
                  <a:pt x="44018" y="1471955"/>
                </a:lnTo>
                <a:lnTo>
                  <a:pt x="59829" y="1495806"/>
                </a:lnTo>
                <a:lnTo>
                  <a:pt x="83146" y="1512062"/>
                </a:lnTo>
                <a:lnTo>
                  <a:pt x="111607" y="1518272"/>
                </a:lnTo>
                <a:lnTo>
                  <a:pt x="140017" y="1512595"/>
                </a:lnTo>
                <a:lnTo>
                  <a:pt x="164134" y="1496656"/>
                </a:lnTo>
                <a:lnTo>
                  <a:pt x="181114" y="1473161"/>
                </a:lnTo>
                <a:lnTo>
                  <a:pt x="188150" y="1444840"/>
                </a:lnTo>
                <a:close/>
              </a:path>
              <a:path w="1219835" h="4282440">
                <a:moveTo>
                  <a:pt x="192062" y="2136825"/>
                </a:moveTo>
                <a:lnTo>
                  <a:pt x="185623" y="2107819"/>
                </a:lnTo>
                <a:lnTo>
                  <a:pt x="169545" y="2084984"/>
                </a:lnTo>
                <a:lnTo>
                  <a:pt x="145745" y="2070176"/>
                </a:lnTo>
                <a:lnTo>
                  <a:pt x="116179" y="2065210"/>
                </a:lnTo>
                <a:lnTo>
                  <a:pt x="87274" y="2071484"/>
                </a:lnTo>
                <a:lnTo>
                  <a:pt x="63639" y="2087626"/>
                </a:lnTo>
                <a:lnTo>
                  <a:pt x="47713" y="2111184"/>
                </a:lnTo>
                <a:lnTo>
                  <a:pt x="41922" y="2139696"/>
                </a:lnTo>
                <a:lnTo>
                  <a:pt x="48615" y="2169426"/>
                </a:lnTo>
                <a:lnTo>
                  <a:pt x="66319" y="2193975"/>
                </a:lnTo>
                <a:lnTo>
                  <a:pt x="91744" y="2210244"/>
                </a:lnTo>
                <a:lnTo>
                  <a:pt x="121627" y="2215134"/>
                </a:lnTo>
                <a:lnTo>
                  <a:pt x="149910" y="2207679"/>
                </a:lnTo>
                <a:lnTo>
                  <a:pt x="172516" y="2190559"/>
                </a:lnTo>
                <a:lnTo>
                  <a:pt x="187286" y="2166137"/>
                </a:lnTo>
                <a:lnTo>
                  <a:pt x="192062" y="2136838"/>
                </a:lnTo>
                <a:close/>
              </a:path>
              <a:path w="1219835" h="4282440">
                <a:moveTo>
                  <a:pt x="198958" y="2834513"/>
                </a:moveTo>
                <a:lnTo>
                  <a:pt x="192265" y="2806179"/>
                </a:lnTo>
                <a:lnTo>
                  <a:pt x="175641" y="2783116"/>
                </a:lnTo>
                <a:lnTo>
                  <a:pt x="151536" y="2767660"/>
                </a:lnTo>
                <a:lnTo>
                  <a:pt x="122453" y="2762161"/>
                </a:lnTo>
                <a:lnTo>
                  <a:pt x="91922" y="2768409"/>
                </a:lnTo>
                <a:lnTo>
                  <a:pt x="68135" y="2785160"/>
                </a:lnTo>
                <a:lnTo>
                  <a:pt x="53124" y="2810218"/>
                </a:lnTo>
                <a:lnTo>
                  <a:pt x="48945" y="2841358"/>
                </a:lnTo>
                <a:lnTo>
                  <a:pt x="56451" y="2869844"/>
                </a:lnTo>
                <a:lnTo>
                  <a:pt x="73736" y="2892793"/>
                </a:lnTo>
                <a:lnTo>
                  <a:pt x="98056" y="2907741"/>
                </a:lnTo>
                <a:lnTo>
                  <a:pt x="126695" y="2912199"/>
                </a:lnTo>
                <a:lnTo>
                  <a:pt x="154927" y="2904680"/>
                </a:lnTo>
                <a:lnTo>
                  <a:pt x="178168" y="2887307"/>
                </a:lnTo>
                <a:lnTo>
                  <a:pt x="193738" y="2862961"/>
                </a:lnTo>
                <a:lnTo>
                  <a:pt x="198958" y="2834525"/>
                </a:lnTo>
                <a:close/>
              </a:path>
              <a:path w="1219835" h="4282440">
                <a:moveTo>
                  <a:pt x="202349" y="3525507"/>
                </a:moveTo>
                <a:lnTo>
                  <a:pt x="195503" y="3496614"/>
                </a:lnTo>
                <a:lnTo>
                  <a:pt x="178663" y="3473119"/>
                </a:lnTo>
                <a:lnTo>
                  <a:pt x="154520" y="3457613"/>
                </a:lnTo>
                <a:lnTo>
                  <a:pt x="125831" y="3452698"/>
                </a:lnTo>
                <a:lnTo>
                  <a:pt x="97396" y="3459988"/>
                </a:lnTo>
                <a:lnTo>
                  <a:pt x="73875" y="3477412"/>
                </a:lnTo>
                <a:lnTo>
                  <a:pt x="73279" y="3478326"/>
                </a:lnTo>
                <a:lnTo>
                  <a:pt x="82473" y="3483851"/>
                </a:lnTo>
                <a:lnTo>
                  <a:pt x="118325" y="3506165"/>
                </a:lnTo>
                <a:lnTo>
                  <a:pt x="151714" y="3527856"/>
                </a:lnTo>
                <a:lnTo>
                  <a:pt x="194424" y="3560508"/>
                </a:lnTo>
                <a:lnTo>
                  <a:pt x="197637" y="3555276"/>
                </a:lnTo>
                <a:lnTo>
                  <a:pt x="202349" y="3525507"/>
                </a:lnTo>
                <a:close/>
              </a:path>
              <a:path w="1219835" h="4282440">
                <a:moveTo>
                  <a:pt x="245097" y="3317379"/>
                </a:moveTo>
                <a:lnTo>
                  <a:pt x="240436" y="3296196"/>
                </a:lnTo>
                <a:lnTo>
                  <a:pt x="228688" y="3279851"/>
                </a:lnTo>
                <a:lnTo>
                  <a:pt x="211251" y="3269627"/>
                </a:lnTo>
                <a:lnTo>
                  <a:pt x="189547" y="3266833"/>
                </a:lnTo>
                <a:lnTo>
                  <a:pt x="170078" y="3271736"/>
                </a:lnTo>
                <a:lnTo>
                  <a:pt x="154101" y="3283051"/>
                </a:lnTo>
                <a:lnTo>
                  <a:pt x="152895" y="3284842"/>
                </a:lnTo>
                <a:lnTo>
                  <a:pt x="143205" y="3299129"/>
                </a:lnTo>
                <a:lnTo>
                  <a:pt x="143484" y="3338601"/>
                </a:lnTo>
                <a:lnTo>
                  <a:pt x="173050" y="3368256"/>
                </a:lnTo>
                <a:lnTo>
                  <a:pt x="193078" y="3372789"/>
                </a:lnTo>
                <a:lnTo>
                  <a:pt x="213550" y="3368256"/>
                </a:lnTo>
                <a:lnTo>
                  <a:pt x="230276" y="3356216"/>
                </a:lnTo>
                <a:lnTo>
                  <a:pt x="241084" y="3339096"/>
                </a:lnTo>
                <a:lnTo>
                  <a:pt x="241401" y="3338601"/>
                </a:lnTo>
                <a:lnTo>
                  <a:pt x="245097" y="3317392"/>
                </a:lnTo>
                <a:close/>
              </a:path>
              <a:path w="1219835" h="4282440">
                <a:moveTo>
                  <a:pt x="252437" y="545871"/>
                </a:moveTo>
                <a:lnTo>
                  <a:pt x="248221" y="517156"/>
                </a:lnTo>
                <a:lnTo>
                  <a:pt x="233476" y="492683"/>
                </a:lnTo>
                <a:lnTo>
                  <a:pt x="210667" y="475208"/>
                </a:lnTo>
                <a:lnTo>
                  <a:pt x="182270" y="467487"/>
                </a:lnTo>
                <a:lnTo>
                  <a:pt x="151028" y="471449"/>
                </a:lnTo>
                <a:lnTo>
                  <a:pt x="125831" y="486270"/>
                </a:lnTo>
                <a:lnTo>
                  <a:pt x="108877" y="509917"/>
                </a:lnTo>
                <a:lnTo>
                  <a:pt x="102400" y="540372"/>
                </a:lnTo>
                <a:lnTo>
                  <a:pt x="107683" y="569493"/>
                </a:lnTo>
                <a:lnTo>
                  <a:pt x="122961" y="593712"/>
                </a:lnTo>
                <a:lnTo>
                  <a:pt x="145884" y="610539"/>
                </a:lnTo>
                <a:lnTo>
                  <a:pt x="174155" y="617486"/>
                </a:lnTo>
                <a:lnTo>
                  <a:pt x="202615" y="612521"/>
                </a:lnTo>
                <a:lnTo>
                  <a:pt x="227101" y="597154"/>
                </a:lnTo>
                <a:lnTo>
                  <a:pt x="244678" y="574052"/>
                </a:lnTo>
                <a:lnTo>
                  <a:pt x="252437" y="545884"/>
                </a:lnTo>
                <a:close/>
              </a:path>
              <a:path w="1219835" h="4282440">
                <a:moveTo>
                  <a:pt x="256362" y="1234376"/>
                </a:moveTo>
                <a:lnTo>
                  <a:pt x="251040" y="1205141"/>
                </a:lnTo>
                <a:lnTo>
                  <a:pt x="235788" y="1180985"/>
                </a:lnTo>
                <a:lnTo>
                  <a:pt x="212839" y="1164285"/>
                </a:lnTo>
                <a:lnTo>
                  <a:pt x="184454" y="1157452"/>
                </a:lnTo>
                <a:lnTo>
                  <a:pt x="129514" y="1179918"/>
                </a:lnTo>
                <a:lnTo>
                  <a:pt x="106235" y="1234376"/>
                </a:lnTo>
                <a:lnTo>
                  <a:pt x="106210" y="1234554"/>
                </a:lnTo>
                <a:lnTo>
                  <a:pt x="112623" y="1262964"/>
                </a:lnTo>
                <a:lnTo>
                  <a:pt x="129032" y="1286179"/>
                </a:lnTo>
                <a:lnTo>
                  <a:pt x="152984" y="1301838"/>
                </a:lnTo>
                <a:lnTo>
                  <a:pt x="182041" y="1307592"/>
                </a:lnTo>
                <a:lnTo>
                  <a:pt x="211429" y="1302092"/>
                </a:lnTo>
                <a:lnTo>
                  <a:pt x="234873" y="1286840"/>
                </a:lnTo>
                <a:lnTo>
                  <a:pt x="250469" y="1263650"/>
                </a:lnTo>
                <a:lnTo>
                  <a:pt x="256324" y="1234567"/>
                </a:lnTo>
                <a:lnTo>
                  <a:pt x="256362" y="1234389"/>
                </a:lnTo>
                <a:close/>
              </a:path>
              <a:path w="1219835" h="4282440">
                <a:moveTo>
                  <a:pt x="263220" y="1933333"/>
                </a:moveTo>
                <a:lnTo>
                  <a:pt x="257949" y="1903501"/>
                </a:lnTo>
                <a:lnTo>
                  <a:pt x="241350" y="1878241"/>
                </a:lnTo>
                <a:lnTo>
                  <a:pt x="216585" y="1860829"/>
                </a:lnTo>
                <a:lnTo>
                  <a:pt x="186817" y="1854517"/>
                </a:lnTo>
                <a:lnTo>
                  <a:pt x="158343" y="1860651"/>
                </a:lnTo>
                <a:lnTo>
                  <a:pt x="134988" y="1876844"/>
                </a:lnTo>
                <a:lnTo>
                  <a:pt x="119126" y="1900656"/>
                </a:lnTo>
                <a:lnTo>
                  <a:pt x="113169" y="1929638"/>
                </a:lnTo>
                <a:lnTo>
                  <a:pt x="118440" y="1959140"/>
                </a:lnTo>
                <a:lnTo>
                  <a:pt x="133515" y="1982736"/>
                </a:lnTo>
                <a:lnTo>
                  <a:pt x="156540" y="1998535"/>
                </a:lnTo>
                <a:lnTo>
                  <a:pt x="185724" y="2004669"/>
                </a:lnTo>
                <a:lnTo>
                  <a:pt x="214871" y="1999538"/>
                </a:lnTo>
                <a:lnTo>
                  <a:pt x="239141" y="1984438"/>
                </a:lnTo>
                <a:lnTo>
                  <a:pt x="256082" y="1961616"/>
                </a:lnTo>
                <a:lnTo>
                  <a:pt x="263220" y="1933346"/>
                </a:lnTo>
                <a:close/>
              </a:path>
              <a:path w="1219835" h="4282440">
                <a:moveTo>
                  <a:pt x="267068" y="2626664"/>
                </a:moveTo>
                <a:lnTo>
                  <a:pt x="261099" y="2597683"/>
                </a:lnTo>
                <a:lnTo>
                  <a:pt x="245237" y="2573871"/>
                </a:lnTo>
                <a:lnTo>
                  <a:pt x="221881" y="2557665"/>
                </a:lnTo>
                <a:lnTo>
                  <a:pt x="193421" y="2551519"/>
                </a:lnTo>
                <a:lnTo>
                  <a:pt x="164998" y="2557234"/>
                </a:lnTo>
                <a:lnTo>
                  <a:pt x="140919" y="2573197"/>
                </a:lnTo>
                <a:lnTo>
                  <a:pt x="123990" y="2596705"/>
                </a:lnTo>
                <a:lnTo>
                  <a:pt x="117055" y="2625052"/>
                </a:lnTo>
                <a:lnTo>
                  <a:pt x="122021" y="2653639"/>
                </a:lnTo>
                <a:lnTo>
                  <a:pt x="137363" y="2677668"/>
                </a:lnTo>
                <a:lnTo>
                  <a:pt x="160578" y="2694508"/>
                </a:lnTo>
                <a:lnTo>
                  <a:pt x="189217" y="2701544"/>
                </a:lnTo>
                <a:lnTo>
                  <a:pt x="220268" y="2696870"/>
                </a:lnTo>
                <a:lnTo>
                  <a:pt x="245008" y="2681478"/>
                </a:lnTo>
                <a:lnTo>
                  <a:pt x="261315" y="2657386"/>
                </a:lnTo>
                <a:lnTo>
                  <a:pt x="267068" y="2626677"/>
                </a:lnTo>
                <a:close/>
              </a:path>
              <a:path w="1219835" h="4282440">
                <a:moveTo>
                  <a:pt x="311797" y="335229"/>
                </a:moveTo>
                <a:lnTo>
                  <a:pt x="307327" y="306946"/>
                </a:lnTo>
                <a:lnTo>
                  <a:pt x="293141" y="283908"/>
                </a:lnTo>
                <a:lnTo>
                  <a:pt x="271157" y="268198"/>
                </a:lnTo>
                <a:lnTo>
                  <a:pt x="243357" y="261899"/>
                </a:lnTo>
                <a:lnTo>
                  <a:pt x="215074" y="266509"/>
                </a:lnTo>
                <a:lnTo>
                  <a:pt x="192608" y="280327"/>
                </a:lnTo>
                <a:lnTo>
                  <a:pt x="191858" y="280784"/>
                </a:lnTo>
                <a:lnTo>
                  <a:pt x="175907" y="302691"/>
                </a:lnTo>
                <a:lnTo>
                  <a:pt x="169443" y="330187"/>
                </a:lnTo>
                <a:lnTo>
                  <a:pt x="174231" y="357797"/>
                </a:lnTo>
                <a:lnTo>
                  <a:pt x="188950" y="381076"/>
                </a:lnTo>
                <a:lnTo>
                  <a:pt x="211150" y="397408"/>
                </a:lnTo>
                <a:lnTo>
                  <a:pt x="238417" y="404190"/>
                </a:lnTo>
                <a:lnTo>
                  <a:pt x="266242" y="399643"/>
                </a:lnTo>
                <a:lnTo>
                  <a:pt x="289293" y="385178"/>
                </a:lnTo>
                <a:lnTo>
                  <a:pt x="292468" y="380758"/>
                </a:lnTo>
                <a:lnTo>
                  <a:pt x="293128" y="379844"/>
                </a:lnTo>
                <a:lnTo>
                  <a:pt x="305257" y="362966"/>
                </a:lnTo>
                <a:lnTo>
                  <a:pt x="311797" y="335229"/>
                </a:lnTo>
                <a:close/>
              </a:path>
              <a:path w="1219835" h="4282440">
                <a:moveTo>
                  <a:pt x="320700" y="1023708"/>
                </a:moveTo>
                <a:lnTo>
                  <a:pt x="315010" y="994384"/>
                </a:lnTo>
                <a:lnTo>
                  <a:pt x="299580" y="971067"/>
                </a:lnTo>
                <a:lnTo>
                  <a:pt x="276275" y="955624"/>
                </a:lnTo>
                <a:lnTo>
                  <a:pt x="246964" y="949921"/>
                </a:lnTo>
                <a:lnTo>
                  <a:pt x="217868" y="955446"/>
                </a:lnTo>
                <a:lnTo>
                  <a:pt x="193814" y="970915"/>
                </a:lnTo>
                <a:lnTo>
                  <a:pt x="177215" y="993990"/>
                </a:lnTo>
                <a:lnTo>
                  <a:pt x="170548" y="1022337"/>
                </a:lnTo>
                <a:lnTo>
                  <a:pt x="176339" y="1052080"/>
                </a:lnTo>
                <a:lnTo>
                  <a:pt x="193395" y="1077125"/>
                </a:lnTo>
                <a:lnTo>
                  <a:pt x="218427" y="1094193"/>
                </a:lnTo>
                <a:lnTo>
                  <a:pt x="248196" y="1100048"/>
                </a:lnTo>
                <a:lnTo>
                  <a:pt x="276542" y="1093419"/>
                </a:lnTo>
                <a:lnTo>
                  <a:pt x="299631" y="1076845"/>
                </a:lnTo>
                <a:lnTo>
                  <a:pt x="315125" y="1052791"/>
                </a:lnTo>
                <a:lnTo>
                  <a:pt x="320700" y="1023721"/>
                </a:lnTo>
                <a:close/>
              </a:path>
              <a:path w="1219835" h="4282440">
                <a:moveTo>
                  <a:pt x="327621" y="1719364"/>
                </a:moveTo>
                <a:lnTo>
                  <a:pt x="320967" y="1691030"/>
                </a:lnTo>
                <a:lnTo>
                  <a:pt x="304380" y="1667941"/>
                </a:lnTo>
                <a:lnTo>
                  <a:pt x="280301" y="1652460"/>
                </a:lnTo>
                <a:lnTo>
                  <a:pt x="251231" y="1646923"/>
                </a:lnTo>
                <a:lnTo>
                  <a:pt x="220687" y="1653133"/>
                </a:lnTo>
                <a:lnTo>
                  <a:pt x="196875" y="1669859"/>
                </a:lnTo>
                <a:lnTo>
                  <a:pt x="181825" y="1694891"/>
                </a:lnTo>
                <a:lnTo>
                  <a:pt x="177609" y="1726018"/>
                </a:lnTo>
                <a:lnTo>
                  <a:pt x="185089" y="1754517"/>
                </a:lnTo>
                <a:lnTo>
                  <a:pt x="202336" y="1777492"/>
                </a:lnTo>
                <a:lnTo>
                  <a:pt x="226644" y="1792465"/>
                </a:lnTo>
                <a:lnTo>
                  <a:pt x="255270" y="1796973"/>
                </a:lnTo>
                <a:lnTo>
                  <a:pt x="283502" y="1789493"/>
                </a:lnTo>
                <a:lnTo>
                  <a:pt x="306781" y="1772145"/>
                </a:lnTo>
                <a:lnTo>
                  <a:pt x="322376" y="1747812"/>
                </a:lnTo>
                <a:lnTo>
                  <a:pt x="327621" y="1719376"/>
                </a:lnTo>
                <a:close/>
              </a:path>
              <a:path w="1219835" h="4282440">
                <a:moveTo>
                  <a:pt x="331470" y="2416492"/>
                </a:moveTo>
                <a:lnTo>
                  <a:pt x="325335" y="2387333"/>
                </a:lnTo>
                <a:lnTo>
                  <a:pt x="309524" y="2364295"/>
                </a:lnTo>
                <a:lnTo>
                  <a:pt x="285927" y="2349233"/>
                </a:lnTo>
                <a:lnTo>
                  <a:pt x="256425" y="2343975"/>
                </a:lnTo>
                <a:lnTo>
                  <a:pt x="227457" y="2349957"/>
                </a:lnTo>
                <a:lnTo>
                  <a:pt x="203644" y="2365832"/>
                </a:lnTo>
                <a:lnTo>
                  <a:pt x="187439" y="2389200"/>
                </a:lnTo>
                <a:lnTo>
                  <a:pt x="181292" y="2417648"/>
                </a:lnTo>
                <a:lnTo>
                  <a:pt x="187629" y="2447366"/>
                </a:lnTo>
                <a:lnTo>
                  <a:pt x="205092" y="2472118"/>
                </a:lnTo>
                <a:lnTo>
                  <a:pt x="230365" y="2488742"/>
                </a:lnTo>
                <a:lnTo>
                  <a:pt x="260184" y="2494051"/>
                </a:lnTo>
                <a:lnTo>
                  <a:pt x="288404" y="2486901"/>
                </a:lnTo>
                <a:lnTo>
                  <a:pt x="311213" y="2469934"/>
                </a:lnTo>
                <a:lnTo>
                  <a:pt x="326339" y="2445639"/>
                </a:lnTo>
                <a:lnTo>
                  <a:pt x="331470" y="2416505"/>
                </a:lnTo>
                <a:close/>
              </a:path>
              <a:path w="1219835" h="4282440">
                <a:moveTo>
                  <a:pt x="332168" y="3113074"/>
                </a:moveTo>
                <a:lnTo>
                  <a:pt x="327888" y="3084639"/>
                </a:lnTo>
                <a:lnTo>
                  <a:pt x="313842" y="3061690"/>
                </a:lnTo>
                <a:lnTo>
                  <a:pt x="291896" y="3046234"/>
                </a:lnTo>
                <a:lnTo>
                  <a:pt x="263944" y="3040265"/>
                </a:lnTo>
                <a:lnTo>
                  <a:pt x="235648" y="3045269"/>
                </a:lnTo>
                <a:lnTo>
                  <a:pt x="212610" y="3059988"/>
                </a:lnTo>
                <a:lnTo>
                  <a:pt x="197116" y="3082201"/>
                </a:lnTo>
                <a:lnTo>
                  <a:pt x="191452" y="3109734"/>
                </a:lnTo>
                <a:lnTo>
                  <a:pt x="197294" y="3137128"/>
                </a:lnTo>
                <a:lnTo>
                  <a:pt x="213029" y="3159925"/>
                </a:lnTo>
                <a:lnTo>
                  <a:pt x="236029" y="3175470"/>
                </a:lnTo>
                <a:lnTo>
                  <a:pt x="236207" y="3175470"/>
                </a:lnTo>
                <a:lnTo>
                  <a:pt x="263372" y="3180956"/>
                </a:lnTo>
                <a:lnTo>
                  <a:pt x="289585" y="3175470"/>
                </a:lnTo>
                <a:lnTo>
                  <a:pt x="311137" y="3161004"/>
                </a:lnTo>
                <a:lnTo>
                  <a:pt x="326009" y="3139541"/>
                </a:lnTo>
                <a:lnTo>
                  <a:pt x="332168" y="3113087"/>
                </a:lnTo>
                <a:close/>
              </a:path>
              <a:path w="1219835" h="4282440">
                <a:moveTo>
                  <a:pt x="391883" y="812990"/>
                </a:moveTo>
                <a:lnTo>
                  <a:pt x="385025" y="784656"/>
                </a:lnTo>
                <a:lnTo>
                  <a:pt x="368173" y="761123"/>
                </a:lnTo>
                <a:lnTo>
                  <a:pt x="344119" y="745083"/>
                </a:lnTo>
                <a:lnTo>
                  <a:pt x="315696" y="739279"/>
                </a:lnTo>
                <a:lnTo>
                  <a:pt x="285978" y="745845"/>
                </a:lnTo>
                <a:lnTo>
                  <a:pt x="262077" y="763257"/>
                </a:lnTo>
                <a:lnTo>
                  <a:pt x="246532" y="788733"/>
                </a:lnTo>
                <a:lnTo>
                  <a:pt x="241922" y="819492"/>
                </a:lnTo>
                <a:lnTo>
                  <a:pt x="248970" y="848334"/>
                </a:lnTo>
                <a:lnTo>
                  <a:pt x="265544" y="870750"/>
                </a:lnTo>
                <a:lnTo>
                  <a:pt x="289699" y="884986"/>
                </a:lnTo>
                <a:lnTo>
                  <a:pt x="319493" y="889304"/>
                </a:lnTo>
                <a:lnTo>
                  <a:pt x="348170" y="882345"/>
                </a:lnTo>
                <a:lnTo>
                  <a:pt x="371424" y="865581"/>
                </a:lnTo>
                <a:lnTo>
                  <a:pt x="386816" y="841603"/>
                </a:lnTo>
                <a:lnTo>
                  <a:pt x="391883" y="813003"/>
                </a:lnTo>
                <a:close/>
              </a:path>
              <a:path w="1219835" h="4282440">
                <a:moveTo>
                  <a:pt x="395732" y="1510855"/>
                </a:moveTo>
                <a:lnTo>
                  <a:pt x="389559" y="1482026"/>
                </a:lnTo>
                <a:lnTo>
                  <a:pt x="373595" y="1458404"/>
                </a:lnTo>
                <a:lnTo>
                  <a:pt x="373494" y="1458239"/>
                </a:lnTo>
                <a:lnTo>
                  <a:pt x="350050" y="1442237"/>
                </a:lnTo>
                <a:lnTo>
                  <a:pt x="321525" y="1436293"/>
                </a:lnTo>
                <a:lnTo>
                  <a:pt x="293116" y="1442237"/>
                </a:lnTo>
                <a:lnTo>
                  <a:pt x="269151" y="1458391"/>
                </a:lnTo>
                <a:lnTo>
                  <a:pt x="252412" y="1482026"/>
                </a:lnTo>
                <a:lnTo>
                  <a:pt x="245706" y="1510372"/>
                </a:lnTo>
                <a:lnTo>
                  <a:pt x="251371" y="1540205"/>
                </a:lnTo>
                <a:lnTo>
                  <a:pt x="268135" y="1564640"/>
                </a:lnTo>
                <a:lnTo>
                  <a:pt x="293192" y="1580959"/>
                </a:lnTo>
                <a:lnTo>
                  <a:pt x="323748" y="1586433"/>
                </a:lnTo>
                <a:lnTo>
                  <a:pt x="352818" y="1580108"/>
                </a:lnTo>
                <a:lnTo>
                  <a:pt x="375729" y="1564119"/>
                </a:lnTo>
                <a:lnTo>
                  <a:pt x="390639" y="1540395"/>
                </a:lnTo>
                <a:lnTo>
                  <a:pt x="395732" y="1510868"/>
                </a:lnTo>
                <a:close/>
              </a:path>
              <a:path w="1219835" h="4282440">
                <a:moveTo>
                  <a:pt x="402602" y="2207044"/>
                </a:moveTo>
                <a:lnTo>
                  <a:pt x="395744" y="2178710"/>
                </a:lnTo>
                <a:lnTo>
                  <a:pt x="378891" y="2155164"/>
                </a:lnTo>
                <a:lnTo>
                  <a:pt x="354850" y="2139111"/>
                </a:lnTo>
                <a:lnTo>
                  <a:pt x="326428" y="2133295"/>
                </a:lnTo>
                <a:lnTo>
                  <a:pt x="296735" y="2139861"/>
                </a:lnTo>
                <a:lnTo>
                  <a:pt x="272821" y="2157285"/>
                </a:lnTo>
                <a:lnTo>
                  <a:pt x="257263" y="2182774"/>
                </a:lnTo>
                <a:lnTo>
                  <a:pt x="252641" y="2213533"/>
                </a:lnTo>
                <a:lnTo>
                  <a:pt x="259689" y="2242375"/>
                </a:lnTo>
                <a:lnTo>
                  <a:pt x="276275" y="2264791"/>
                </a:lnTo>
                <a:lnTo>
                  <a:pt x="300431" y="2279040"/>
                </a:lnTo>
                <a:lnTo>
                  <a:pt x="330225" y="2283345"/>
                </a:lnTo>
                <a:lnTo>
                  <a:pt x="358902" y="2276373"/>
                </a:lnTo>
                <a:lnTo>
                  <a:pt x="382155" y="2259609"/>
                </a:lnTo>
                <a:lnTo>
                  <a:pt x="397548" y="2235644"/>
                </a:lnTo>
                <a:lnTo>
                  <a:pt x="402602" y="2207056"/>
                </a:lnTo>
                <a:close/>
              </a:path>
              <a:path w="1219835" h="4282440">
                <a:moveTo>
                  <a:pt x="406387" y="3599142"/>
                </a:moveTo>
                <a:lnTo>
                  <a:pt x="401142" y="3570986"/>
                </a:lnTo>
                <a:lnTo>
                  <a:pt x="386067" y="3547986"/>
                </a:lnTo>
                <a:lnTo>
                  <a:pt x="363601" y="3532619"/>
                </a:lnTo>
                <a:lnTo>
                  <a:pt x="336207" y="3527399"/>
                </a:lnTo>
                <a:lnTo>
                  <a:pt x="310451" y="3533470"/>
                </a:lnTo>
                <a:lnTo>
                  <a:pt x="288582" y="3548710"/>
                </a:lnTo>
                <a:lnTo>
                  <a:pt x="273240" y="3570490"/>
                </a:lnTo>
                <a:lnTo>
                  <a:pt x="267068" y="3596195"/>
                </a:lnTo>
                <a:lnTo>
                  <a:pt x="271538" y="3620058"/>
                </a:lnTo>
                <a:lnTo>
                  <a:pt x="307187" y="3648583"/>
                </a:lnTo>
                <a:lnTo>
                  <a:pt x="326250" y="3664318"/>
                </a:lnTo>
                <a:lnTo>
                  <a:pt x="338582" y="3666680"/>
                </a:lnTo>
                <a:lnTo>
                  <a:pt x="365379" y="3661333"/>
                </a:lnTo>
                <a:lnTo>
                  <a:pt x="386727" y="3647198"/>
                </a:lnTo>
                <a:lnTo>
                  <a:pt x="400951" y="3625900"/>
                </a:lnTo>
                <a:lnTo>
                  <a:pt x="406387" y="3599142"/>
                </a:lnTo>
                <a:close/>
              </a:path>
              <a:path w="1219835" h="4282440">
                <a:moveTo>
                  <a:pt x="406527" y="2899041"/>
                </a:moveTo>
                <a:lnTo>
                  <a:pt x="400392" y="2869882"/>
                </a:lnTo>
                <a:lnTo>
                  <a:pt x="384581" y="2846857"/>
                </a:lnTo>
                <a:lnTo>
                  <a:pt x="360984" y="2831795"/>
                </a:lnTo>
                <a:lnTo>
                  <a:pt x="331482" y="2826537"/>
                </a:lnTo>
                <a:lnTo>
                  <a:pt x="302501" y="2832506"/>
                </a:lnTo>
                <a:lnTo>
                  <a:pt x="278688" y="2848381"/>
                </a:lnTo>
                <a:lnTo>
                  <a:pt x="262483" y="2871749"/>
                </a:lnTo>
                <a:lnTo>
                  <a:pt x="256349" y="2900197"/>
                </a:lnTo>
                <a:lnTo>
                  <a:pt x="262686" y="2929940"/>
                </a:lnTo>
                <a:lnTo>
                  <a:pt x="280123" y="2954705"/>
                </a:lnTo>
                <a:lnTo>
                  <a:pt x="305396" y="2971304"/>
                </a:lnTo>
                <a:lnTo>
                  <a:pt x="335241" y="2976600"/>
                </a:lnTo>
                <a:lnTo>
                  <a:pt x="363474" y="2969476"/>
                </a:lnTo>
                <a:lnTo>
                  <a:pt x="386295" y="2952521"/>
                </a:lnTo>
                <a:lnTo>
                  <a:pt x="401396" y="2928213"/>
                </a:lnTo>
                <a:lnTo>
                  <a:pt x="406527" y="2899054"/>
                </a:lnTo>
                <a:close/>
              </a:path>
              <a:path w="1219835" h="4282440">
                <a:moveTo>
                  <a:pt x="459206" y="3391255"/>
                </a:moveTo>
                <a:lnTo>
                  <a:pt x="455714" y="3370021"/>
                </a:lnTo>
                <a:lnTo>
                  <a:pt x="444563" y="3352241"/>
                </a:lnTo>
                <a:lnTo>
                  <a:pt x="427710" y="3340049"/>
                </a:lnTo>
                <a:lnTo>
                  <a:pt x="407136" y="3335566"/>
                </a:lnTo>
                <a:lnTo>
                  <a:pt x="388035" y="3339744"/>
                </a:lnTo>
                <a:lnTo>
                  <a:pt x="371449" y="3350857"/>
                </a:lnTo>
                <a:lnTo>
                  <a:pt x="359486" y="3366909"/>
                </a:lnTo>
                <a:lnTo>
                  <a:pt x="354228" y="3385909"/>
                </a:lnTo>
                <a:lnTo>
                  <a:pt x="357543" y="3406686"/>
                </a:lnTo>
                <a:lnTo>
                  <a:pt x="368808" y="3424097"/>
                </a:lnTo>
                <a:lnTo>
                  <a:pt x="386016" y="3436086"/>
                </a:lnTo>
                <a:lnTo>
                  <a:pt x="407136" y="3440569"/>
                </a:lnTo>
                <a:lnTo>
                  <a:pt x="427215" y="3436886"/>
                </a:lnTo>
                <a:lnTo>
                  <a:pt x="443458" y="3426612"/>
                </a:lnTo>
                <a:lnTo>
                  <a:pt x="454558" y="3410991"/>
                </a:lnTo>
                <a:lnTo>
                  <a:pt x="459206" y="3391268"/>
                </a:lnTo>
                <a:close/>
              </a:path>
              <a:path w="1219835" h="4282440">
                <a:moveTo>
                  <a:pt x="460095" y="606018"/>
                </a:moveTo>
                <a:lnTo>
                  <a:pt x="454583" y="576630"/>
                </a:lnTo>
                <a:lnTo>
                  <a:pt x="439318" y="553199"/>
                </a:lnTo>
                <a:lnTo>
                  <a:pt x="416140" y="537591"/>
                </a:lnTo>
                <a:lnTo>
                  <a:pt x="386892" y="531698"/>
                </a:lnTo>
                <a:lnTo>
                  <a:pt x="357682" y="537019"/>
                </a:lnTo>
                <a:lnTo>
                  <a:pt x="333514" y="552284"/>
                </a:lnTo>
                <a:lnTo>
                  <a:pt x="316788" y="575233"/>
                </a:lnTo>
                <a:lnTo>
                  <a:pt x="309968" y="603592"/>
                </a:lnTo>
                <a:lnTo>
                  <a:pt x="315582" y="633349"/>
                </a:lnTo>
                <a:lnTo>
                  <a:pt x="332473" y="658507"/>
                </a:lnTo>
                <a:lnTo>
                  <a:pt x="357390" y="675779"/>
                </a:lnTo>
                <a:lnTo>
                  <a:pt x="387083" y="681850"/>
                </a:lnTo>
                <a:lnTo>
                  <a:pt x="415455" y="675424"/>
                </a:lnTo>
                <a:lnTo>
                  <a:pt x="438670" y="659003"/>
                </a:lnTo>
                <a:lnTo>
                  <a:pt x="454329" y="635050"/>
                </a:lnTo>
                <a:lnTo>
                  <a:pt x="460095" y="606031"/>
                </a:lnTo>
                <a:close/>
              </a:path>
              <a:path w="1219835" h="4282440">
                <a:moveTo>
                  <a:pt x="466940" y="1305090"/>
                </a:moveTo>
                <a:lnTo>
                  <a:pt x="461416" y="1275245"/>
                </a:lnTo>
                <a:lnTo>
                  <a:pt x="444779" y="1250759"/>
                </a:lnTo>
                <a:lnTo>
                  <a:pt x="419785" y="1234300"/>
                </a:lnTo>
                <a:lnTo>
                  <a:pt x="389267" y="1228712"/>
                </a:lnTo>
                <a:lnTo>
                  <a:pt x="360121" y="1234897"/>
                </a:lnTo>
                <a:lnTo>
                  <a:pt x="337121" y="1250746"/>
                </a:lnTo>
                <a:lnTo>
                  <a:pt x="322110" y="1274381"/>
                </a:lnTo>
                <a:lnTo>
                  <a:pt x="316915" y="1303883"/>
                </a:lnTo>
                <a:lnTo>
                  <a:pt x="322948" y="1332839"/>
                </a:lnTo>
                <a:lnTo>
                  <a:pt x="338886" y="1356614"/>
                </a:lnTo>
                <a:lnTo>
                  <a:pt x="362292" y="1372768"/>
                </a:lnTo>
                <a:lnTo>
                  <a:pt x="390753" y="1378839"/>
                </a:lnTo>
                <a:lnTo>
                  <a:pt x="419176" y="1373009"/>
                </a:lnTo>
                <a:lnTo>
                  <a:pt x="443230" y="1356982"/>
                </a:lnTo>
                <a:lnTo>
                  <a:pt x="460082" y="1333436"/>
                </a:lnTo>
                <a:lnTo>
                  <a:pt x="466940" y="1305102"/>
                </a:lnTo>
                <a:close/>
              </a:path>
              <a:path w="1219835" h="4282440">
                <a:moveTo>
                  <a:pt x="470776" y="1996313"/>
                </a:moveTo>
                <a:lnTo>
                  <a:pt x="463956" y="1967420"/>
                </a:lnTo>
                <a:lnTo>
                  <a:pt x="447573" y="1944839"/>
                </a:lnTo>
                <a:lnTo>
                  <a:pt x="423545" y="1930374"/>
                </a:lnTo>
                <a:lnTo>
                  <a:pt x="393852" y="1925815"/>
                </a:lnTo>
                <a:lnTo>
                  <a:pt x="365074" y="1932495"/>
                </a:lnTo>
                <a:lnTo>
                  <a:pt x="341668" y="1949018"/>
                </a:lnTo>
                <a:lnTo>
                  <a:pt x="326072" y="1972830"/>
                </a:lnTo>
                <a:lnTo>
                  <a:pt x="320738" y="2001405"/>
                </a:lnTo>
                <a:lnTo>
                  <a:pt x="327291" y="2029764"/>
                </a:lnTo>
                <a:lnTo>
                  <a:pt x="343916" y="2053450"/>
                </a:lnTo>
                <a:lnTo>
                  <a:pt x="367817" y="2069731"/>
                </a:lnTo>
                <a:lnTo>
                  <a:pt x="396240" y="2075853"/>
                </a:lnTo>
                <a:lnTo>
                  <a:pt x="425983" y="2069592"/>
                </a:lnTo>
                <a:lnTo>
                  <a:pt x="450062" y="2052396"/>
                </a:lnTo>
                <a:lnTo>
                  <a:pt x="465861" y="2027034"/>
                </a:lnTo>
                <a:lnTo>
                  <a:pt x="470776" y="1996325"/>
                </a:lnTo>
                <a:close/>
              </a:path>
              <a:path w="1219835" h="4282440">
                <a:moveTo>
                  <a:pt x="477621" y="2695371"/>
                </a:moveTo>
                <a:lnTo>
                  <a:pt x="472630" y="2665501"/>
                </a:lnTo>
                <a:lnTo>
                  <a:pt x="456285" y="2640114"/>
                </a:lnTo>
                <a:lnTo>
                  <a:pt x="431685" y="2622486"/>
                </a:lnTo>
                <a:lnTo>
                  <a:pt x="401942" y="2615869"/>
                </a:lnTo>
                <a:lnTo>
                  <a:pt x="373456" y="2621724"/>
                </a:lnTo>
                <a:lnTo>
                  <a:pt x="349948" y="2637726"/>
                </a:lnTo>
                <a:lnTo>
                  <a:pt x="333857" y="2661412"/>
                </a:lnTo>
                <a:lnTo>
                  <a:pt x="327647" y="2690330"/>
                </a:lnTo>
                <a:lnTo>
                  <a:pt x="332676" y="2719882"/>
                </a:lnTo>
                <a:lnTo>
                  <a:pt x="347548" y="2743619"/>
                </a:lnTo>
                <a:lnTo>
                  <a:pt x="370433" y="2759633"/>
                </a:lnTo>
                <a:lnTo>
                  <a:pt x="399516" y="2766009"/>
                </a:lnTo>
                <a:lnTo>
                  <a:pt x="428726" y="2761145"/>
                </a:lnTo>
                <a:lnTo>
                  <a:pt x="453123" y="2746273"/>
                </a:lnTo>
                <a:lnTo>
                  <a:pt x="470230" y="2723616"/>
                </a:lnTo>
                <a:lnTo>
                  <a:pt x="477621" y="2695384"/>
                </a:lnTo>
                <a:close/>
              </a:path>
              <a:path w="1219835" h="4282440">
                <a:moveTo>
                  <a:pt x="503859" y="394995"/>
                </a:moveTo>
                <a:lnTo>
                  <a:pt x="498957" y="373583"/>
                </a:lnTo>
                <a:lnTo>
                  <a:pt x="486918" y="356501"/>
                </a:lnTo>
                <a:lnTo>
                  <a:pt x="469455" y="345376"/>
                </a:lnTo>
                <a:lnTo>
                  <a:pt x="448271" y="341858"/>
                </a:lnTo>
                <a:lnTo>
                  <a:pt x="427545" y="347065"/>
                </a:lnTo>
                <a:lnTo>
                  <a:pt x="410413" y="359664"/>
                </a:lnTo>
                <a:lnTo>
                  <a:pt x="398881" y="377482"/>
                </a:lnTo>
                <a:lnTo>
                  <a:pt x="395033" y="398348"/>
                </a:lnTo>
                <a:lnTo>
                  <a:pt x="399961" y="419201"/>
                </a:lnTo>
                <a:lnTo>
                  <a:pt x="412216" y="435978"/>
                </a:lnTo>
                <a:lnTo>
                  <a:pt x="430022" y="447040"/>
                </a:lnTo>
                <a:lnTo>
                  <a:pt x="451612" y="450735"/>
                </a:lnTo>
                <a:lnTo>
                  <a:pt x="472973" y="446100"/>
                </a:lnTo>
                <a:lnTo>
                  <a:pt x="489712" y="434289"/>
                </a:lnTo>
                <a:lnTo>
                  <a:pt x="500468" y="416763"/>
                </a:lnTo>
                <a:lnTo>
                  <a:pt x="503859" y="394995"/>
                </a:lnTo>
                <a:close/>
              </a:path>
              <a:path w="1219835" h="4282440">
                <a:moveTo>
                  <a:pt x="531317" y="1093647"/>
                </a:moveTo>
                <a:lnTo>
                  <a:pt x="525233" y="1065250"/>
                </a:lnTo>
                <a:lnTo>
                  <a:pt x="508990" y="1041349"/>
                </a:lnTo>
                <a:lnTo>
                  <a:pt x="485305" y="1024699"/>
                </a:lnTo>
                <a:lnTo>
                  <a:pt x="456946" y="1018120"/>
                </a:lnTo>
                <a:lnTo>
                  <a:pt x="427126" y="1023899"/>
                </a:lnTo>
                <a:lnTo>
                  <a:pt x="402755" y="1040765"/>
                </a:lnTo>
                <a:lnTo>
                  <a:pt x="386524" y="1065885"/>
                </a:lnTo>
                <a:lnTo>
                  <a:pt x="381177" y="1096454"/>
                </a:lnTo>
                <a:lnTo>
                  <a:pt x="387604" y="1125486"/>
                </a:lnTo>
                <a:lnTo>
                  <a:pt x="403682" y="1148334"/>
                </a:lnTo>
                <a:lnTo>
                  <a:pt x="427469" y="1163167"/>
                </a:lnTo>
                <a:lnTo>
                  <a:pt x="457047" y="1168158"/>
                </a:lnTo>
                <a:lnTo>
                  <a:pt x="485940" y="1161872"/>
                </a:lnTo>
                <a:lnTo>
                  <a:pt x="509574" y="1145730"/>
                </a:lnTo>
                <a:lnTo>
                  <a:pt x="525513" y="1122172"/>
                </a:lnTo>
                <a:lnTo>
                  <a:pt x="531317" y="1093660"/>
                </a:lnTo>
                <a:close/>
              </a:path>
              <a:path w="1219835" h="4282440">
                <a:moveTo>
                  <a:pt x="535165" y="1791208"/>
                </a:moveTo>
                <a:lnTo>
                  <a:pt x="529513" y="1762163"/>
                </a:lnTo>
                <a:lnTo>
                  <a:pt x="513943" y="1738134"/>
                </a:lnTo>
                <a:lnTo>
                  <a:pt x="490804" y="1721599"/>
                </a:lnTo>
                <a:lnTo>
                  <a:pt x="462457" y="1715046"/>
                </a:lnTo>
                <a:lnTo>
                  <a:pt x="432714" y="1720977"/>
                </a:lnTo>
                <a:lnTo>
                  <a:pt x="407708" y="1738134"/>
                </a:lnTo>
                <a:lnTo>
                  <a:pt x="390715" y="1763217"/>
                </a:lnTo>
                <a:lnTo>
                  <a:pt x="384987" y="1792960"/>
                </a:lnTo>
                <a:lnTo>
                  <a:pt x="391731" y="1821281"/>
                </a:lnTo>
                <a:lnTo>
                  <a:pt x="408406" y="1844319"/>
                </a:lnTo>
                <a:lnTo>
                  <a:pt x="432523" y="1859737"/>
                </a:lnTo>
                <a:lnTo>
                  <a:pt x="461619" y="1865223"/>
                </a:lnTo>
                <a:lnTo>
                  <a:pt x="490905" y="1859445"/>
                </a:lnTo>
                <a:lnTo>
                  <a:pt x="514172" y="1843938"/>
                </a:lnTo>
                <a:lnTo>
                  <a:pt x="529539" y="1820570"/>
                </a:lnTo>
                <a:lnTo>
                  <a:pt x="535165" y="1791220"/>
                </a:lnTo>
                <a:close/>
              </a:path>
              <a:path w="1219835" h="4282440">
                <a:moveTo>
                  <a:pt x="542048" y="2481313"/>
                </a:moveTo>
                <a:lnTo>
                  <a:pt x="535635" y="2452903"/>
                </a:lnTo>
                <a:lnTo>
                  <a:pt x="519252" y="2429700"/>
                </a:lnTo>
                <a:lnTo>
                  <a:pt x="495312" y="2414054"/>
                </a:lnTo>
                <a:lnTo>
                  <a:pt x="466267" y="2408326"/>
                </a:lnTo>
                <a:lnTo>
                  <a:pt x="413397" y="2429078"/>
                </a:lnTo>
                <a:lnTo>
                  <a:pt x="391947" y="2481313"/>
                </a:lnTo>
                <a:lnTo>
                  <a:pt x="391909" y="2481503"/>
                </a:lnTo>
                <a:lnTo>
                  <a:pt x="397243" y="2510650"/>
                </a:lnTo>
                <a:lnTo>
                  <a:pt x="412521" y="2534793"/>
                </a:lnTo>
                <a:lnTo>
                  <a:pt x="435483" y="2551531"/>
                </a:lnTo>
                <a:lnTo>
                  <a:pt x="463842" y="2558402"/>
                </a:lnTo>
                <a:lnTo>
                  <a:pt x="493636" y="2552852"/>
                </a:lnTo>
                <a:lnTo>
                  <a:pt x="518769" y="2536012"/>
                </a:lnTo>
                <a:lnTo>
                  <a:pt x="535990" y="2511107"/>
                </a:lnTo>
                <a:lnTo>
                  <a:pt x="541997" y="2481516"/>
                </a:lnTo>
                <a:lnTo>
                  <a:pt x="542048" y="2481326"/>
                </a:lnTo>
                <a:close/>
              </a:path>
              <a:path w="1219835" h="4282440">
                <a:moveTo>
                  <a:pt x="545261" y="3179927"/>
                </a:moveTo>
                <a:lnTo>
                  <a:pt x="524281" y="3127197"/>
                </a:lnTo>
                <a:lnTo>
                  <a:pt x="471690" y="3105937"/>
                </a:lnTo>
                <a:lnTo>
                  <a:pt x="442696" y="3111754"/>
                </a:lnTo>
                <a:lnTo>
                  <a:pt x="418757" y="3127667"/>
                </a:lnTo>
                <a:lnTo>
                  <a:pt x="402463" y="3151098"/>
                </a:lnTo>
                <a:lnTo>
                  <a:pt x="396443" y="3179508"/>
                </a:lnTo>
                <a:lnTo>
                  <a:pt x="402551" y="3207880"/>
                </a:lnTo>
                <a:lnTo>
                  <a:pt x="419011" y="3231832"/>
                </a:lnTo>
                <a:lnTo>
                  <a:pt x="442887" y="3248444"/>
                </a:lnTo>
                <a:lnTo>
                  <a:pt x="471246" y="3254756"/>
                </a:lnTo>
                <a:lnTo>
                  <a:pt x="499681" y="3248888"/>
                </a:lnTo>
                <a:lnTo>
                  <a:pt x="523214" y="3232734"/>
                </a:lnTo>
                <a:lnTo>
                  <a:pt x="539267" y="3208883"/>
                </a:lnTo>
                <a:lnTo>
                  <a:pt x="545261" y="3179940"/>
                </a:lnTo>
                <a:close/>
              </a:path>
              <a:path w="1219835" h="4282440">
                <a:moveTo>
                  <a:pt x="550875" y="3867861"/>
                </a:moveTo>
                <a:lnTo>
                  <a:pt x="547166" y="3848862"/>
                </a:lnTo>
                <a:lnTo>
                  <a:pt x="531393" y="3825189"/>
                </a:lnTo>
                <a:lnTo>
                  <a:pt x="507860" y="3808882"/>
                </a:lnTo>
                <a:lnTo>
                  <a:pt x="484505" y="3803637"/>
                </a:lnTo>
                <a:lnTo>
                  <a:pt x="492620" y="3811193"/>
                </a:lnTo>
                <a:lnTo>
                  <a:pt x="527913" y="3845102"/>
                </a:lnTo>
                <a:lnTo>
                  <a:pt x="550875" y="3867861"/>
                </a:lnTo>
                <a:close/>
              </a:path>
              <a:path w="1219835" h="4282440">
                <a:moveTo>
                  <a:pt x="599465" y="885571"/>
                </a:moveTo>
                <a:lnTo>
                  <a:pt x="594233" y="856068"/>
                </a:lnTo>
                <a:lnTo>
                  <a:pt x="579196" y="832459"/>
                </a:lnTo>
                <a:lnTo>
                  <a:pt x="556183" y="816610"/>
                </a:lnTo>
                <a:lnTo>
                  <a:pt x="527024" y="810463"/>
                </a:lnTo>
                <a:lnTo>
                  <a:pt x="497852" y="815543"/>
                </a:lnTo>
                <a:lnTo>
                  <a:pt x="473557" y="830605"/>
                </a:lnTo>
                <a:lnTo>
                  <a:pt x="456590" y="853414"/>
                </a:lnTo>
                <a:lnTo>
                  <a:pt x="449427" y="881672"/>
                </a:lnTo>
                <a:lnTo>
                  <a:pt x="454647" y="911517"/>
                </a:lnTo>
                <a:lnTo>
                  <a:pt x="471208" y="936802"/>
                </a:lnTo>
                <a:lnTo>
                  <a:pt x="495947" y="954265"/>
                </a:lnTo>
                <a:lnTo>
                  <a:pt x="525716" y="960640"/>
                </a:lnTo>
                <a:lnTo>
                  <a:pt x="554139" y="954532"/>
                </a:lnTo>
                <a:lnTo>
                  <a:pt x="577519" y="938339"/>
                </a:lnTo>
                <a:lnTo>
                  <a:pt x="593432" y="914539"/>
                </a:lnTo>
                <a:lnTo>
                  <a:pt x="599465" y="885583"/>
                </a:lnTo>
                <a:close/>
              </a:path>
              <a:path w="1219835" h="4282440">
                <a:moveTo>
                  <a:pt x="606234" y="1588084"/>
                </a:moveTo>
                <a:lnTo>
                  <a:pt x="602805" y="1559407"/>
                </a:lnTo>
                <a:lnTo>
                  <a:pt x="588632" y="1534502"/>
                </a:lnTo>
                <a:lnTo>
                  <a:pt x="566229" y="1516316"/>
                </a:lnTo>
                <a:lnTo>
                  <a:pt x="538124" y="1507820"/>
                </a:lnTo>
                <a:lnTo>
                  <a:pt x="508050" y="1510652"/>
                </a:lnTo>
                <a:lnTo>
                  <a:pt x="483031" y="1523631"/>
                </a:lnTo>
                <a:lnTo>
                  <a:pt x="465201" y="1545069"/>
                </a:lnTo>
                <a:lnTo>
                  <a:pt x="456692" y="1573225"/>
                </a:lnTo>
                <a:lnTo>
                  <a:pt x="459663" y="1604302"/>
                </a:lnTo>
                <a:lnTo>
                  <a:pt x="473710" y="1630527"/>
                </a:lnTo>
                <a:lnTo>
                  <a:pt x="496570" y="1649171"/>
                </a:lnTo>
                <a:lnTo>
                  <a:pt x="525970" y="1657489"/>
                </a:lnTo>
                <a:lnTo>
                  <a:pt x="554443" y="1653374"/>
                </a:lnTo>
                <a:lnTo>
                  <a:pt x="579335" y="1638693"/>
                </a:lnTo>
                <a:lnTo>
                  <a:pt x="597598" y="1616075"/>
                </a:lnTo>
                <a:lnTo>
                  <a:pt x="606234" y="1588096"/>
                </a:lnTo>
                <a:close/>
              </a:path>
              <a:path w="1219835" h="4282440">
                <a:moveTo>
                  <a:pt x="606628" y="3670058"/>
                </a:moveTo>
                <a:lnTo>
                  <a:pt x="602653" y="3646538"/>
                </a:lnTo>
                <a:lnTo>
                  <a:pt x="589889" y="3627082"/>
                </a:lnTo>
                <a:lnTo>
                  <a:pt x="570445" y="3613835"/>
                </a:lnTo>
                <a:lnTo>
                  <a:pt x="546481" y="3608997"/>
                </a:lnTo>
                <a:lnTo>
                  <a:pt x="523430" y="3613175"/>
                </a:lnTo>
                <a:lnTo>
                  <a:pt x="505206" y="3624770"/>
                </a:lnTo>
                <a:lnTo>
                  <a:pt x="493039" y="3642588"/>
                </a:lnTo>
                <a:lnTo>
                  <a:pt x="488175" y="3665436"/>
                </a:lnTo>
                <a:lnTo>
                  <a:pt x="492264" y="3689578"/>
                </a:lnTo>
                <a:lnTo>
                  <a:pt x="504837" y="3709428"/>
                </a:lnTo>
                <a:lnTo>
                  <a:pt x="523849" y="3722814"/>
                </a:lnTo>
                <a:lnTo>
                  <a:pt x="547230" y="3727577"/>
                </a:lnTo>
                <a:lnTo>
                  <a:pt x="568655" y="3722814"/>
                </a:lnTo>
                <a:lnTo>
                  <a:pt x="568960" y="3722814"/>
                </a:lnTo>
                <a:lnTo>
                  <a:pt x="587768" y="3710089"/>
                </a:lnTo>
                <a:lnTo>
                  <a:pt x="601014" y="3691826"/>
                </a:lnTo>
                <a:lnTo>
                  <a:pt x="606628" y="3670058"/>
                </a:lnTo>
                <a:close/>
              </a:path>
              <a:path w="1219835" h="4282440">
                <a:moveTo>
                  <a:pt x="610184" y="2273414"/>
                </a:moveTo>
                <a:lnTo>
                  <a:pt x="604418" y="2244382"/>
                </a:lnTo>
                <a:lnTo>
                  <a:pt x="588759" y="2220430"/>
                </a:lnTo>
                <a:lnTo>
                  <a:pt x="565556" y="2204021"/>
                </a:lnTo>
                <a:lnTo>
                  <a:pt x="537184" y="2197620"/>
                </a:lnTo>
                <a:lnTo>
                  <a:pt x="507453" y="2203691"/>
                </a:lnTo>
                <a:lnTo>
                  <a:pt x="482549" y="2220950"/>
                </a:lnTo>
                <a:lnTo>
                  <a:pt x="465683" y="2246096"/>
                </a:lnTo>
                <a:lnTo>
                  <a:pt x="460108" y="2275852"/>
                </a:lnTo>
                <a:lnTo>
                  <a:pt x="466979" y="2304161"/>
                </a:lnTo>
                <a:lnTo>
                  <a:pt x="483743" y="2327135"/>
                </a:lnTo>
                <a:lnTo>
                  <a:pt x="507911" y="2342451"/>
                </a:lnTo>
                <a:lnTo>
                  <a:pt x="537019" y="2347798"/>
                </a:lnTo>
                <a:lnTo>
                  <a:pt x="566267" y="2341892"/>
                </a:lnTo>
                <a:lnTo>
                  <a:pt x="589432" y="2326284"/>
                </a:lnTo>
                <a:lnTo>
                  <a:pt x="604685" y="2302840"/>
                </a:lnTo>
                <a:lnTo>
                  <a:pt x="610184" y="2273427"/>
                </a:lnTo>
                <a:close/>
              </a:path>
              <a:path w="1219835" h="4282440">
                <a:moveTo>
                  <a:pt x="617080" y="2969539"/>
                </a:moveTo>
                <a:lnTo>
                  <a:pt x="610666" y="2941218"/>
                </a:lnTo>
                <a:lnTo>
                  <a:pt x="594156" y="2917456"/>
                </a:lnTo>
                <a:lnTo>
                  <a:pt x="570331" y="2901010"/>
                </a:lnTo>
                <a:lnTo>
                  <a:pt x="541985" y="2894698"/>
                </a:lnTo>
                <a:lnTo>
                  <a:pt x="512203" y="2900769"/>
                </a:lnTo>
                <a:lnTo>
                  <a:pt x="488035" y="2917837"/>
                </a:lnTo>
                <a:lnTo>
                  <a:pt x="472097" y="2943110"/>
                </a:lnTo>
                <a:lnTo>
                  <a:pt x="467042" y="2973794"/>
                </a:lnTo>
                <a:lnTo>
                  <a:pt x="473710" y="3002750"/>
                </a:lnTo>
                <a:lnTo>
                  <a:pt x="489978" y="3025419"/>
                </a:lnTo>
                <a:lnTo>
                  <a:pt x="513892" y="3040011"/>
                </a:lnTo>
                <a:lnTo>
                  <a:pt x="543547" y="3044748"/>
                </a:lnTo>
                <a:lnTo>
                  <a:pt x="572376" y="3038208"/>
                </a:lnTo>
                <a:lnTo>
                  <a:pt x="595858" y="3021838"/>
                </a:lnTo>
                <a:lnTo>
                  <a:pt x="611568" y="2998114"/>
                </a:lnTo>
                <a:lnTo>
                  <a:pt x="617080" y="2969552"/>
                </a:lnTo>
                <a:close/>
              </a:path>
              <a:path w="1219835" h="4282440">
                <a:moveTo>
                  <a:pt x="659422" y="672287"/>
                </a:moveTo>
                <a:lnTo>
                  <a:pt x="653122" y="649287"/>
                </a:lnTo>
                <a:lnTo>
                  <a:pt x="638860" y="629945"/>
                </a:lnTo>
                <a:lnTo>
                  <a:pt x="618871" y="616343"/>
                </a:lnTo>
                <a:lnTo>
                  <a:pt x="595782" y="611060"/>
                </a:lnTo>
                <a:lnTo>
                  <a:pt x="571004" y="615950"/>
                </a:lnTo>
                <a:lnTo>
                  <a:pt x="550583" y="629945"/>
                </a:lnTo>
                <a:lnTo>
                  <a:pt x="536752" y="650748"/>
                </a:lnTo>
                <a:lnTo>
                  <a:pt x="531787" y="676097"/>
                </a:lnTo>
                <a:lnTo>
                  <a:pt x="531901" y="676681"/>
                </a:lnTo>
                <a:lnTo>
                  <a:pt x="550672" y="721563"/>
                </a:lnTo>
                <a:lnTo>
                  <a:pt x="597014" y="738733"/>
                </a:lnTo>
                <a:lnTo>
                  <a:pt x="622122" y="732802"/>
                </a:lnTo>
                <a:lnTo>
                  <a:pt x="642391" y="718159"/>
                </a:lnTo>
                <a:lnTo>
                  <a:pt x="655574" y="697179"/>
                </a:lnTo>
                <a:lnTo>
                  <a:pt x="659422" y="672287"/>
                </a:lnTo>
                <a:close/>
              </a:path>
              <a:path w="1219835" h="4282440">
                <a:moveTo>
                  <a:pt x="674547" y="1373784"/>
                </a:moveTo>
                <a:lnTo>
                  <a:pt x="669226" y="1344587"/>
                </a:lnTo>
                <a:lnTo>
                  <a:pt x="653961" y="1320419"/>
                </a:lnTo>
                <a:lnTo>
                  <a:pt x="631012" y="1303705"/>
                </a:lnTo>
                <a:lnTo>
                  <a:pt x="602640" y="1296860"/>
                </a:lnTo>
                <a:lnTo>
                  <a:pt x="547738" y="1319339"/>
                </a:lnTo>
                <a:lnTo>
                  <a:pt x="524421" y="1373784"/>
                </a:lnTo>
                <a:lnTo>
                  <a:pt x="524395" y="1373962"/>
                </a:lnTo>
                <a:lnTo>
                  <a:pt x="530821" y="1402346"/>
                </a:lnTo>
                <a:lnTo>
                  <a:pt x="547255" y="1425562"/>
                </a:lnTo>
                <a:lnTo>
                  <a:pt x="571207" y="1441246"/>
                </a:lnTo>
                <a:lnTo>
                  <a:pt x="600214" y="1446999"/>
                </a:lnTo>
                <a:lnTo>
                  <a:pt x="629627" y="1441500"/>
                </a:lnTo>
                <a:lnTo>
                  <a:pt x="653059" y="1426248"/>
                </a:lnTo>
                <a:lnTo>
                  <a:pt x="668655" y="1403057"/>
                </a:lnTo>
                <a:lnTo>
                  <a:pt x="674509" y="1373974"/>
                </a:lnTo>
                <a:lnTo>
                  <a:pt x="674547" y="1373797"/>
                </a:lnTo>
                <a:close/>
              </a:path>
              <a:path w="1219835" h="4282440">
                <a:moveTo>
                  <a:pt x="678294" y="3462401"/>
                </a:moveTo>
                <a:lnTo>
                  <a:pt x="674624" y="3437242"/>
                </a:lnTo>
                <a:lnTo>
                  <a:pt x="661555" y="3416287"/>
                </a:lnTo>
                <a:lnTo>
                  <a:pt x="641375" y="3401949"/>
                </a:lnTo>
                <a:lnTo>
                  <a:pt x="616356" y="3396640"/>
                </a:lnTo>
                <a:lnTo>
                  <a:pt x="592607" y="3401352"/>
                </a:lnTo>
                <a:lnTo>
                  <a:pt x="573112" y="3414242"/>
                </a:lnTo>
                <a:lnTo>
                  <a:pt x="559790" y="3433432"/>
                </a:lnTo>
                <a:lnTo>
                  <a:pt x="554558" y="3457054"/>
                </a:lnTo>
                <a:lnTo>
                  <a:pt x="558774" y="3480866"/>
                </a:lnTo>
                <a:lnTo>
                  <a:pt x="571309" y="3500767"/>
                </a:lnTo>
                <a:lnTo>
                  <a:pt x="590232" y="3514687"/>
                </a:lnTo>
                <a:lnTo>
                  <a:pt x="613638" y="3520592"/>
                </a:lnTo>
                <a:lnTo>
                  <a:pt x="637349" y="3516846"/>
                </a:lnTo>
                <a:lnTo>
                  <a:pt x="657504" y="3504577"/>
                </a:lnTo>
                <a:lnTo>
                  <a:pt x="671880" y="3485769"/>
                </a:lnTo>
                <a:lnTo>
                  <a:pt x="678294" y="3462413"/>
                </a:lnTo>
                <a:close/>
              </a:path>
              <a:path w="1219835" h="4282440">
                <a:moveTo>
                  <a:pt x="681418" y="2065286"/>
                </a:moveTo>
                <a:lnTo>
                  <a:pt x="675919" y="2036749"/>
                </a:lnTo>
                <a:lnTo>
                  <a:pt x="660196" y="2013038"/>
                </a:lnTo>
                <a:lnTo>
                  <a:pt x="636689" y="1996668"/>
                </a:lnTo>
                <a:lnTo>
                  <a:pt x="607860" y="1990140"/>
                </a:lnTo>
                <a:lnTo>
                  <a:pt x="578205" y="1994865"/>
                </a:lnTo>
                <a:lnTo>
                  <a:pt x="554278" y="2009470"/>
                </a:lnTo>
                <a:lnTo>
                  <a:pt x="538010" y="2032152"/>
                </a:lnTo>
                <a:lnTo>
                  <a:pt x="531355" y="2061095"/>
                </a:lnTo>
                <a:lnTo>
                  <a:pt x="536422" y="2091766"/>
                </a:lnTo>
                <a:lnTo>
                  <a:pt x="552386" y="2117026"/>
                </a:lnTo>
                <a:lnTo>
                  <a:pt x="576580" y="2134095"/>
                </a:lnTo>
                <a:lnTo>
                  <a:pt x="606348" y="2140178"/>
                </a:lnTo>
                <a:lnTo>
                  <a:pt x="634707" y="2133866"/>
                </a:lnTo>
                <a:lnTo>
                  <a:pt x="658533" y="2117445"/>
                </a:lnTo>
                <a:lnTo>
                  <a:pt x="675017" y="2093658"/>
                </a:lnTo>
                <a:lnTo>
                  <a:pt x="681418" y="2065299"/>
                </a:lnTo>
                <a:close/>
              </a:path>
              <a:path w="1219835" h="4282440">
                <a:moveTo>
                  <a:pt x="685279" y="2759926"/>
                </a:moveTo>
                <a:lnTo>
                  <a:pt x="679259" y="2730703"/>
                </a:lnTo>
                <a:lnTo>
                  <a:pt x="663549" y="2707614"/>
                </a:lnTo>
                <a:lnTo>
                  <a:pt x="640029" y="2692476"/>
                </a:lnTo>
                <a:lnTo>
                  <a:pt x="610565" y="2687129"/>
                </a:lnTo>
                <a:lnTo>
                  <a:pt x="581545" y="2692997"/>
                </a:lnTo>
                <a:lnTo>
                  <a:pt x="557682" y="2708770"/>
                </a:lnTo>
                <a:lnTo>
                  <a:pt x="541401" y="2732062"/>
                </a:lnTo>
                <a:lnTo>
                  <a:pt x="535139" y="2760510"/>
                </a:lnTo>
                <a:lnTo>
                  <a:pt x="541350" y="2790228"/>
                </a:lnTo>
                <a:lnTo>
                  <a:pt x="558723" y="2815056"/>
                </a:lnTo>
                <a:lnTo>
                  <a:pt x="583946" y="2831782"/>
                </a:lnTo>
                <a:lnTo>
                  <a:pt x="613752" y="2837218"/>
                </a:lnTo>
                <a:lnTo>
                  <a:pt x="641985" y="2830195"/>
                </a:lnTo>
                <a:lnTo>
                  <a:pt x="664857" y="2813329"/>
                </a:lnTo>
                <a:lnTo>
                  <a:pt x="680046" y="2789072"/>
                </a:lnTo>
                <a:lnTo>
                  <a:pt x="685165" y="2760522"/>
                </a:lnTo>
                <a:lnTo>
                  <a:pt x="685279" y="2759938"/>
                </a:lnTo>
                <a:close/>
              </a:path>
              <a:path w="1219835" h="4282440">
                <a:moveTo>
                  <a:pt x="738847" y="1164869"/>
                </a:moveTo>
                <a:lnTo>
                  <a:pt x="733767" y="1135341"/>
                </a:lnTo>
                <a:lnTo>
                  <a:pt x="718858" y="1111605"/>
                </a:lnTo>
                <a:lnTo>
                  <a:pt x="695960" y="1095590"/>
                </a:lnTo>
                <a:lnTo>
                  <a:pt x="666915" y="1089266"/>
                </a:lnTo>
                <a:lnTo>
                  <a:pt x="637590" y="1094143"/>
                </a:lnTo>
                <a:lnTo>
                  <a:pt x="613206" y="1109002"/>
                </a:lnTo>
                <a:lnTo>
                  <a:pt x="596150" y="1131684"/>
                </a:lnTo>
                <a:lnTo>
                  <a:pt x="588848" y="1159979"/>
                </a:lnTo>
                <a:lnTo>
                  <a:pt x="593877" y="1189863"/>
                </a:lnTo>
                <a:lnTo>
                  <a:pt x="610260" y="1215237"/>
                </a:lnTo>
                <a:lnTo>
                  <a:pt x="634885" y="1232839"/>
                </a:lnTo>
                <a:lnTo>
                  <a:pt x="664629" y="1239431"/>
                </a:lnTo>
                <a:lnTo>
                  <a:pt x="693127" y="1233525"/>
                </a:lnTo>
                <a:lnTo>
                  <a:pt x="716622" y="1217523"/>
                </a:lnTo>
                <a:lnTo>
                  <a:pt x="732663" y="1193825"/>
                </a:lnTo>
                <a:lnTo>
                  <a:pt x="738847" y="1164882"/>
                </a:lnTo>
                <a:close/>
              </a:path>
              <a:path w="1219835" h="4282440">
                <a:moveTo>
                  <a:pt x="745667" y="1851660"/>
                </a:moveTo>
                <a:lnTo>
                  <a:pt x="738162" y="1823415"/>
                </a:lnTo>
                <a:lnTo>
                  <a:pt x="720801" y="1800161"/>
                </a:lnTo>
                <a:lnTo>
                  <a:pt x="696455" y="1784591"/>
                </a:lnTo>
                <a:lnTo>
                  <a:pt x="668020" y="1779384"/>
                </a:lnTo>
                <a:lnTo>
                  <a:pt x="639686" y="1786051"/>
                </a:lnTo>
                <a:lnTo>
                  <a:pt x="616635" y="1802676"/>
                </a:lnTo>
                <a:lnTo>
                  <a:pt x="601192" y="1826780"/>
                </a:lnTo>
                <a:lnTo>
                  <a:pt x="595693" y="1855889"/>
                </a:lnTo>
                <a:lnTo>
                  <a:pt x="601929" y="1886419"/>
                </a:lnTo>
                <a:lnTo>
                  <a:pt x="618680" y="1910207"/>
                </a:lnTo>
                <a:lnTo>
                  <a:pt x="643724" y="1925231"/>
                </a:lnTo>
                <a:lnTo>
                  <a:pt x="674865" y="1929434"/>
                </a:lnTo>
                <a:lnTo>
                  <a:pt x="703338" y="1921916"/>
                </a:lnTo>
                <a:lnTo>
                  <a:pt x="726287" y="1904657"/>
                </a:lnTo>
                <a:lnTo>
                  <a:pt x="741210" y="1880336"/>
                </a:lnTo>
                <a:lnTo>
                  <a:pt x="745667" y="1851672"/>
                </a:lnTo>
                <a:close/>
              </a:path>
              <a:path w="1219835" h="4282440">
                <a:moveTo>
                  <a:pt x="749579" y="2552230"/>
                </a:moveTo>
                <a:lnTo>
                  <a:pt x="743826" y="2523185"/>
                </a:lnTo>
                <a:lnTo>
                  <a:pt x="728179" y="2499245"/>
                </a:lnTo>
                <a:lnTo>
                  <a:pt x="704964" y="2482837"/>
                </a:lnTo>
                <a:lnTo>
                  <a:pt x="676579" y="2476423"/>
                </a:lnTo>
                <a:lnTo>
                  <a:pt x="646874" y="2482507"/>
                </a:lnTo>
                <a:lnTo>
                  <a:pt x="621944" y="2499791"/>
                </a:lnTo>
                <a:lnTo>
                  <a:pt x="605053" y="2524950"/>
                </a:lnTo>
                <a:lnTo>
                  <a:pt x="599478" y="2554668"/>
                </a:lnTo>
                <a:lnTo>
                  <a:pt x="606348" y="2583015"/>
                </a:lnTo>
                <a:lnTo>
                  <a:pt x="623100" y="2605976"/>
                </a:lnTo>
                <a:lnTo>
                  <a:pt x="647255" y="2621254"/>
                </a:lnTo>
                <a:lnTo>
                  <a:pt x="676402" y="2626576"/>
                </a:lnTo>
                <a:lnTo>
                  <a:pt x="705675" y="2620670"/>
                </a:lnTo>
                <a:lnTo>
                  <a:pt x="728853" y="2605087"/>
                </a:lnTo>
                <a:lnTo>
                  <a:pt x="744093" y="2581656"/>
                </a:lnTo>
                <a:lnTo>
                  <a:pt x="749579" y="2552242"/>
                </a:lnTo>
                <a:close/>
              </a:path>
              <a:path w="1219835" h="4282440">
                <a:moveTo>
                  <a:pt x="756564" y="3251098"/>
                </a:moveTo>
                <a:lnTo>
                  <a:pt x="751306" y="3222688"/>
                </a:lnTo>
                <a:lnTo>
                  <a:pt x="735685" y="3198368"/>
                </a:lnTo>
                <a:lnTo>
                  <a:pt x="712393" y="3181045"/>
                </a:lnTo>
                <a:lnTo>
                  <a:pt x="684136" y="3173603"/>
                </a:lnTo>
                <a:lnTo>
                  <a:pt x="655472" y="3178111"/>
                </a:lnTo>
                <a:lnTo>
                  <a:pt x="631190" y="3193084"/>
                </a:lnTo>
                <a:lnTo>
                  <a:pt x="613968" y="3216059"/>
                </a:lnTo>
                <a:lnTo>
                  <a:pt x="606513" y="3244558"/>
                </a:lnTo>
                <a:lnTo>
                  <a:pt x="610755" y="3275698"/>
                </a:lnTo>
                <a:lnTo>
                  <a:pt x="625817" y="3300717"/>
                </a:lnTo>
                <a:lnTo>
                  <a:pt x="649643" y="3317417"/>
                </a:lnTo>
                <a:lnTo>
                  <a:pt x="680199" y="3323615"/>
                </a:lnTo>
                <a:lnTo>
                  <a:pt x="709256" y="3318052"/>
                </a:lnTo>
                <a:lnTo>
                  <a:pt x="733310" y="3302546"/>
                </a:lnTo>
                <a:lnTo>
                  <a:pt x="749909" y="3279457"/>
                </a:lnTo>
                <a:lnTo>
                  <a:pt x="756564" y="3251111"/>
                </a:lnTo>
                <a:close/>
              </a:path>
              <a:path w="1219835" h="4282440">
                <a:moveTo>
                  <a:pt x="757669" y="3942410"/>
                </a:moveTo>
                <a:lnTo>
                  <a:pt x="752487" y="3914775"/>
                </a:lnTo>
                <a:lnTo>
                  <a:pt x="737501" y="3891686"/>
                </a:lnTo>
                <a:lnTo>
                  <a:pt x="715111" y="3875671"/>
                </a:lnTo>
                <a:lnTo>
                  <a:pt x="687768" y="3869283"/>
                </a:lnTo>
                <a:lnTo>
                  <a:pt x="660019" y="3874198"/>
                </a:lnTo>
                <a:lnTo>
                  <a:pt x="637146" y="3888994"/>
                </a:lnTo>
                <a:lnTo>
                  <a:pt x="621436" y="3911396"/>
                </a:lnTo>
                <a:lnTo>
                  <a:pt x="616204" y="3934879"/>
                </a:lnTo>
                <a:lnTo>
                  <a:pt x="629983" y="3949395"/>
                </a:lnTo>
                <a:lnTo>
                  <a:pt x="662698" y="3984980"/>
                </a:lnTo>
                <a:lnTo>
                  <a:pt x="686206" y="4011371"/>
                </a:lnTo>
                <a:lnTo>
                  <a:pt x="712863" y="4006672"/>
                </a:lnTo>
                <a:lnTo>
                  <a:pt x="735901" y="3992080"/>
                </a:lnTo>
                <a:lnTo>
                  <a:pt x="751573" y="3969956"/>
                </a:lnTo>
                <a:lnTo>
                  <a:pt x="757669" y="3942410"/>
                </a:lnTo>
                <a:close/>
              </a:path>
              <a:path w="1219835" h="4282440">
                <a:moveTo>
                  <a:pt x="800011" y="955294"/>
                </a:moveTo>
                <a:lnTo>
                  <a:pt x="794626" y="929386"/>
                </a:lnTo>
                <a:lnTo>
                  <a:pt x="779526" y="907821"/>
                </a:lnTo>
                <a:lnTo>
                  <a:pt x="757542" y="893381"/>
                </a:lnTo>
                <a:lnTo>
                  <a:pt x="731520" y="888822"/>
                </a:lnTo>
                <a:lnTo>
                  <a:pt x="706932" y="894956"/>
                </a:lnTo>
                <a:lnTo>
                  <a:pt x="687235" y="909535"/>
                </a:lnTo>
                <a:lnTo>
                  <a:pt x="678510" y="923683"/>
                </a:lnTo>
                <a:lnTo>
                  <a:pt x="674281" y="930541"/>
                </a:lnTo>
                <a:lnTo>
                  <a:pt x="670013" y="955294"/>
                </a:lnTo>
                <a:lnTo>
                  <a:pt x="669925" y="955802"/>
                </a:lnTo>
                <a:lnTo>
                  <a:pt x="669912" y="955929"/>
                </a:lnTo>
                <a:lnTo>
                  <a:pt x="675170" y="981265"/>
                </a:lnTo>
                <a:lnTo>
                  <a:pt x="688809" y="1001217"/>
                </a:lnTo>
                <a:lnTo>
                  <a:pt x="709218" y="1014247"/>
                </a:lnTo>
                <a:lnTo>
                  <a:pt x="724344" y="1016952"/>
                </a:lnTo>
                <a:lnTo>
                  <a:pt x="734822" y="1018819"/>
                </a:lnTo>
                <a:lnTo>
                  <a:pt x="760031" y="1013739"/>
                </a:lnTo>
                <a:lnTo>
                  <a:pt x="780630" y="1000175"/>
                </a:lnTo>
                <a:lnTo>
                  <a:pt x="794613" y="980046"/>
                </a:lnTo>
                <a:lnTo>
                  <a:pt x="800011" y="955294"/>
                </a:lnTo>
                <a:close/>
              </a:path>
              <a:path w="1219835" h="4282440">
                <a:moveTo>
                  <a:pt x="806208" y="3730421"/>
                </a:moveTo>
                <a:lnTo>
                  <a:pt x="801624" y="3710851"/>
                </a:lnTo>
                <a:lnTo>
                  <a:pt x="790257" y="3695039"/>
                </a:lnTo>
                <a:lnTo>
                  <a:pt x="773849" y="3684600"/>
                </a:lnTo>
                <a:lnTo>
                  <a:pt x="754113" y="3681209"/>
                </a:lnTo>
                <a:lnTo>
                  <a:pt x="734682" y="3685883"/>
                </a:lnTo>
                <a:lnTo>
                  <a:pt x="718870" y="3697376"/>
                </a:lnTo>
                <a:lnTo>
                  <a:pt x="708406" y="3713861"/>
                </a:lnTo>
                <a:lnTo>
                  <a:pt x="705662" y="3729647"/>
                </a:lnTo>
                <a:lnTo>
                  <a:pt x="705002" y="3733508"/>
                </a:lnTo>
                <a:lnTo>
                  <a:pt x="709663" y="3752900"/>
                </a:lnTo>
                <a:lnTo>
                  <a:pt x="721093" y="3768636"/>
                </a:lnTo>
                <a:lnTo>
                  <a:pt x="737527" y="3779062"/>
                </a:lnTo>
                <a:lnTo>
                  <a:pt x="757097" y="3782504"/>
                </a:lnTo>
                <a:lnTo>
                  <a:pt x="776693" y="3777970"/>
                </a:lnTo>
                <a:lnTo>
                  <a:pt x="792429" y="3766642"/>
                </a:lnTo>
                <a:lnTo>
                  <a:pt x="802792" y="3750233"/>
                </a:lnTo>
                <a:lnTo>
                  <a:pt x="806208" y="3730434"/>
                </a:lnTo>
                <a:close/>
              </a:path>
              <a:path w="1219835" h="4282440">
                <a:moveTo>
                  <a:pt x="813930" y="1645653"/>
                </a:moveTo>
                <a:lnTo>
                  <a:pt x="808240" y="1616329"/>
                </a:lnTo>
                <a:lnTo>
                  <a:pt x="792822" y="1592999"/>
                </a:lnTo>
                <a:lnTo>
                  <a:pt x="769518" y="1577555"/>
                </a:lnTo>
                <a:lnTo>
                  <a:pt x="740206" y="1571853"/>
                </a:lnTo>
                <a:lnTo>
                  <a:pt x="711123" y="1577390"/>
                </a:lnTo>
                <a:lnTo>
                  <a:pt x="687057" y="1592859"/>
                </a:lnTo>
                <a:lnTo>
                  <a:pt x="670458" y="1615948"/>
                </a:lnTo>
                <a:lnTo>
                  <a:pt x="663790" y="1644294"/>
                </a:lnTo>
                <a:lnTo>
                  <a:pt x="669594" y="1674037"/>
                </a:lnTo>
                <a:lnTo>
                  <a:pt x="686650" y="1699094"/>
                </a:lnTo>
                <a:lnTo>
                  <a:pt x="711695" y="1716189"/>
                </a:lnTo>
                <a:lnTo>
                  <a:pt x="741451" y="1722043"/>
                </a:lnTo>
                <a:lnTo>
                  <a:pt x="769772" y="1715401"/>
                </a:lnTo>
                <a:lnTo>
                  <a:pt x="792861" y="1698828"/>
                </a:lnTo>
                <a:lnTo>
                  <a:pt x="808355" y="1674749"/>
                </a:lnTo>
                <a:lnTo>
                  <a:pt x="813930" y="1645666"/>
                </a:lnTo>
                <a:close/>
              </a:path>
              <a:path w="1219835" h="4282440">
                <a:moveTo>
                  <a:pt x="820788" y="2344280"/>
                </a:moveTo>
                <a:lnTo>
                  <a:pt x="815352" y="2315730"/>
                </a:lnTo>
                <a:lnTo>
                  <a:pt x="799668" y="2291981"/>
                </a:lnTo>
                <a:lnTo>
                  <a:pt x="776211" y="2275548"/>
                </a:lnTo>
                <a:lnTo>
                  <a:pt x="747420" y="2268956"/>
                </a:lnTo>
                <a:lnTo>
                  <a:pt x="717765" y="2273630"/>
                </a:lnTo>
                <a:lnTo>
                  <a:pt x="693801" y="2288184"/>
                </a:lnTo>
                <a:lnTo>
                  <a:pt x="677481" y="2310828"/>
                </a:lnTo>
                <a:lnTo>
                  <a:pt x="670763" y="2339746"/>
                </a:lnTo>
                <a:lnTo>
                  <a:pt x="675754" y="2370429"/>
                </a:lnTo>
                <a:lnTo>
                  <a:pt x="691654" y="2395728"/>
                </a:lnTo>
                <a:lnTo>
                  <a:pt x="715810" y="2412847"/>
                </a:lnTo>
                <a:lnTo>
                  <a:pt x="745578" y="2419007"/>
                </a:lnTo>
                <a:lnTo>
                  <a:pt x="773607" y="2412847"/>
                </a:lnTo>
                <a:lnTo>
                  <a:pt x="773849" y="2412847"/>
                </a:lnTo>
                <a:lnTo>
                  <a:pt x="797801" y="2396413"/>
                </a:lnTo>
                <a:lnTo>
                  <a:pt x="814324" y="2372664"/>
                </a:lnTo>
                <a:lnTo>
                  <a:pt x="820788" y="2344293"/>
                </a:lnTo>
                <a:close/>
              </a:path>
              <a:path w="1219835" h="4282440">
                <a:moveTo>
                  <a:pt x="824661" y="3038957"/>
                </a:moveTo>
                <a:lnTo>
                  <a:pt x="818718" y="3009696"/>
                </a:lnTo>
                <a:lnTo>
                  <a:pt x="803071" y="2986557"/>
                </a:lnTo>
                <a:lnTo>
                  <a:pt x="779614" y="2971355"/>
                </a:lnTo>
                <a:lnTo>
                  <a:pt x="750176" y="2965932"/>
                </a:lnTo>
                <a:lnTo>
                  <a:pt x="697217" y="2987421"/>
                </a:lnTo>
                <a:lnTo>
                  <a:pt x="674585" y="3038957"/>
                </a:lnTo>
                <a:lnTo>
                  <a:pt x="674560" y="3039110"/>
                </a:lnTo>
                <a:lnTo>
                  <a:pt x="680669" y="3068891"/>
                </a:lnTo>
                <a:lnTo>
                  <a:pt x="697928" y="3093770"/>
                </a:lnTo>
                <a:lnTo>
                  <a:pt x="723099" y="3110547"/>
                </a:lnTo>
                <a:lnTo>
                  <a:pt x="752932" y="3116046"/>
                </a:lnTo>
                <a:lnTo>
                  <a:pt x="781189" y="3109099"/>
                </a:lnTo>
                <a:lnTo>
                  <a:pt x="804113" y="3092285"/>
                </a:lnTo>
                <a:lnTo>
                  <a:pt x="819365" y="3068078"/>
                </a:lnTo>
                <a:lnTo>
                  <a:pt x="824623" y="3039122"/>
                </a:lnTo>
                <a:lnTo>
                  <a:pt x="824661" y="3038970"/>
                </a:lnTo>
                <a:close/>
              </a:path>
              <a:path w="1219835" h="4282440">
                <a:moveTo>
                  <a:pt x="880872" y="4220083"/>
                </a:moveTo>
                <a:lnTo>
                  <a:pt x="876909" y="4198848"/>
                </a:lnTo>
                <a:lnTo>
                  <a:pt x="865809" y="4181437"/>
                </a:lnTo>
                <a:lnTo>
                  <a:pt x="849045" y="4169422"/>
                </a:lnTo>
                <a:lnTo>
                  <a:pt x="828141" y="4164380"/>
                </a:lnTo>
                <a:lnTo>
                  <a:pt x="821372" y="4165435"/>
                </a:lnTo>
                <a:lnTo>
                  <a:pt x="878624" y="4230751"/>
                </a:lnTo>
                <a:lnTo>
                  <a:pt x="880872" y="4220083"/>
                </a:lnTo>
                <a:close/>
              </a:path>
              <a:path w="1219835" h="4282440">
                <a:moveTo>
                  <a:pt x="884859" y="1435925"/>
                </a:moveTo>
                <a:lnTo>
                  <a:pt x="878192" y="1407439"/>
                </a:lnTo>
                <a:lnTo>
                  <a:pt x="865657" y="1389799"/>
                </a:lnTo>
                <a:lnTo>
                  <a:pt x="861263" y="1383601"/>
                </a:lnTo>
                <a:lnTo>
                  <a:pt x="837044" y="1367320"/>
                </a:lnTo>
                <a:lnTo>
                  <a:pt x="808532" y="1361503"/>
                </a:lnTo>
                <a:lnTo>
                  <a:pt x="779995" y="1367866"/>
                </a:lnTo>
                <a:lnTo>
                  <a:pt x="756640" y="1384452"/>
                </a:lnTo>
                <a:lnTo>
                  <a:pt x="740943" y="1408645"/>
                </a:lnTo>
                <a:lnTo>
                  <a:pt x="735380" y="1437881"/>
                </a:lnTo>
                <a:lnTo>
                  <a:pt x="741311" y="1467281"/>
                </a:lnTo>
                <a:lnTo>
                  <a:pt x="757110" y="1490522"/>
                </a:lnTo>
                <a:lnTo>
                  <a:pt x="780821" y="1505724"/>
                </a:lnTo>
                <a:lnTo>
                  <a:pt x="810475" y="1510969"/>
                </a:lnTo>
                <a:lnTo>
                  <a:pt x="839520" y="1504696"/>
                </a:lnTo>
                <a:lnTo>
                  <a:pt x="863346" y="1488351"/>
                </a:lnTo>
                <a:lnTo>
                  <a:pt x="879309" y="1464551"/>
                </a:lnTo>
                <a:lnTo>
                  <a:pt x="882535" y="1447863"/>
                </a:lnTo>
                <a:lnTo>
                  <a:pt x="884859" y="1435925"/>
                </a:lnTo>
                <a:close/>
              </a:path>
              <a:path w="1219835" h="4282440">
                <a:moveTo>
                  <a:pt x="888987" y="2133295"/>
                </a:moveTo>
                <a:lnTo>
                  <a:pt x="882980" y="2104339"/>
                </a:lnTo>
                <a:lnTo>
                  <a:pt x="867079" y="2080526"/>
                </a:lnTo>
                <a:lnTo>
                  <a:pt x="843699" y="2064334"/>
                </a:lnTo>
                <a:lnTo>
                  <a:pt x="815251" y="2058225"/>
                </a:lnTo>
                <a:lnTo>
                  <a:pt x="786853" y="2064004"/>
                </a:lnTo>
                <a:lnTo>
                  <a:pt x="762787" y="2080031"/>
                </a:lnTo>
                <a:lnTo>
                  <a:pt x="745871" y="2103564"/>
                </a:lnTo>
                <a:lnTo>
                  <a:pt x="738962" y="2131872"/>
                </a:lnTo>
                <a:lnTo>
                  <a:pt x="744423" y="2161705"/>
                </a:lnTo>
                <a:lnTo>
                  <a:pt x="761060" y="2186254"/>
                </a:lnTo>
                <a:lnTo>
                  <a:pt x="786028" y="2202751"/>
                </a:lnTo>
                <a:lnTo>
                  <a:pt x="816521" y="2208415"/>
                </a:lnTo>
                <a:lnTo>
                  <a:pt x="845642" y="2202256"/>
                </a:lnTo>
                <a:lnTo>
                  <a:pt x="868654" y="2186406"/>
                </a:lnTo>
                <a:lnTo>
                  <a:pt x="883716" y="2162784"/>
                </a:lnTo>
                <a:lnTo>
                  <a:pt x="888987" y="2133308"/>
                </a:lnTo>
                <a:close/>
              </a:path>
              <a:path w="1219835" h="4282440">
                <a:moveTo>
                  <a:pt x="895896" y="2831147"/>
                </a:moveTo>
                <a:lnTo>
                  <a:pt x="889952" y="2802813"/>
                </a:lnTo>
                <a:lnTo>
                  <a:pt x="873785" y="2778810"/>
                </a:lnTo>
                <a:lnTo>
                  <a:pt x="850150" y="2762046"/>
                </a:lnTo>
                <a:lnTo>
                  <a:pt x="821804" y="2755315"/>
                </a:lnTo>
                <a:lnTo>
                  <a:pt x="791997" y="2760967"/>
                </a:lnTo>
                <a:lnTo>
                  <a:pt x="767549" y="2777744"/>
                </a:lnTo>
                <a:lnTo>
                  <a:pt x="751217" y="2802813"/>
                </a:lnTo>
                <a:lnTo>
                  <a:pt x="745744" y="2833370"/>
                </a:lnTo>
                <a:lnTo>
                  <a:pt x="752055" y="2862427"/>
                </a:lnTo>
                <a:lnTo>
                  <a:pt x="768045" y="2885338"/>
                </a:lnTo>
                <a:lnTo>
                  <a:pt x="791781" y="2900261"/>
                </a:lnTo>
                <a:lnTo>
                  <a:pt x="821321" y="2905366"/>
                </a:lnTo>
                <a:lnTo>
                  <a:pt x="850252" y="2899194"/>
                </a:lnTo>
                <a:lnTo>
                  <a:pt x="873937" y="2883166"/>
                </a:lnTo>
                <a:lnTo>
                  <a:pt x="889965" y="2859684"/>
                </a:lnTo>
                <a:lnTo>
                  <a:pt x="895896" y="2831160"/>
                </a:lnTo>
                <a:close/>
              </a:path>
              <a:path w="1219835" h="4282440">
                <a:moveTo>
                  <a:pt x="897420" y="3521786"/>
                </a:moveTo>
                <a:lnTo>
                  <a:pt x="891438" y="3494468"/>
                </a:lnTo>
                <a:lnTo>
                  <a:pt x="875982" y="3471938"/>
                </a:lnTo>
                <a:lnTo>
                  <a:pt x="853389" y="3456597"/>
                </a:lnTo>
                <a:lnTo>
                  <a:pt x="826058" y="3450780"/>
                </a:lnTo>
                <a:lnTo>
                  <a:pt x="797052" y="3456597"/>
                </a:lnTo>
                <a:lnTo>
                  <a:pt x="797204" y="3456597"/>
                </a:lnTo>
                <a:lnTo>
                  <a:pt x="774077" y="3472726"/>
                </a:lnTo>
                <a:lnTo>
                  <a:pt x="758913" y="3496754"/>
                </a:lnTo>
                <a:lnTo>
                  <a:pt x="754240" y="3526066"/>
                </a:lnTo>
                <a:lnTo>
                  <a:pt x="760895" y="3553536"/>
                </a:lnTo>
                <a:lnTo>
                  <a:pt x="776833" y="3575380"/>
                </a:lnTo>
                <a:lnTo>
                  <a:pt x="799846" y="3589604"/>
                </a:lnTo>
                <a:lnTo>
                  <a:pt x="827773" y="3594163"/>
                </a:lnTo>
                <a:lnTo>
                  <a:pt x="855281" y="3587800"/>
                </a:lnTo>
                <a:lnTo>
                  <a:pt x="877519" y="3572103"/>
                </a:lnTo>
                <a:lnTo>
                  <a:pt x="892289" y="3549345"/>
                </a:lnTo>
                <a:lnTo>
                  <a:pt x="897420" y="3521799"/>
                </a:lnTo>
                <a:close/>
              </a:path>
              <a:path w="1219835" h="4282440">
                <a:moveTo>
                  <a:pt x="933259" y="1229372"/>
                </a:moveTo>
                <a:lnTo>
                  <a:pt x="929005" y="1205204"/>
                </a:lnTo>
                <a:lnTo>
                  <a:pt x="916393" y="1185392"/>
                </a:lnTo>
                <a:lnTo>
                  <a:pt x="897496" y="1172184"/>
                </a:lnTo>
                <a:lnTo>
                  <a:pt x="897839" y="1172184"/>
                </a:lnTo>
                <a:lnTo>
                  <a:pt x="873785" y="1167218"/>
                </a:lnTo>
                <a:lnTo>
                  <a:pt x="850201" y="1172184"/>
                </a:lnTo>
                <a:lnTo>
                  <a:pt x="830745" y="1185595"/>
                </a:lnTo>
                <a:lnTo>
                  <a:pt x="817613" y="1205204"/>
                </a:lnTo>
                <a:lnTo>
                  <a:pt x="813003" y="1228801"/>
                </a:lnTo>
                <a:lnTo>
                  <a:pt x="814235" y="1234668"/>
                </a:lnTo>
                <a:lnTo>
                  <a:pt x="829970" y="1269428"/>
                </a:lnTo>
                <a:lnTo>
                  <a:pt x="870585" y="1287538"/>
                </a:lnTo>
                <a:lnTo>
                  <a:pt x="895019" y="1284058"/>
                </a:lnTo>
                <a:lnTo>
                  <a:pt x="914742" y="1272146"/>
                </a:lnTo>
                <a:lnTo>
                  <a:pt x="928065" y="1253388"/>
                </a:lnTo>
                <a:lnTo>
                  <a:pt x="933259" y="1229372"/>
                </a:lnTo>
                <a:close/>
              </a:path>
              <a:path w="1219835" h="4282440">
                <a:moveTo>
                  <a:pt x="942860" y="4006126"/>
                </a:moveTo>
                <a:lnTo>
                  <a:pt x="937844" y="3987952"/>
                </a:lnTo>
                <a:lnTo>
                  <a:pt x="927049" y="3973995"/>
                </a:lnTo>
                <a:lnTo>
                  <a:pt x="911618" y="3965257"/>
                </a:lnTo>
                <a:lnTo>
                  <a:pt x="892683" y="3962730"/>
                </a:lnTo>
                <a:lnTo>
                  <a:pt x="874382" y="3967086"/>
                </a:lnTo>
                <a:lnTo>
                  <a:pt x="859497" y="3977475"/>
                </a:lnTo>
                <a:lnTo>
                  <a:pt x="849464" y="3992410"/>
                </a:lnTo>
                <a:lnTo>
                  <a:pt x="845743" y="4010444"/>
                </a:lnTo>
                <a:lnTo>
                  <a:pt x="849972" y="4029557"/>
                </a:lnTo>
                <a:lnTo>
                  <a:pt x="861428" y="4045610"/>
                </a:lnTo>
                <a:lnTo>
                  <a:pt x="877862" y="4056456"/>
                </a:lnTo>
                <a:lnTo>
                  <a:pt x="897115" y="4059974"/>
                </a:lnTo>
                <a:lnTo>
                  <a:pt x="916228" y="4055046"/>
                </a:lnTo>
                <a:lnTo>
                  <a:pt x="931240" y="4043235"/>
                </a:lnTo>
                <a:lnTo>
                  <a:pt x="940625" y="4026331"/>
                </a:lnTo>
                <a:lnTo>
                  <a:pt x="942860" y="4006126"/>
                </a:lnTo>
                <a:close/>
              </a:path>
              <a:path w="1219835" h="4282440">
                <a:moveTo>
                  <a:pt x="953262" y="1927288"/>
                </a:moveTo>
                <a:lnTo>
                  <a:pt x="948563" y="1897608"/>
                </a:lnTo>
                <a:lnTo>
                  <a:pt x="933996" y="1873656"/>
                </a:lnTo>
                <a:lnTo>
                  <a:pt x="911352" y="1857375"/>
                </a:lnTo>
                <a:lnTo>
                  <a:pt x="882408" y="1850694"/>
                </a:lnTo>
                <a:lnTo>
                  <a:pt x="851738" y="1855724"/>
                </a:lnTo>
                <a:lnTo>
                  <a:pt x="826465" y="1871649"/>
                </a:lnTo>
                <a:lnTo>
                  <a:pt x="809383" y="1895817"/>
                </a:lnTo>
                <a:lnTo>
                  <a:pt x="803287" y="1925599"/>
                </a:lnTo>
                <a:lnTo>
                  <a:pt x="809536" y="1953996"/>
                </a:lnTo>
                <a:lnTo>
                  <a:pt x="825906" y="1977834"/>
                </a:lnTo>
                <a:lnTo>
                  <a:pt x="849655" y="1994344"/>
                </a:lnTo>
                <a:lnTo>
                  <a:pt x="878027" y="2000770"/>
                </a:lnTo>
                <a:lnTo>
                  <a:pt x="906576" y="1995297"/>
                </a:lnTo>
                <a:lnTo>
                  <a:pt x="930313" y="1979587"/>
                </a:lnTo>
                <a:lnTo>
                  <a:pt x="946696" y="1956104"/>
                </a:lnTo>
                <a:lnTo>
                  <a:pt x="953262" y="1927301"/>
                </a:lnTo>
                <a:close/>
              </a:path>
              <a:path w="1219835" h="4282440">
                <a:moveTo>
                  <a:pt x="960259" y="2619540"/>
                </a:moveTo>
                <a:lnTo>
                  <a:pt x="953338" y="2591257"/>
                </a:lnTo>
                <a:lnTo>
                  <a:pt x="936561" y="2568308"/>
                </a:lnTo>
                <a:lnTo>
                  <a:pt x="912368" y="2553004"/>
                </a:lnTo>
                <a:lnTo>
                  <a:pt x="883272" y="2547683"/>
                </a:lnTo>
                <a:lnTo>
                  <a:pt x="852792" y="2554109"/>
                </a:lnTo>
                <a:lnTo>
                  <a:pt x="829132" y="2571013"/>
                </a:lnTo>
                <a:lnTo>
                  <a:pt x="814285" y="2596184"/>
                </a:lnTo>
                <a:lnTo>
                  <a:pt x="810272" y="2627401"/>
                </a:lnTo>
                <a:lnTo>
                  <a:pt x="817943" y="2655836"/>
                </a:lnTo>
                <a:lnTo>
                  <a:pt x="835393" y="2678671"/>
                </a:lnTo>
                <a:lnTo>
                  <a:pt x="859828" y="2693454"/>
                </a:lnTo>
                <a:lnTo>
                  <a:pt x="888530" y="2697708"/>
                </a:lnTo>
                <a:lnTo>
                  <a:pt x="916749" y="2689987"/>
                </a:lnTo>
                <a:lnTo>
                  <a:pt x="939888" y="2672461"/>
                </a:lnTo>
                <a:lnTo>
                  <a:pt x="955281" y="2648013"/>
                </a:lnTo>
                <a:lnTo>
                  <a:pt x="960259" y="2619552"/>
                </a:lnTo>
                <a:close/>
              </a:path>
              <a:path w="1219835" h="4282440">
                <a:moveTo>
                  <a:pt x="962240" y="3311715"/>
                </a:moveTo>
                <a:lnTo>
                  <a:pt x="956767" y="3287445"/>
                </a:lnTo>
                <a:lnTo>
                  <a:pt x="956068" y="3284270"/>
                </a:lnTo>
                <a:lnTo>
                  <a:pt x="940536" y="3261791"/>
                </a:lnTo>
                <a:lnTo>
                  <a:pt x="917930" y="3246539"/>
                </a:lnTo>
                <a:lnTo>
                  <a:pt x="890485" y="3240722"/>
                </a:lnTo>
                <a:lnTo>
                  <a:pt x="861695" y="3246539"/>
                </a:lnTo>
                <a:lnTo>
                  <a:pt x="837996" y="3262833"/>
                </a:lnTo>
                <a:lnTo>
                  <a:pt x="822134" y="3286798"/>
                </a:lnTo>
                <a:lnTo>
                  <a:pt x="816838" y="3315652"/>
                </a:lnTo>
                <a:lnTo>
                  <a:pt x="823125" y="3343008"/>
                </a:lnTo>
                <a:lnTo>
                  <a:pt x="838784" y="3365347"/>
                </a:lnTo>
                <a:lnTo>
                  <a:pt x="861542" y="3380460"/>
                </a:lnTo>
                <a:lnTo>
                  <a:pt x="889127" y="3386150"/>
                </a:lnTo>
                <a:lnTo>
                  <a:pt x="918095" y="3380460"/>
                </a:lnTo>
                <a:lnTo>
                  <a:pt x="941552" y="3364547"/>
                </a:lnTo>
                <a:lnTo>
                  <a:pt x="947013" y="3356191"/>
                </a:lnTo>
                <a:lnTo>
                  <a:pt x="957046" y="3340824"/>
                </a:lnTo>
                <a:lnTo>
                  <a:pt x="962240" y="3311715"/>
                </a:lnTo>
                <a:close/>
              </a:path>
              <a:path w="1219835" h="4282440">
                <a:moveTo>
                  <a:pt x="964819" y="1049756"/>
                </a:moveTo>
                <a:lnTo>
                  <a:pt x="957478" y="1031760"/>
                </a:lnTo>
                <a:lnTo>
                  <a:pt x="937729" y="985723"/>
                </a:lnTo>
                <a:lnTo>
                  <a:pt x="936282" y="982497"/>
                </a:lnTo>
                <a:lnTo>
                  <a:pt x="928497" y="983894"/>
                </a:lnTo>
                <a:lnTo>
                  <a:pt x="916686" y="991501"/>
                </a:lnTo>
                <a:lnTo>
                  <a:pt x="908824" y="1003147"/>
                </a:lnTo>
                <a:lnTo>
                  <a:pt x="905814" y="1018006"/>
                </a:lnTo>
                <a:lnTo>
                  <a:pt x="908329" y="1032852"/>
                </a:lnTo>
                <a:lnTo>
                  <a:pt x="915784" y="1045197"/>
                </a:lnTo>
                <a:lnTo>
                  <a:pt x="927100" y="1053833"/>
                </a:lnTo>
                <a:lnTo>
                  <a:pt x="941197" y="1057579"/>
                </a:lnTo>
                <a:lnTo>
                  <a:pt x="956932" y="1054938"/>
                </a:lnTo>
                <a:lnTo>
                  <a:pt x="964819" y="1049756"/>
                </a:lnTo>
                <a:close/>
              </a:path>
              <a:path w="1219835" h="4282440">
                <a:moveTo>
                  <a:pt x="979119" y="4267251"/>
                </a:moveTo>
                <a:lnTo>
                  <a:pt x="977760" y="4269435"/>
                </a:lnTo>
                <a:lnTo>
                  <a:pt x="975868" y="4282160"/>
                </a:lnTo>
                <a:lnTo>
                  <a:pt x="979119" y="4267251"/>
                </a:lnTo>
                <a:close/>
              </a:path>
              <a:path w="1219835" h="4282440">
                <a:moveTo>
                  <a:pt x="1005852" y="3799560"/>
                </a:moveTo>
                <a:lnTo>
                  <a:pt x="1002068" y="3783749"/>
                </a:lnTo>
                <a:lnTo>
                  <a:pt x="993089" y="3771328"/>
                </a:lnTo>
                <a:lnTo>
                  <a:pt x="979995" y="3763289"/>
                </a:lnTo>
                <a:lnTo>
                  <a:pt x="963866" y="3760622"/>
                </a:lnTo>
                <a:lnTo>
                  <a:pt x="948029" y="3764089"/>
                </a:lnTo>
                <a:lnTo>
                  <a:pt x="934961" y="3772916"/>
                </a:lnTo>
                <a:lnTo>
                  <a:pt x="926033" y="3785730"/>
                </a:lnTo>
                <a:lnTo>
                  <a:pt x="922655" y="3801148"/>
                </a:lnTo>
                <a:lnTo>
                  <a:pt x="926541" y="3817658"/>
                </a:lnTo>
                <a:lnTo>
                  <a:pt x="936967" y="3831704"/>
                </a:lnTo>
                <a:lnTo>
                  <a:pt x="951623" y="3841127"/>
                </a:lnTo>
                <a:lnTo>
                  <a:pt x="968222" y="3843756"/>
                </a:lnTo>
                <a:lnTo>
                  <a:pt x="983297" y="3839146"/>
                </a:lnTo>
                <a:lnTo>
                  <a:pt x="995476" y="3829215"/>
                </a:lnTo>
                <a:lnTo>
                  <a:pt x="1003427" y="3815499"/>
                </a:lnTo>
                <a:lnTo>
                  <a:pt x="1005852" y="3799560"/>
                </a:lnTo>
                <a:close/>
              </a:path>
              <a:path w="1219835" h="4282440">
                <a:moveTo>
                  <a:pt x="1015682" y="1713077"/>
                </a:moveTo>
                <a:lnTo>
                  <a:pt x="1009230" y="1686991"/>
                </a:lnTo>
                <a:lnTo>
                  <a:pt x="993686" y="1666201"/>
                </a:lnTo>
                <a:lnTo>
                  <a:pt x="971423" y="1652816"/>
                </a:lnTo>
                <a:lnTo>
                  <a:pt x="944791" y="1648980"/>
                </a:lnTo>
                <a:lnTo>
                  <a:pt x="932319" y="1652206"/>
                </a:lnTo>
                <a:lnTo>
                  <a:pt x="920076" y="1655356"/>
                </a:lnTo>
                <a:lnTo>
                  <a:pt x="900010" y="1670011"/>
                </a:lnTo>
                <a:lnTo>
                  <a:pt x="886536" y="1690878"/>
                </a:lnTo>
                <a:lnTo>
                  <a:pt x="881634" y="1715846"/>
                </a:lnTo>
                <a:lnTo>
                  <a:pt x="887082" y="1742274"/>
                </a:lnTo>
                <a:lnTo>
                  <a:pt x="901852" y="1763763"/>
                </a:lnTo>
                <a:lnTo>
                  <a:pt x="923645" y="1778063"/>
                </a:lnTo>
                <a:lnTo>
                  <a:pt x="950163" y="1782927"/>
                </a:lnTo>
                <a:lnTo>
                  <a:pt x="956906" y="1781378"/>
                </a:lnTo>
                <a:lnTo>
                  <a:pt x="976350" y="1776920"/>
                </a:lnTo>
                <a:lnTo>
                  <a:pt x="997483" y="1761705"/>
                </a:lnTo>
                <a:lnTo>
                  <a:pt x="1011326" y="1739633"/>
                </a:lnTo>
                <a:lnTo>
                  <a:pt x="1015682" y="1713077"/>
                </a:lnTo>
                <a:close/>
              </a:path>
              <a:path w="1219835" h="4282440">
                <a:moveTo>
                  <a:pt x="1026464" y="3103511"/>
                </a:moveTo>
                <a:lnTo>
                  <a:pt x="1020572" y="3077260"/>
                </a:lnTo>
                <a:lnTo>
                  <a:pt x="1005433" y="3055950"/>
                </a:lnTo>
                <a:lnTo>
                  <a:pt x="985532" y="3043224"/>
                </a:lnTo>
                <a:lnTo>
                  <a:pt x="983449" y="3041878"/>
                </a:lnTo>
                <a:lnTo>
                  <a:pt x="957084" y="3037395"/>
                </a:lnTo>
                <a:lnTo>
                  <a:pt x="930897" y="3043847"/>
                </a:lnTo>
                <a:lnTo>
                  <a:pt x="909942" y="3059430"/>
                </a:lnTo>
                <a:lnTo>
                  <a:pt x="896416" y="3081744"/>
                </a:lnTo>
                <a:lnTo>
                  <a:pt x="892530" y="3108350"/>
                </a:lnTo>
                <a:lnTo>
                  <a:pt x="899490" y="3134334"/>
                </a:lnTo>
                <a:lnTo>
                  <a:pt x="915454" y="3154934"/>
                </a:lnTo>
                <a:lnTo>
                  <a:pt x="937996" y="3168015"/>
                </a:lnTo>
                <a:lnTo>
                  <a:pt x="964641" y="3171456"/>
                </a:lnTo>
                <a:lnTo>
                  <a:pt x="989190" y="3164687"/>
                </a:lnTo>
                <a:lnTo>
                  <a:pt x="1008913" y="3149739"/>
                </a:lnTo>
                <a:lnTo>
                  <a:pt x="1021956" y="3128657"/>
                </a:lnTo>
                <a:lnTo>
                  <a:pt x="1026464" y="3103511"/>
                </a:lnTo>
                <a:close/>
              </a:path>
              <a:path w="1219835" h="4282440">
                <a:moveTo>
                  <a:pt x="1027201" y="2414244"/>
                </a:moveTo>
                <a:lnTo>
                  <a:pt x="1021829" y="2385568"/>
                </a:lnTo>
                <a:lnTo>
                  <a:pt x="1021753" y="2385174"/>
                </a:lnTo>
                <a:lnTo>
                  <a:pt x="1012291" y="2370683"/>
                </a:lnTo>
                <a:lnTo>
                  <a:pt x="1006055" y="2361133"/>
                </a:lnTo>
                <a:lnTo>
                  <a:pt x="982662" y="2344763"/>
                </a:lnTo>
                <a:lnTo>
                  <a:pt x="954151" y="2338730"/>
                </a:lnTo>
                <a:lnTo>
                  <a:pt x="925639" y="2344928"/>
                </a:lnTo>
                <a:lnTo>
                  <a:pt x="901814" y="2361527"/>
                </a:lnTo>
                <a:lnTo>
                  <a:pt x="885596" y="2385568"/>
                </a:lnTo>
                <a:lnTo>
                  <a:pt x="879906" y="2414079"/>
                </a:lnTo>
                <a:lnTo>
                  <a:pt x="903236" y="2465616"/>
                </a:lnTo>
                <a:lnTo>
                  <a:pt x="956640" y="2485961"/>
                </a:lnTo>
                <a:lnTo>
                  <a:pt x="984211" y="2479764"/>
                </a:lnTo>
                <a:lnTo>
                  <a:pt x="1006449" y="2464447"/>
                </a:lnTo>
                <a:lnTo>
                  <a:pt x="1013625" y="2453652"/>
                </a:lnTo>
                <a:lnTo>
                  <a:pt x="1021410" y="2441956"/>
                </a:lnTo>
                <a:lnTo>
                  <a:pt x="1027201" y="2414244"/>
                </a:lnTo>
                <a:close/>
              </a:path>
              <a:path w="1219835" h="4282440">
                <a:moveTo>
                  <a:pt x="1071168" y="1354302"/>
                </a:moveTo>
                <a:lnTo>
                  <a:pt x="1061046" y="1320025"/>
                </a:lnTo>
                <a:lnTo>
                  <a:pt x="1045552" y="1270546"/>
                </a:lnTo>
                <a:lnTo>
                  <a:pt x="1041260" y="1257566"/>
                </a:lnTo>
                <a:lnTo>
                  <a:pt x="1030732" y="1271752"/>
                </a:lnTo>
                <a:lnTo>
                  <a:pt x="1025182" y="1294091"/>
                </a:lnTo>
                <a:lnTo>
                  <a:pt x="1028827" y="1318209"/>
                </a:lnTo>
                <a:lnTo>
                  <a:pt x="1041146" y="1338262"/>
                </a:lnTo>
                <a:lnTo>
                  <a:pt x="1060005" y="1351927"/>
                </a:lnTo>
                <a:lnTo>
                  <a:pt x="1071168" y="1354302"/>
                </a:lnTo>
                <a:close/>
              </a:path>
              <a:path w="1219835" h="4282440">
                <a:moveTo>
                  <a:pt x="1071626" y="1507553"/>
                </a:moveTo>
                <a:lnTo>
                  <a:pt x="1067968" y="1485874"/>
                </a:lnTo>
                <a:lnTo>
                  <a:pt x="1057135" y="1468818"/>
                </a:lnTo>
                <a:lnTo>
                  <a:pt x="1040345" y="1457617"/>
                </a:lnTo>
                <a:lnTo>
                  <a:pt x="1018832" y="1453527"/>
                </a:lnTo>
                <a:lnTo>
                  <a:pt x="997140" y="1457617"/>
                </a:lnTo>
                <a:lnTo>
                  <a:pt x="997369" y="1457617"/>
                </a:lnTo>
                <a:lnTo>
                  <a:pt x="979995" y="1468818"/>
                </a:lnTo>
                <a:lnTo>
                  <a:pt x="968184" y="1485633"/>
                </a:lnTo>
                <a:lnTo>
                  <a:pt x="963752" y="1506359"/>
                </a:lnTo>
                <a:lnTo>
                  <a:pt x="968044" y="1526921"/>
                </a:lnTo>
                <a:lnTo>
                  <a:pt x="979881" y="1544383"/>
                </a:lnTo>
                <a:lnTo>
                  <a:pt x="997127" y="1556600"/>
                </a:lnTo>
                <a:lnTo>
                  <a:pt x="1017651" y="1561388"/>
                </a:lnTo>
                <a:lnTo>
                  <a:pt x="1038517" y="1557451"/>
                </a:lnTo>
                <a:lnTo>
                  <a:pt x="1055585" y="1546059"/>
                </a:lnTo>
                <a:lnTo>
                  <a:pt x="1067168" y="1528876"/>
                </a:lnTo>
                <a:lnTo>
                  <a:pt x="1071626" y="1507553"/>
                </a:lnTo>
                <a:close/>
              </a:path>
              <a:path w="1219835" h="4282440">
                <a:moveTo>
                  <a:pt x="1087970" y="2203742"/>
                </a:moveTo>
                <a:lnTo>
                  <a:pt x="1083208" y="2180475"/>
                </a:lnTo>
                <a:lnTo>
                  <a:pt x="1070292" y="2160917"/>
                </a:lnTo>
                <a:lnTo>
                  <a:pt x="1051153" y="2147112"/>
                </a:lnTo>
                <a:lnTo>
                  <a:pt x="1027785" y="2141105"/>
                </a:lnTo>
                <a:lnTo>
                  <a:pt x="1002245" y="2144585"/>
                </a:lnTo>
                <a:lnTo>
                  <a:pt x="1001128" y="2145258"/>
                </a:lnTo>
                <a:lnTo>
                  <a:pt x="981265" y="2156993"/>
                </a:lnTo>
                <a:lnTo>
                  <a:pt x="966838" y="2176526"/>
                </a:lnTo>
                <a:lnTo>
                  <a:pt x="960970" y="2201380"/>
                </a:lnTo>
                <a:lnTo>
                  <a:pt x="965187" y="2226678"/>
                </a:lnTo>
                <a:lnTo>
                  <a:pt x="978306" y="2247735"/>
                </a:lnTo>
                <a:lnTo>
                  <a:pt x="998194" y="2262276"/>
                </a:lnTo>
                <a:lnTo>
                  <a:pt x="1008418" y="2264664"/>
                </a:lnTo>
                <a:lnTo>
                  <a:pt x="1022705" y="2267991"/>
                </a:lnTo>
                <a:lnTo>
                  <a:pt x="1046988" y="2262936"/>
                </a:lnTo>
                <a:lnTo>
                  <a:pt x="1067866" y="2248687"/>
                </a:lnTo>
                <a:lnTo>
                  <a:pt x="1082471" y="2228011"/>
                </a:lnTo>
                <a:lnTo>
                  <a:pt x="1087970" y="2203742"/>
                </a:lnTo>
                <a:close/>
              </a:path>
              <a:path w="1219835" h="4282440">
                <a:moveTo>
                  <a:pt x="1089875" y="2893847"/>
                </a:moveTo>
                <a:lnTo>
                  <a:pt x="1084884" y="2871647"/>
                </a:lnTo>
                <a:lnTo>
                  <a:pt x="1072362" y="2853436"/>
                </a:lnTo>
                <a:lnTo>
                  <a:pt x="1054011" y="2840901"/>
                </a:lnTo>
                <a:lnTo>
                  <a:pt x="1031544" y="2835770"/>
                </a:lnTo>
                <a:lnTo>
                  <a:pt x="1007173" y="2839542"/>
                </a:lnTo>
                <a:lnTo>
                  <a:pt x="1002017" y="2842742"/>
                </a:lnTo>
                <a:lnTo>
                  <a:pt x="987590" y="2851708"/>
                </a:lnTo>
                <a:lnTo>
                  <a:pt x="974471" y="2870657"/>
                </a:lnTo>
                <a:lnTo>
                  <a:pt x="969543" y="2894749"/>
                </a:lnTo>
                <a:lnTo>
                  <a:pt x="986967" y="2938475"/>
                </a:lnTo>
                <a:lnTo>
                  <a:pt x="1029843" y="2956204"/>
                </a:lnTo>
                <a:lnTo>
                  <a:pt x="1053338" y="2950934"/>
                </a:lnTo>
                <a:lnTo>
                  <a:pt x="1072629" y="2937268"/>
                </a:lnTo>
                <a:lnTo>
                  <a:pt x="1085532" y="2917482"/>
                </a:lnTo>
                <a:lnTo>
                  <a:pt x="1089875" y="2893847"/>
                </a:lnTo>
                <a:close/>
              </a:path>
              <a:path w="1219835" h="4282440">
                <a:moveTo>
                  <a:pt x="1090269" y="3596424"/>
                </a:moveTo>
                <a:lnTo>
                  <a:pt x="1087132" y="3574034"/>
                </a:lnTo>
                <a:lnTo>
                  <a:pt x="1075715" y="3555136"/>
                </a:lnTo>
                <a:lnTo>
                  <a:pt x="1058011" y="3541941"/>
                </a:lnTo>
                <a:lnTo>
                  <a:pt x="1036027" y="3536645"/>
                </a:lnTo>
                <a:lnTo>
                  <a:pt x="1013599" y="3540683"/>
                </a:lnTo>
                <a:lnTo>
                  <a:pt x="995362" y="3552787"/>
                </a:lnTo>
                <a:lnTo>
                  <a:pt x="983208" y="3571062"/>
                </a:lnTo>
                <a:lnTo>
                  <a:pt x="979030" y="3593617"/>
                </a:lnTo>
                <a:lnTo>
                  <a:pt x="983526" y="3614623"/>
                </a:lnTo>
                <a:lnTo>
                  <a:pt x="995121" y="3631768"/>
                </a:lnTo>
                <a:lnTo>
                  <a:pt x="1012228" y="3643426"/>
                </a:lnTo>
                <a:lnTo>
                  <a:pt x="1033246" y="3647986"/>
                </a:lnTo>
                <a:lnTo>
                  <a:pt x="1054455" y="3644354"/>
                </a:lnTo>
                <a:lnTo>
                  <a:pt x="1072159" y="3633533"/>
                </a:lnTo>
                <a:lnTo>
                  <a:pt x="1084656" y="3617036"/>
                </a:lnTo>
                <a:lnTo>
                  <a:pt x="1090269" y="3596424"/>
                </a:lnTo>
                <a:close/>
              </a:path>
              <a:path w="1219835" h="4282440">
                <a:moveTo>
                  <a:pt x="1143215" y="1994750"/>
                </a:moveTo>
                <a:lnTo>
                  <a:pt x="1138796" y="1973910"/>
                </a:lnTo>
                <a:lnTo>
                  <a:pt x="1126845" y="1956371"/>
                </a:lnTo>
                <a:lnTo>
                  <a:pt x="1109433" y="1944243"/>
                </a:lnTo>
                <a:lnTo>
                  <a:pt x="1088631" y="1939607"/>
                </a:lnTo>
                <a:lnTo>
                  <a:pt x="1067523" y="1943684"/>
                </a:lnTo>
                <a:lnTo>
                  <a:pt x="1050366" y="1955228"/>
                </a:lnTo>
                <a:lnTo>
                  <a:pt x="1038771" y="1972614"/>
                </a:lnTo>
                <a:lnTo>
                  <a:pt x="1034402" y="1994166"/>
                </a:lnTo>
                <a:lnTo>
                  <a:pt x="1038250" y="2015871"/>
                </a:lnTo>
                <a:lnTo>
                  <a:pt x="1049388" y="2033066"/>
                </a:lnTo>
                <a:lnTo>
                  <a:pt x="1066444" y="2044395"/>
                </a:lnTo>
                <a:lnTo>
                  <a:pt x="1088072" y="2048471"/>
                </a:lnTo>
                <a:lnTo>
                  <a:pt x="1109027" y="2044395"/>
                </a:lnTo>
                <a:lnTo>
                  <a:pt x="1109433" y="2044395"/>
                </a:lnTo>
                <a:lnTo>
                  <a:pt x="1127125" y="2032825"/>
                </a:lnTo>
                <a:lnTo>
                  <a:pt x="1138809" y="2015871"/>
                </a:lnTo>
                <a:lnTo>
                  <a:pt x="1143215" y="1994750"/>
                </a:lnTo>
                <a:close/>
              </a:path>
              <a:path w="1219835" h="4282440">
                <a:moveTo>
                  <a:pt x="1147178" y="2689072"/>
                </a:moveTo>
                <a:lnTo>
                  <a:pt x="1144104" y="2667203"/>
                </a:lnTo>
                <a:lnTo>
                  <a:pt x="1133627" y="2649486"/>
                </a:lnTo>
                <a:lnTo>
                  <a:pt x="1117066" y="2637396"/>
                </a:lnTo>
                <a:lnTo>
                  <a:pt x="1095806" y="2632468"/>
                </a:lnTo>
                <a:lnTo>
                  <a:pt x="1074204" y="2635872"/>
                </a:lnTo>
                <a:lnTo>
                  <a:pt x="1056208" y="2646692"/>
                </a:lnTo>
                <a:lnTo>
                  <a:pt x="1043635" y="2663291"/>
                </a:lnTo>
                <a:lnTo>
                  <a:pt x="1038364" y="2684018"/>
                </a:lnTo>
                <a:lnTo>
                  <a:pt x="1041920" y="2704846"/>
                </a:lnTo>
                <a:lnTo>
                  <a:pt x="1053223" y="2722842"/>
                </a:lnTo>
                <a:lnTo>
                  <a:pt x="1070190" y="2735757"/>
                </a:lnTo>
                <a:lnTo>
                  <a:pt x="1090790" y="2741345"/>
                </a:lnTo>
                <a:lnTo>
                  <a:pt x="1111948" y="2738132"/>
                </a:lnTo>
                <a:lnTo>
                  <a:pt x="1129601" y="2727248"/>
                </a:lnTo>
                <a:lnTo>
                  <a:pt x="1141945" y="2710332"/>
                </a:lnTo>
                <a:lnTo>
                  <a:pt x="1147178" y="2689072"/>
                </a:lnTo>
                <a:close/>
              </a:path>
              <a:path w="1219835" h="4282440">
                <a:moveTo>
                  <a:pt x="1153134" y="3379012"/>
                </a:moveTo>
                <a:lnTo>
                  <a:pt x="1148245" y="3360394"/>
                </a:lnTo>
                <a:lnTo>
                  <a:pt x="1135659" y="3344024"/>
                </a:lnTo>
                <a:lnTo>
                  <a:pt x="1117739" y="3333356"/>
                </a:lnTo>
                <a:lnTo>
                  <a:pt x="1096340" y="3330067"/>
                </a:lnTo>
                <a:lnTo>
                  <a:pt x="1075245" y="3335007"/>
                </a:lnTo>
                <a:lnTo>
                  <a:pt x="1058951" y="3346958"/>
                </a:lnTo>
                <a:lnTo>
                  <a:pt x="1048702" y="3364522"/>
                </a:lnTo>
                <a:lnTo>
                  <a:pt x="1045768" y="3386302"/>
                </a:lnTo>
                <a:lnTo>
                  <a:pt x="1051026" y="3407295"/>
                </a:lnTo>
                <a:lnTo>
                  <a:pt x="1063345" y="3424047"/>
                </a:lnTo>
                <a:lnTo>
                  <a:pt x="1080897" y="3434829"/>
                </a:lnTo>
                <a:lnTo>
                  <a:pt x="1101801" y="3437928"/>
                </a:lnTo>
                <a:lnTo>
                  <a:pt x="1122133" y="3432238"/>
                </a:lnTo>
                <a:lnTo>
                  <a:pt x="1138948" y="3419284"/>
                </a:lnTo>
                <a:lnTo>
                  <a:pt x="1149642" y="3402177"/>
                </a:lnTo>
                <a:lnTo>
                  <a:pt x="1153134" y="3379012"/>
                </a:lnTo>
                <a:close/>
              </a:path>
              <a:path w="1219835" h="4282440">
                <a:moveTo>
                  <a:pt x="1175651" y="1838921"/>
                </a:moveTo>
                <a:lnTo>
                  <a:pt x="1173302" y="1822665"/>
                </a:lnTo>
                <a:lnTo>
                  <a:pt x="1166533" y="1779320"/>
                </a:lnTo>
                <a:lnTo>
                  <a:pt x="1159319" y="1736318"/>
                </a:lnTo>
                <a:lnTo>
                  <a:pt x="1157744" y="1727619"/>
                </a:lnTo>
                <a:lnTo>
                  <a:pt x="1136383" y="1731975"/>
                </a:lnTo>
                <a:lnTo>
                  <a:pt x="1118133" y="1744433"/>
                </a:lnTo>
                <a:lnTo>
                  <a:pt x="1105611" y="1762810"/>
                </a:lnTo>
                <a:lnTo>
                  <a:pt x="1100874" y="1785073"/>
                </a:lnTo>
                <a:lnTo>
                  <a:pt x="1105103" y="1807578"/>
                </a:lnTo>
                <a:lnTo>
                  <a:pt x="1117193" y="1825879"/>
                </a:lnTo>
                <a:lnTo>
                  <a:pt x="1135227" y="1838083"/>
                </a:lnTo>
                <a:lnTo>
                  <a:pt x="1135659" y="1838083"/>
                </a:lnTo>
                <a:lnTo>
                  <a:pt x="1157503" y="1842503"/>
                </a:lnTo>
                <a:lnTo>
                  <a:pt x="1175651" y="1838921"/>
                </a:lnTo>
                <a:close/>
              </a:path>
              <a:path w="1219835" h="4282440">
                <a:moveTo>
                  <a:pt x="1185100" y="3126994"/>
                </a:moveTo>
                <a:lnTo>
                  <a:pt x="1132243" y="3139046"/>
                </a:lnTo>
                <a:lnTo>
                  <a:pt x="1118006" y="3175089"/>
                </a:lnTo>
                <a:lnTo>
                  <a:pt x="1122337" y="3194659"/>
                </a:lnTo>
                <a:lnTo>
                  <a:pt x="1133513" y="3210610"/>
                </a:lnTo>
                <a:lnTo>
                  <a:pt x="1149781" y="3221266"/>
                </a:lnTo>
                <a:lnTo>
                  <a:pt x="1169416" y="3224949"/>
                </a:lnTo>
                <a:lnTo>
                  <a:pt x="1173886" y="3223945"/>
                </a:lnTo>
                <a:lnTo>
                  <a:pt x="1174407" y="3219780"/>
                </a:lnTo>
                <a:lnTo>
                  <a:pt x="1180642" y="3167291"/>
                </a:lnTo>
                <a:lnTo>
                  <a:pt x="1184998" y="3127984"/>
                </a:lnTo>
                <a:lnTo>
                  <a:pt x="1185100" y="3126994"/>
                </a:lnTo>
                <a:close/>
              </a:path>
              <a:path w="1219835" h="4282440">
                <a:moveTo>
                  <a:pt x="1204252" y="2919869"/>
                </a:moveTo>
                <a:lnTo>
                  <a:pt x="1196670" y="2925432"/>
                </a:lnTo>
                <a:lnTo>
                  <a:pt x="1184033" y="2944406"/>
                </a:lnTo>
                <a:lnTo>
                  <a:pt x="1179639" y="2966288"/>
                </a:lnTo>
                <a:lnTo>
                  <a:pt x="1184808" y="2988335"/>
                </a:lnTo>
                <a:lnTo>
                  <a:pt x="1197178" y="3005391"/>
                </a:lnTo>
                <a:lnTo>
                  <a:pt x="1201077" y="2960281"/>
                </a:lnTo>
                <a:lnTo>
                  <a:pt x="1204252" y="2919869"/>
                </a:lnTo>
                <a:close/>
              </a:path>
              <a:path w="1219835" h="4282440">
                <a:moveTo>
                  <a:pt x="1218133" y="2323274"/>
                </a:moveTo>
                <a:lnTo>
                  <a:pt x="1216240" y="2274303"/>
                </a:lnTo>
                <a:lnTo>
                  <a:pt x="1213967" y="2227669"/>
                </a:lnTo>
                <a:lnTo>
                  <a:pt x="1213116" y="2213152"/>
                </a:lnTo>
                <a:lnTo>
                  <a:pt x="1210246" y="2213762"/>
                </a:lnTo>
                <a:lnTo>
                  <a:pt x="1191374" y="2227389"/>
                </a:lnTo>
                <a:lnTo>
                  <a:pt x="1179017" y="2247442"/>
                </a:lnTo>
                <a:lnTo>
                  <a:pt x="1175334" y="2271572"/>
                </a:lnTo>
                <a:lnTo>
                  <a:pt x="1180833" y="2293912"/>
                </a:lnTo>
                <a:lnTo>
                  <a:pt x="1193698" y="2311336"/>
                </a:lnTo>
                <a:lnTo>
                  <a:pt x="1212380" y="2322436"/>
                </a:lnTo>
                <a:lnTo>
                  <a:pt x="1218133" y="2323274"/>
                </a:lnTo>
                <a:close/>
              </a:path>
              <a:path w="1219835" h="4282440">
                <a:moveTo>
                  <a:pt x="1219479" y="2479154"/>
                </a:moveTo>
                <a:lnTo>
                  <a:pt x="1215517" y="2456548"/>
                </a:lnTo>
                <a:lnTo>
                  <a:pt x="1203363" y="2437955"/>
                </a:lnTo>
                <a:lnTo>
                  <a:pt x="1185037" y="2425420"/>
                </a:lnTo>
                <a:lnTo>
                  <a:pt x="1162519" y="2420988"/>
                </a:lnTo>
                <a:lnTo>
                  <a:pt x="1141298" y="2425420"/>
                </a:lnTo>
                <a:lnTo>
                  <a:pt x="1123886" y="2437003"/>
                </a:lnTo>
                <a:lnTo>
                  <a:pt x="1111859" y="2454135"/>
                </a:lnTo>
                <a:lnTo>
                  <a:pt x="1106944" y="2475192"/>
                </a:lnTo>
                <a:lnTo>
                  <a:pt x="1110869" y="2497836"/>
                </a:lnTo>
                <a:lnTo>
                  <a:pt x="1123035" y="2516505"/>
                </a:lnTo>
                <a:lnTo>
                  <a:pt x="1141463" y="2529116"/>
                </a:lnTo>
                <a:lnTo>
                  <a:pt x="1163993" y="2533573"/>
                </a:lnTo>
                <a:lnTo>
                  <a:pt x="1185087" y="2529116"/>
                </a:lnTo>
                <a:lnTo>
                  <a:pt x="1202524" y="2517419"/>
                </a:lnTo>
                <a:lnTo>
                  <a:pt x="1214564" y="2500198"/>
                </a:lnTo>
                <a:lnTo>
                  <a:pt x="1219479" y="2479154"/>
                </a:lnTo>
                <a:close/>
              </a:path>
            </a:pathLst>
          </a:custGeom>
          <a:solidFill>
            <a:srgbClr val="ECAF00">
              <a:alpha val="119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498787" y="3446524"/>
            <a:ext cx="4086859" cy="1006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9FC217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624806" y="4489701"/>
            <a:ext cx="4949825" cy="45834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52140" y="10039350"/>
            <a:ext cx="2966720" cy="539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63550" y="10039350"/>
            <a:ext cx="2132330" cy="539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3/5/26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675120" y="10039350"/>
            <a:ext cx="2132330" cy="539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6.png"/><Relationship Id="rId21" Type="http://schemas.openxmlformats.org/officeDocument/2006/relationships/image" Target="../media/image24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hyperlink" Target="mailto:correspondencia@adr.gov.co" TargetMode="External"/><Relationship Id="rId7" Type="http://schemas.openxmlformats.org/officeDocument/2006/relationships/image" Target="../media/image38.png"/><Relationship Id="rId12" Type="http://schemas.openxmlformats.org/officeDocument/2006/relationships/image" Target="../media/image30.png"/><Relationship Id="rId2" Type="http://schemas.openxmlformats.org/officeDocument/2006/relationships/image" Target="../media/image35.png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5.xml"/><Relationship Id="rId6" Type="http://schemas.openxmlformats.org/officeDocument/2006/relationships/hyperlink" Target="mailto:denuncias@adr.gov.co" TargetMode="External"/><Relationship Id="rId11" Type="http://schemas.openxmlformats.org/officeDocument/2006/relationships/image" Target="../media/image29.png"/><Relationship Id="rId5" Type="http://schemas.openxmlformats.org/officeDocument/2006/relationships/image" Target="../media/image37.png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4" Type="http://schemas.openxmlformats.org/officeDocument/2006/relationships/image" Target="../media/image36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40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3.png"/><Relationship Id="rId11" Type="http://schemas.openxmlformats.org/officeDocument/2006/relationships/image" Target="../media/image30.png"/><Relationship Id="rId5" Type="http://schemas.openxmlformats.org/officeDocument/2006/relationships/image" Target="../media/image42.png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4" Type="http://schemas.openxmlformats.org/officeDocument/2006/relationships/image" Target="../media/image41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8.png"/><Relationship Id="rId18" Type="http://schemas.openxmlformats.org/officeDocument/2006/relationships/image" Target="../media/image62.png"/><Relationship Id="rId26" Type="http://schemas.openxmlformats.org/officeDocument/2006/relationships/image" Target="../media/image69.png"/><Relationship Id="rId3" Type="http://schemas.openxmlformats.org/officeDocument/2006/relationships/image" Target="../media/image48.png"/><Relationship Id="rId21" Type="http://schemas.openxmlformats.org/officeDocument/2006/relationships/image" Target="../media/image65.png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17" Type="http://schemas.openxmlformats.org/officeDocument/2006/relationships/image" Target="../media/image61.png"/><Relationship Id="rId25" Type="http://schemas.openxmlformats.org/officeDocument/2006/relationships/image" Target="../media/image68.png"/><Relationship Id="rId33" Type="http://schemas.openxmlformats.org/officeDocument/2006/relationships/image" Target="../media/image73.png"/><Relationship Id="rId2" Type="http://schemas.openxmlformats.org/officeDocument/2006/relationships/image" Target="../media/image47.png"/><Relationship Id="rId16" Type="http://schemas.openxmlformats.org/officeDocument/2006/relationships/image" Target="../media/image60.png"/><Relationship Id="rId20" Type="http://schemas.openxmlformats.org/officeDocument/2006/relationships/image" Target="../media/image64.png"/><Relationship Id="rId29" Type="http://schemas.openxmlformats.org/officeDocument/2006/relationships/image" Target="../media/image7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24" Type="http://schemas.openxmlformats.org/officeDocument/2006/relationships/hyperlink" Target="mailto:correspondencia@adr.gov.co" TargetMode="External"/><Relationship Id="rId32" Type="http://schemas.openxmlformats.org/officeDocument/2006/relationships/image" Target="../media/image7.png"/><Relationship Id="rId5" Type="http://schemas.openxmlformats.org/officeDocument/2006/relationships/image" Target="../media/image50.png"/><Relationship Id="rId15" Type="http://schemas.openxmlformats.org/officeDocument/2006/relationships/image" Target="../media/image19.png"/><Relationship Id="rId23" Type="http://schemas.openxmlformats.org/officeDocument/2006/relationships/image" Target="../media/image67.png"/><Relationship Id="rId28" Type="http://schemas.openxmlformats.org/officeDocument/2006/relationships/image" Target="../media/image71.png"/><Relationship Id="rId10" Type="http://schemas.openxmlformats.org/officeDocument/2006/relationships/image" Target="../media/image55.png"/><Relationship Id="rId19" Type="http://schemas.openxmlformats.org/officeDocument/2006/relationships/image" Target="../media/image63.png"/><Relationship Id="rId31" Type="http://schemas.openxmlformats.org/officeDocument/2006/relationships/image" Target="../media/image6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Relationship Id="rId14" Type="http://schemas.openxmlformats.org/officeDocument/2006/relationships/image" Target="../media/image59.png"/><Relationship Id="rId22" Type="http://schemas.openxmlformats.org/officeDocument/2006/relationships/image" Target="../media/image66.png"/><Relationship Id="rId27" Type="http://schemas.openxmlformats.org/officeDocument/2006/relationships/image" Target="../media/image70.png"/><Relationship Id="rId30" Type="http://schemas.openxmlformats.org/officeDocument/2006/relationships/image" Target="../media/image5.png"/><Relationship Id="rId8" Type="http://schemas.openxmlformats.org/officeDocument/2006/relationships/image" Target="../media/image5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271000" cy="10795000"/>
          </a:xfrm>
          <a:custGeom>
            <a:avLst/>
            <a:gdLst/>
            <a:ahLst/>
            <a:cxnLst/>
            <a:rect l="l" t="t" r="r" b="b"/>
            <a:pathLst>
              <a:path w="9271000" h="10795000">
                <a:moveTo>
                  <a:pt x="9271000" y="0"/>
                </a:moveTo>
                <a:lnTo>
                  <a:pt x="0" y="0"/>
                </a:lnTo>
                <a:lnTo>
                  <a:pt x="0" y="10795000"/>
                </a:lnTo>
                <a:lnTo>
                  <a:pt x="9271000" y="10795000"/>
                </a:lnTo>
                <a:lnTo>
                  <a:pt x="9271000" y="0"/>
                </a:lnTo>
                <a:close/>
              </a:path>
            </a:pathLst>
          </a:custGeom>
          <a:solidFill>
            <a:srgbClr val="51075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4981702"/>
            <a:ext cx="4675505" cy="5813425"/>
            <a:chOff x="0" y="4981702"/>
            <a:chExt cx="4675505" cy="5813425"/>
          </a:xfrm>
        </p:grpSpPr>
        <p:sp>
          <p:nvSpPr>
            <p:cNvPr id="4" name="object 4"/>
            <p:cNvSpPr/>
            <p:nvPr/>
          </p:nvSpPr>
          <p:spPr>
            <a:xfrm>
              <a:off x="559904" y="5635269"/>
              <a:ext cx="2803525" cy="3928745"/>
            </a:xfrm>
            <a:custGeom>
              <a:avLst/>
              <a:gdLst/>
              <a:ahLst/>
              <a:cxnLst/>
              <a:rect l="l" t="t" r="r" b="b"/>
              <a:pathLst>
                <a:path w="2803525" h="3928745">
                  <a:moveTo>
                    <a:pt x="106502" y="3884739"/>
                  </a:moveTo>
                  <a:lnTo>
                    <a:pt x="101307" y="3864038"/>
                  </a:lnTo>
                  <a:lnTo>
                    <a:pt x="88849" y="3847528"/>
                  </a:lnTo>
                  <a:lnTo>
                    <a:pt x="71018" y="3836886"/>
                  </a:lnTo>
                  <a:lnTo>
                    <a:pt x="49733" y="3833863"/>
                  </a:lnTo>
                  <a:lnTo>
                    <a:pt x="30238" y="3838829"/>
                  </a:lnTo>
                  <a:lnTo>
                    <a:pt x="14503" y="3850233"/>
                  </a:lnTo>
                  <a:lnTo>
                    <a:pt x="3937" y="3866591"/>
                  </a:lnTo>
                  <a:lnTo>
                    <a:pt x="0" y="3886377"/>
                  </a:lnTo>
                  <a:lnTo>
                    <a:pt x="876" y="3890822"/>
                  </a:lnTo>
                  <a:lnTo>
                    <a:pt x="84721" y="3928160"/>
                  </a:lnTo>
                  <a:lnTo>
                    <a:pt x="91465" y="3923271"/>
                  </a:lnTo>
                  <a:lnTo>
                    <a:pt x="102831" y="3905580"/>
                  </a:lnTo>
                  <a:lnTo>
                    <a:pt x="106502" y="3884739"/>
                  </a:lnTo>
                  <a:close/>
                </a:path>
                <a:path w="2803525" h="3928745">
                  <a:moveTo>
                    <a:pt x="161848" y="3689654"/>
                  </a:moveTo>
                  <a:lnTo>
                    <a:pt x="157848" y="3672573"/>
                  </a:lnTo>
                  <a:lnTo>
                    <a:pt x="147967" y="3658578"/>
                  </a:lnTo>
                  <a:lnTo>
                    <a:pt x="133819" y="3649230"/>
                  </a:lnTo>
                  <a:lnTo>
                    <a:pt x="117043" y="3646144"/>
                  </a:lnTo>
                  <a:lnTo>
                    <a:pt x="100622" y="3650424"/>
                  </a:lnTo>
                  <a:lnTo>
                    <a:pt x="86639" y="3660838"/>
                  </a:lnTo>
                  <a:lnTo>
                    <a:pt x="77012" y="3675342"/>
                  </a:lnTo>
                  <a:lnTo>
                    <a:pt x="73685" y="3691928"/>
                  </a:lnTo>
                  <a:lnTo>
                    <a:pt x="77635" y="3708666"/>
                  </a:lnTo>
                  <a:lnTo>
                    <a:pt x="87566" y="3722255"/>
                  </a:lnTo>
                  <a:lnTo>
                    <a:pt x="101955" y="3731298"/>
                  </a:lnTo>
                  <a:lnTo>
                    <a:pt x="119291" y="3734371"/>
                  </a:lnTo>
                  <a:lnTo>
                    <a:pt x="136525" y="3730663"/>
                  </a:lnTo>
                  <a:lnTo>
                    <a:pt x="150139" y="3721150"/>
                  </a:lnTo>
                  <a:lnTo>
                    <a:pt x="158965" y="3707079"/>
                  </a:lnTo>
                  <a:lnTo>
                    <a:pt x="161848" y="3689654"/>
                  </a:lnTo>
                  <a:close/>
                </a:path>
                <a:path w="2803525" h="3928745">
                  <a:moveTo>
                    <a:pt x="162737" y="437578"/>
                  </a:moveTo>
                  <a:lnTo>
                    <a:pt x="157975" y="409917"/>
                  </a:lnTo>
                  <a:lnTo>
                    <a:pt x="144018" y="387692"/>
                  </a:lnTo>
                  <a:lnTo>
                    <a:pt x="127292" y="376008"/>
                  </a:lnTo>
                  <a:lnTo>
                    <a:pt x="158242" y="458622"/>
                  </a:lnTo>
                  <a:lnTo>
                    <a:pt x="162737" y="437578"/>
                  </a:lnTo>
                  <a:close/>
                </a:path>
                <a:path w="2803525" h="3928745">
                  <a:moveTo>
                    <a:pt x="222008" y="3496437"/>
                  </a:moveTo>
                  <a:lnTo>
                    <a:pt x="219544" y="3481527"/>
                  </a:lnTo>
                  <a:lnTo>
                    <a:pt x="211924" y="3468751"/>
                  </a:lnTo>
                  <a:lnTo>
                    <a:pt x="200406" y="3459543"/>
                  </a:lnTo>
                  <a:lnTo>
                    <a:pt x="186283" y="3455403"/>
                  </a:lnTo>
                  <a:lnTo>
                    <a:pt x="170827" y="3458108"/>
                  </a:lnTo>
                  <a:lnTo>
                    <a:pt x="157175" y="3467176"/>
                  </a:lnTo>
                  <a:lnTo>
                    <a:pt x="147497" y="3480485"/>
                  </a:lnTo>
                  <a:lnTo>
                    <a:pt x="144030" y="3495929"/>
                  </a:lnTo>
                  <a:lnTo>
                    <a:pt x="147396" y="3510305"/>
                  </a:lnTo>
                  <a:lnTo>
                    <a:pt x="155943" y="3522205"/>
                  </a:lnTo>
                  <a:lnTo>
                    <a:pt x="168313" y="3530333"/>
                  </a:lnTo>
                  <a:lnTo>
                    <a:pt x="183172" y="3533406"/>
                  </a:lnTo>
                  <a:lnTo>
                    <a:pt x="198272" y="3530727"/>
                  </a:lnTo>
                  <a:lnTo>
                    <a:pt x="210413" y="3523056"/>
                  </a:lnTo>
                  <a:lnTo>
                    <a:pt x="218655" y="3511321"/>
                  </a:lnTo>
                  <a:lnTo>
                    <a:pt x="222008" y="3496437"/>
                  </a:lnTo>
                  <a:close/>
                </a:path>
                <a:path w="2803525" h="3928745">
                  <a:moveTo>
                    <a:pt x="295770" y="3299434"/>
                  </a:moveTo>
                  <a:lnTo>
                    <a:pt x="292061" y="3279546"/>
                  </a:lnTo>
                  <a:lnTo>
                    <a:pt x="281660" y="3263239"/>
                  </a:lnTo>
                  <a:lnTo>
                    <a:pt x="265950" y="3251987"/>
                  </a:lnTo>
                  <a:lnTo>
                    <a:pt x="246367" y="3247263"/>
                  </a:lnTo>
                  <a:lnTo>
                    <a:pt x="225158" y="3250603"/>
                  </a:lnTo>
                  <a:lnTo>
                    <a:pt x="207708" y="3261537"/>
                  </a:lnTo>
                  <a:lnTo>
                    <a:pt x="195872" y="3278276"/>
                  </a:lnTo>
                  <a:lnTo>
                    <a:pt x="191503" y="3299091"/>
                  </a:lnTo>
                  <a:lnTo>
                    <a:pt x="195389" y="3318599"/>
                  </a:lnTo>
                  <a:lnTo>
                    <a:pt x="206032" y="3334969"/>
                  </a:lnTo>
                  <a:lnTo>
                    <a:pt x="221792" y="3346475"/>
                  </a:lnTo>
                  <a:lnTo>
                    <a:pt x="241096" y="3351428"/>
                  </a:lnTo>
                  <a:lnTo>
                    <a:pt x="262153" y="3348190"/>
                  </a:lnTo>
                  <a:lnTo>
                    <a:pt x="279514" y="3337280"/>
                  </a:lnTo>
                  <a:lnTo>
                    <a:pt x="291338" y="3320453"/>
                  </a:lnTo>
                  <a:lnTo>
                    <a:pt x="295770" y="3299434"/>
                  </a:lnTo>
                  <a:close/>
                </a:path>
                <a:path w="2803525" h="3928745">
                  <a:moveTo>
                    <a:pt x="299504" y="691476"/>
                  </a:moveTo>
                  <a:lnTo>
                    <a:pt x="293255" y="664794"/>
                  </a:lnTo>
                  <a:lnTo>
                    <a:pt x="277406" y="642467"/>
                  </a:lnTo>
                  <a:lnTo>
                    <a:pt x="254711" y="627214"/>
                  </a:lnTo>
                  <a:lnTo>
                    <a:pt x="228003" y="621766"/>
                  </a:lnTo>
                  <a:lnTo>
                    <a:pt x="216535" y="624332"/>
                  </a:lnTo>
                  <a:lnTo>
                    <a:pt x="224091" y="648030"/>
                  </a:lnTo>
                  <a:lnTo>
                    <a:pt x="239331" y="699274"/>
                  </a:lnTo>
                  <a:lnTo>
                    <a:pt x="253682" y="751116"/>
                  </a:lnTo>
                  <a:lnTo>
                    <a:pt x="254914" y="755904"/>
                  </a:lnTo>
                  <a:lnTo>
                    <a:pt x="255028" y="756335"/>
                  </a:lnTo>
                  <a:lnTo>
                    <a:pt x="257035" y="755904"/>
                  </a:lnTo>
                  <a:lnTo>
                    <a:pt x="279349" y="740587"/>
                  </a:lnTo>
                  <a:lnTo>
                    <a:pt x="294309" y="718299"/>
                  </a:lnTo>
                  <a:lnTo>
                    <a:pt x="299504" y="691476"/>
                  </a:lnTo>
                  <a:close/>
                </a:path>
                <a:path w="2803525" h="3928745">
                  <a:moveTo>
                    <a:pt x="311264" y="2645359"/>
                  </a:moveTo>
                  <a:lnTo>
                    <a:pt x="305663" y="2619756"/>
                  </a:lnTo>
                  <a:lnTo>
                    <a:pt x="291185" y="2598661"/>
                  </a:lnTo>
                  <a:lnTo>
                    <a:pt x="285851" y="2595029"/>
                  </a:lnTo>
                  <a:lnTo>
                    <a:pt x="282244" y="2617203"/>
                  </a:lnTo>
                  <a:lnTo>
                    <a:pt x="276110" y="2653538"/>
                  </a:lnTo>
                  <a:lnTo>
                    <a:pt x="267830" y="2700578"/>
                  </a:lnTo>
                  <a:lnTo>
                    <a:pt x="266407" y="2708414"/>
                  </a:lnTo>
                  <a:lnTo>
                    <a:pt x="271792" y="2707170"/>
                  </a:lnTo>
                  <a:lnTo>
                    <a:pt x="292620" y="2692463"/>
                  </a:lnTo>
                  <a:lnTo>
                    <a:pt x="306463" y="2671153"/>
                  </a:lnTo>
                  <a:lnTo>
                    <a:pt x="311264" y="2645359"/>
                  </a:lnTo>
                  <a:close/>
                </a:path>
                <a:path w="2803525" h="3928745">
                  <a:moveTo>
                    <a:pt x="344830" y="498005"/>
                  </a:moveTo>
                  <a:lnTo>
                    <a:pt x="340842" y="475373"/>
                  </a:lnTo>
                  <a:lnTo>
                    <a:pt x="329158" y="456996"/>
                  </a:lnTo>
                  <a:lnTo>
                    <a:pt x="329031" y="456819"/>
                  </a:lnTo>
                  <a:lnTo>
                    <a:pt x="311340" y="444449"/>
                  </a:lnTo>
                  <a:lnTo>
                    <a:pt x="311683" y="444449"/>
                  </a:lnTo>
                  <a:lnTo>
                    <a:pt x="289128" y="439775"/>
                  </a:lnTo>
                  <a:lnTo>
                    <a:pt x="267042" y="444449"/>
                  </a:lnTo>
                  <a:lnTo>
                    <a:pt x="248818" y="456996"/>
                  </a:lnTo>
                  <a:lnTo>
                    <a:pt x="236512" y="475373"/>
                  </a:lnTo>
                  <a:lnTo>
                    <a:pt x="232194" y="497459"/>
                  </a:lnTo>
                  <a:lnTo>
                    <a:pt x="236588" y="518337"/>
                  </a:lnTo>
                  <a:lnTo>
                    <a:pt x="248094" y="535520"/>
                  </a:lnTo>
                  <a:lnTo>
                    <a:pt x="265125" y="547446"/>
                  </a:lnTo>
                  <a:lnTo>
                    <a:pt x="286131" y="552488"/>
                  </a:lnTo>
                  <a:lnTo>
                    <a:pt x="309016" y="549236"/>
                  </a:lnTo>
                  <a:lnTo>
                    <a:pt x="327494" y="538086"/>
                  </a:lnTo>
                  <a:lnTo>
                    <a:pt x="339966" y="520509"/>
                  </a:lnTo>
                  <a:lnTo>
                    <a:pt x="344830" y="498005"/>
                  </a:lnTo>
                  <a:close/>
                </a:path>
                <a:path w="2803525" h="3928745">
                  <a:moveTo>
                    <a:pt x="348437" y="3754755"/>
                  </a:moveTo>
                  <a:lnTo>
                    <a:pt x="344932" y="3741826"/>
                  </a:lnTo>
                  <a:lnTo>
                    <a:pt x="336651" y="3731374"/>
                  </a:lnTo>
                  <a:lnTo>
                    <a:pt x="325018" y="3724706"/>
                  </a:lnTo>
                  <a:lnTo>
                    <a:pt x="311442" y="3723132"/>
                  </a:lnTo>
                  <a:lnTo>
                    <a:pt x="298678" y="3726294"/>
                  </a:lnTo>
                  <a:lnTo>
                    <a:pt x="289318" y="3732834"/>
                  </a:lnTo>
                  <a:lnTo>
                    <a:pt x="283387" y="3742601"/>
                  </a:lnTo>
                  <a:lnTo>
                    <a:pt x="280962" y="3755466"/>
                  </a:lnTo>
                  <a:lnTo>
                    <a:pt x="283349" y="3768801"/>
                  </a:lnTo>
                  <a:lnTo>
                    <a:pt x="290804" y="3780104"/>
                  </a:lnTo>
                  <a:lnTo>
                    <a:pt x="301752" y="3787902"/>
                  </a:lnTo>
                  <a:lnTo>
                    <a:pt x="314667" y="3790696"/>
                  </a:lnTo>
                  <a:lnTo>
                    <a:pt x="327431" y="3787406"/>
                  </a:lnTo>
                  <a:lnTo>
                    <a:pt x="338416" y="3779164"/>
                  </a:lnTo>
                  <a:lnTo>
                    <a:pt x="345960" y="3767683"/>
                  </a:lnTo>
                  <a:lnTo>
                    <a:pt x="348437" y="3754755"/>
                  </a:lnTo>
                  <a:close/>
                </a:path>
                <a:path w="2803525" h="3928745">
                  <a:moveTo>
                    <a:pt x="353834" y="3099028"/>
                  </a:moveTo>
                  <a:lnTo>
                    <a:pt x="349135" y="3081998"/>
                  </a:lnTo>
                  <a:lnTo>
                    <a:pt x="339026" y="3068929"/>
                  </a:lnTo>
                  <a:lnTo>
                    <a:pt x="324561" y="3060750"/>
                  </a:lnTo>
                  <a:lnTo>
                    <a:pt x="306832" y="3058376"/>
                  </a:lnTo>
                  <a:lnTo>
                    <a:pt x="289687" y="3062452"/>
                  </a:lnTo>
                  <a:lnTo>
                    <a:pt x="275742" y="3072193"/>
                  </a:lnTo>
                  <a:lnTo>
                    <a:pt x="266344" y="3086189"/>
                  </a:lnTo>
                  <a:lnTo>
                    <a:pt x="262864" y="3103080"/>
                  </a:lnTo>
                  <a:lnTo>
                    <a:pt x="266827" y="3120987"/>
                  </a:lnTo>
                  <a:lnTo>
                    <a:pt x="277545" y="3136011"/>
                  </a:lnTo>
                  <a:lnTo>
                    <a:pt x="292950" y="3146171"/>
                  </a:lnTo>
                  <a:lnTo>
                    <a:pt x="310984" y="3149473"/>
                  </a:lnTo>
                  <a:lnTo>
                    <a:pt x="328891" y="3144850"/>
                  </a:lnTo>
                  <a:lnTo>
                    <a:pt x="342950" y="3133788"/>
                  </a:lnTo>
                  <a:lnTo>
                    <a:pt x="351739" y="3117951"/>
                  </a:lnTo>
                  <a:lnTo>
                    <a:pt x="353834" y="3099028"/>
                  </a:lnTo>
                  <a:close/>
                </a:path>
                <a:path w="2803525" h="3928745">
                  <a:moveTo>
                    <a:pt x="363575" y="1151750"/>
                  </a:moveTo>
                  <a:lnTo>
                    <a:pt x="359168" y="1123950"/>
                  </a:lnTo>
                  <a:lnTo>
                    <a:pt x="345516" y="1101521"/>
                  </a:lnTo>
                  <a:lnTo>
                    <a:pt x="324307" y="1086269"/>
                  </a:lnTo>
                  <a:lnTo>
                    <a:pt x="322783" y="1085926"/>
                  </a:lnTo>
                  <a:lnTo>
                    <a:pt x="328155" y="1122451"/>
                  </a:lnTo>
                  <a:lnTo>
                    <a:pt x="334302" y="1168412"/>
                  </a:lnTo>
                  <a:lnTo>
                    <a:pt x="338480" y="1203134"/>
                  </a:lnTo>
                  <a:lnTo>
                    <a:pt x="342074" y="1200746"/>
                  </a:lnTo>
                  <a:lnTo>
                    <a:pt x="357428" y="1178750"/>
                  </a:lnTo>
                  <a:lnTo>
                    <a:pt x="363575" y="1151750"/>
                  </a:lnTo>
                  <a:close/>
                </a:path>
                <a:path w="2803525" h="3928745">
                  <a:moveTo>
                    <a:pt x="370128" y="1800199"/>
                  </a:moveTo>
                  <a:lnTo>
                    <a:pt x="364096" y="1775523"/>
                  </a:lnTo>
                  <a:lnTo>
                    <a:pt x="363575" y="1800199"/>
                  </a:lnTo>
                  <a:lnTo>
                    <a:pt x="363448" y="1805787"/>
                  </a:lnTo>
                  <a:lnTo>
                    <a:pt x="362635" y="1831352"/>
                  </a:lnTo>
                  <a:lnTo>
                    <a:pt x="365467" y="1826869"/>
                  </a:lnTo>
                  <a:lnTo>
                    <a:pt x="370128" y="1800199"/>
                  </a:lnTo>
                  <a:close/>
                </a:path>
                <a:path w="2803525" h="3928745">
                  <a:moveTo>
                    <a:pt x="371983" y="2448547"/>
                  </a:moveTo>
                  <a:lnTo>
                    <a:pt x="366204" y="2422855"/>
                  </a:lnTo>
                  <a:lnTo>
                    <a:pt x="351650" y="2401798"/>
                  </a:lnTo>
                  <a:lnTo>
                    <a:pt x="345655" y="2397760"/>
                  </a:lnTo>
                  <a:lnTo>
                    <a:pt x="330479" y="2387511"/>
                  </a:lnTo>
                  <a:lnTo>
                    <a:pt x="316636" y="2384577"/>
                  </a:lnTo>
                  <a:lnTo>
                    <a:pt x="314629" y="2400173"/>
                  </a:lnTo>
                  <a:lnTo>
                    <a:pt x="306844" y="2456573"/>
                  </a:lnTo>
                  <a:lnTo>
                    <a:pt x="307047" y="2456662"/>
                  </a:lnTo>
                  <a:lnTo>
                    <a:pt x="301167" y="2496248"/>
                  </a:lnTo>
                  <a:lnTo>
                    <a:pt x="298005" y="2517152"/>
                  </a:lnTo>
                  <a:lnTo>
                    <a:pt x="303491" y="2518283"/>
                  </a:lnTo>
                  <a:lnTo>
                    <a:pt x="330631" y="2512961"/>
                  </a:lnTo>
                  <a:lnTo>
                    <a:pt x="352602" y="2498052"/>
                  </a:lnTo>
                  <a:lnTo>
                    <a:pt x="365709" y="2477973"/>
                  </a:lnTo>
                  <a:lnTo>
                    <a:pt x="367118" y="2475827"/>
                  </a:lnTo>
                  <a:lnTo>
                    <a:pt x="371983" y="2448560"/>
                  </a:lnTo>
                  <a:close/>
                </a:path>
                <a:path w="2803525" h="3928745">
                  <a:moveTo>
                    <a:pt x="390677" y="299567"/>
                  </a:moveTo>
                  <a:lnTo>
                    <a:pt x="387451" y="286346"/>
                  </a:lnTo>
                  <a:lnTo>
                    <a:pt x="379552" y="275539"/>
                  </a:lnTo>
                  <a:lnTo>
                    <a:pt x="368134" y="268249"/>
                  </a:lnTo>
                  <a:lnTo>
                    <a:pt x="354355" y="265544"/>
                  </a:lnTo>
                  <a:lnTo>
                    <a:pt x="340385" y="268071"/>
                  </a:lnTo>
                  <a:lnTo>
                    <a:pt x="329311" y="275196"/>
                  </a:lnTo>
                  <a:lnTo>
                    <a:pt x="321945" y="286105"/>
                  </a:lnTo>
                  <a:lnTo>
                    <a:pt x="319214" y="299567"/>
                  </a:lnTo>
                  <a:lnTo>
                    <a:pt x="319125" y="300012"/>
                  </a:lnTo>
                  <a:lnTo>
                    <a:pt x="321487" y="313931"/>
                  </a:lnTo>
                  <a:lnTo>
                    <a:pt x="328472" y="325488"/>
                  </a:lnTo>
                  <a:lnTo>
                    <a:pt x="339064" y="333590"/>
                  </a:lnTo>
                  <a:lnTo>
                    <a:pt x="352272" y="337083"/>
                  </a:lnTo>
                  <a:lnTo>
                    <a:pt x="367017" y="334619"/>
                  </a:lnTo>
                  <a:lnTo>
                    <a:pt x="379425" y="326466"/>
                  </a:lnTo>
                  <a:lnTo>
                    <a:pt x="387858" y="314261"/>
                  </a:lnTo>
                  <a:lnTo>
                    <a:pt x="390588" y="300012"/>
                  </a:lnTo>
                  <a:lnTo>
                    <a:pt x="390677" y="299567"/>
                  </a:lnTo>
                  <a:close/>
                </a:path>
                <a:path w="2803525" h="3928745">
                  <a:moveTo>
                    <a:pt x="412838" y="2905531"/>
                  </a:moveTo>
                  <a:lnTo>
                    <a:pt x="409282" y="2890723"/>
                  </a:lnTo>
                  <a:lnTo>
                    <a:pt x="400888" y="2879090"/>
                  </a:lnTo>
                  <a:lnTo>
                    <a:pt x="388620" y="2871559"/>
                  </a:lnTo>
                  <a:lnTo>
                    <a:pt x="373507" y="2869069"/>
                  </a:lnTo>
                  <a:lnTo>
                    <a:pt x="358673" y="2872321"/>
                  </a:lnTo>
                  <a:lnTo>
                    <a:pt x="346430" y="2880588"/>
                  </a:lnTo>
                  <a:lnTo>
                    <a:pt x="338061" y="2892577"/>
                  </a:lnTo>
                  <a:lnTo>
                    <a:pt x="334899" y="2907017"/>
                  </a:lnTo>
                  <a:lnTo>
                    <a:pt x="338543" y="2922486"/>
                  </a:lnTo>
                  <a:lnTo>
                    <a:pt x="348310" y="2935643"/>
                  </a:lnTo>
                  <a:lnTo>
                    <a:pt x="362038" y="2944469"/>
                  </a:lnTo>
                  <a:lnTo>
                    <a:pt x="377583" y="2946933"/>
                  </a:lnTo>
                  <a:lnTo>
                    <a:pt x="391706" y="2942615"/>
                  </a:lnTo>
                  <a:lnTo>
                    <a:pt x="403110" y="2933306"/>
                  </a:lnTo>
                  <a:lnTo>
                    <a:pt x="410565" y="2920466"/>
                  </a:lnTo>
                  <a:lnTo>
                    <a:pt x="412838" y="2905531"/>
                  </a:lnTo>
                  <a:close/>
                </a:path>
                <a:path w="2803525" h="3928745">
                  <a:moveTo>
                    <a:pt x="422046" y="951090"/>
                  </a:moveTo>
                  <a:lnTo>
                    <a:pt x="415988" y="926668"/>
                  </a:lnTo>
                  <a:lnTo>
                    <a:pt x="401447" y="907186"/>
                  </a:lnTo>
                  <a:lnTo>
                    <a:pt x="380580" y="894651"/>
                  </a:lnTo>
                  <a:lnTo>
                    <a:pt x="355638" y="891057"/>
                  </a:lnTo>
                  <a:lnTo>
                    <a:pt x="332486" y="897039"/>
                  </a:lnTo>
                  <a:lnTo>
                    <a:pt x="313690" y="910767"/>
                  </a:lnTo>
                  <a:lnTo>
                    <a:pt x="301066" y="930300"/>
                  </a:lnTo>
                  <a:lnTo>
                    <a:pt x="298284" y="944486"/>
                  </a:lnTo>
                  <a:lnTo>
                    <a:pt x="305917" y="984758"/>
                  </a:lnTo>
                  <a:lnTo>
                    <a:pt x="315417" y="998575"/>
                  </a:lnTo>
                  <a:lnTo>
                    <a:pt x="335838" y="1011961"/>
                  </a:lnTo>
                  <a:lnTo>
                    <a:pt x="360680" y="1016508"/>
                  </a:lnTo>
                  <a:lnTo>
                    <a:pt x="385203" y="1010894"/>
                  </a:lnTo>
                  <a:lnTo>
                    <a:pt x="404990" y="996657"/>
                  </a:lnTo>
                  <a:lnTo>
                    <a:pt x="417957" y="975982"/>
                  </a:lnTo>
                  <a:lnTo>
                    <a:pt x="422046" y="951090"/>
                  </a:lnTo>
                  <a:close/>
                </a:path>
                <a:path w="2803525" h="3928745">
                  <a:moveTo>
                    <a:pt x="422960" y="3559492"/>
                  </a:moveTo>
                  <a:lnTo>
                    <a:pt x="419150" y="3542360"/>
                  </a:lnTo>
                  <a:lnTo>
                    <a:pt x="409422" y="3528276"/>
                  </a:lnTo>
                  <a:lnTo>
                    <a:pt x="399376" y="3521519"/>
                  </a:lnTo>
                  <a:lnTo>
                    <a:pt x="395376" y="3518827"/>
                  </a:lnTo>
                  <a:lnTo>
                    <a:pt x="378599" y="3515588"/>
                  </a:lnTo>
                  <a:lnTo>
                    <a:pt x="362254" y="3519716"/>
                  </a:lnTo>
                  <a:lnTo>
                    <a:pt x="348170" y="3530041"/>
                  </a:lnTo>
                  <a:lnTo>
                    <a:pt x="338340" y="3544468"/>
                  </a:lnTo>
                  <a:lnTo>
                    <a:pt x="348411" y="3591407"/>
                  </a:lnTo>
                  <a:lnTo>
                    <a:pt x="380009" y="3603828"/>
                  </a:lnTo>
                  <a:lnTo>
                    <a:pt x="397281" y="3600259"/>
                  </a:lnTo>
                  <a:lnTo>
                    <a:pt x="410984" y="3590874"/>
                  </a:lnTo>
                  <a:lnTo>
                    <a:pt x="419938" y="3576878"/>
                  </a:lnTo>
                  <a:lnTo>
                    <a:pt x="422960" y="3559492"/>
                  </a:lnTo>
                  <a:close/>
                </a:path>
                <a:path w="2803525" h="3928745">
                  <a:moveTo>
                    <a:pt x="432142" y="2253526"/>
                  </a:moveTo>
                  <a:lnTo>
                    <a:pt x="426631" y="2228951"/>
                  </a:lnTo>
                  <a:lnTo>
                    <a:pt x="412445" y="2208987"/>
                  </a:lnTo>
                  <a:lnTo>
                    <a:pt x="391858" y="2195817"/>
                  </a:lnTo>
                  <a:lnTo>
                    <a:pt x="367157" y="2191601"/>
                  </a:lnTo>
                  <a:lnTo>
                    <a:pt x="342620" y="2197646"/>
                  </a:lnTo>
                  <a:lnTo>
                    <a:pt x="337883" y="2201176"/>
                  </a:lnTo>
                  <a:lnTo>
                    <a:pt x="334632" y="2233295"/>
                  </a:lnTo>
                  <a:lnTo>
                    <a:pt x="328523" y="2288527"/>
                  </a:lnTo>
                  <a:lnTo>
                    <a:pt x="327101" y="2300338"/>
                  </a:lnTo>
                  <a:lnTo>
                    <a:pt x="328168" y="2301697"/>
                  </a:lnTo>
                  <a:lnTo>
                    <a:pt x="349275" y="2313965"/>
                  </a:lnTo>
                  <a:lnTo>
                    <a:pt x="374243" y="2317165"/>
                  </a:lnTo>
                  <a:lnTo>
                    <a:pt x="397230" y="2310828"/>
                  </a:lnTo>
                  <a:lnTo>
                    <a:pt x="415709" y="2296833"/>
                  </a:lnTo>
                  <a:lnTo>
                    <a:pt x="427926" y="2277084"/>
                  </a:lnTo>
                  <a:lnTo>
                    <a:pt x="432142" y="2253526"/>
                  </a:lnTo>
                  <a:close/>
                </a:path>
                <a:path w="2803525" h="3928745">
                  <a:moveTo>
                    <a:pt x="432828" y="1607883"/>
                  </a:moveTo>
                  <a:lnTo>
                    <a:pt x="427736" y="1580667"/>
                  </a:lnTo>
                  <a:lnTo>
                    <a:pt x="413029" y="1558150"/>
                  </a:lnTo>
                  <a:lnTo>
                    <a:pt x="391121" y="1542808"/>
                  </a:lnTo>
                  <a:lnTo>
                    <a:pt x="364413" y="1537144"/>
                  </a:lnTo>
                  <a:lnTo>
                    <a:pt x="362877" y="1537487"/>
                  </a:lnTo>
                  <a:lnTo>
                    <a:pt x="363372" y="1552003"/>
                  </a:lnTo>
                  <a:lnTo>
                    <a:pt x="364502" y="1601914"/>
                  </a:lnTo>
                  <a:lnTo>
                    <a:pt x="365074" y="1652257"/>
                  </a:lnTo>
                  <a:lnTo>
                    <a:pt x="365086" y="1674787"/>
                  </a:lnTo>
                  <a:lnTo>
                    <a:pt x="366737" y="1675066"/>
                  </a:lnTo>
                  <a:lnTo>
                    <a:pt x="392569" y="1669275"/>
                  </a:lnTo>
                  <a:lnTo>
                    <a:pt x="413397" y="1654924"/>
                  </a:lnTo>
                  <a:lnTo>
                    <a:pt x="427418" y="1633855"/>
                  </a:lnTo>
                  <a:lnTo>
                    <a:pt x="432828" y="1607883"/>
                  </a:lnTo>
                  <a:close/>
                </a:path>
                <a:path w="2803525" h="3928745">
                  <a:moveTo>
                    <a:pt x="474446" y="758571"/>
                  </a:moveTo>
                  <a:lnTo>
                    <a:pt x="471017" y="738276"/>
                  </a:lnTo>
                  <a:lnTo>
                    <a:pt x="460870" y="722299"/>
                  </a:lnTo>
                  <a:lnTo>
                    <a:pt x="445147" y="711809"/>
                  </a:lnTo>
                  <a:lnTo>
                    <a:pt x="443865" y="711568"/>
                  </a:lnTo>
                  <a:lnTo>
                    <a:pt x="424992" y="707961"/>
                  </a:lnTo>
                  <a:lnTo>
                    <a:pt x="404647" y="711809"/>
                  </a:lnTo>
                  <a:lnTo>
                    <a:pt x="404876" y="711809"/>
                  </a:lnTo>
                  <a:lnTo>
                    <a:pt x="388620" y="722299"/>
                  </a:lnTo>
                  <a:lnTo>
                    <a:pt x="377545" y="738047"/>
                  </a:lnTo>
                  <a:lnTo>
                    <a:pt x="373392" y="757453"/>
                  </a:lnTo>
                  <a:lnTo>
                    <a:pt x="377418" y="776719"/>
                  </a:lnTo>
                  <a:lnTo>
                    <a:pt x="388505" y="793089"/>
                  </a:lnTo>
                  <a:lnTo>
                    <a:pt x="404660" y="804532"/>
                  </a:lnTo>
                  <a:lnTo>
                    <a:pt x="423887" y="809002"/>
                  </a:lnTo>
                  <a:lnTo>
                    <a:pt x="443433" y="805319"/>
                  </a:lnTo>
                  <a:lnTo>
                    <a:pt x="459422" y="794651"/>
                  </a:lnTo>
                  <a:lnTo>
                    <a:pt x="463092" y="789190"/>
                  </a:lnTo>
                  <a:lnTo>
                    <a:pt x="470281" y="778548"/>
                  </a:lnTo>
                  <a:lnTo>
                    <a:pt x="474446" y="758571"/>
                  </a:lnTo>
                  <a:close/>
                </a:path>
                <a:path w="2803525" h="3928745">
                  <a:moveTo>
                    <a:pt x="481088" y="3757765"/>
                  </a:moveTo>
                  <a:lnTo>
                    <a:pt x="461467" y="3769525"/>
                  </a:lnTo>
                  <a:lnTo>
                    <a:pt x="445592" y="3792055"/>
                  </a:lnTo>
                  <a:lnTo>
                    <a:pt x="439712" y="3820934"/>
                  </a:lnTo>
                  <a:lnTo>
                    <a:pt x="440474" y="3824998"/>
                  </a:lnTo>
                  <a:lnTo>
                    <a:pt x="470039" y="3775875"/>
                  </a:lnTo>
                  <a:lnTo>
                    <a:pt x="481088" y="3757765"/>
                  </a:lnTo>
                  <a:close/>
                </a:path>
                <a:path w="2803525" h="3928745">
                  <a:moveTo>
                    <a:pt x="489762" y="1410703"/>
                  </a:moveTo>
                  <a:lnTo>
                    <a:pt x="485305" y="1388922"/>
                  </a:lnTo>
                  <a:lnTo>
                    <a:pt x="473189" y="1370596"/>
                  </a:lnTo>
                  <a:lnTo>
                    <a:pt x="455269" y="1357668"/>
                  </a:lnTo>
                  <a:lnTo>
                    <a:pt x="433387" y="1352029"/>
                  </a:lnTo>
                  <a:lnTo>
                    <a:pt x="409460" y="1355293"/>
                  </a:lnTo>
                  <a:lnTo>
                    <a:pt x="389801" y="1366913"/>
                  </a:lnTo>
                  <a:lnTo>
                    <a:pt x="376288" y="1385214"/>
                  </a:lnTo>
                  <a:lnTo>
                    <a:pt x="370789" y="1408493"/>
                  </a:lnTo>
                  <a:lnTo>
                    <a:pt x="374751" y="1432191"/>
                  </a:lnTo>
                  <a:lnTo>
                    <a:pt x="387032" y="1451927"/>
                  </a:lnTo>
                  <a:lnTo>
                    <a:pt x="405663" y="1465541"/>
                  </a:lnTo>
                  <a:lnTo>
                    <a:pt x="428625" y="1470875"/>
                  </a:lnTo>
                  <a:lnTo>
                    <a:pt x="451370" y="1466164"/>
                  </a:lnTo>
                  <a:lnTo>
                    <a:pt x="470928" y="1452816"/>
                  </a:lnTo>
                  <a:lnTo>
                    <a:pt x="484606" y="1433449"/>
                  </a:lnTo>
                  <a:lnTo>
                    <a:pt x="489762" y="1410703"/>
                  </a:lnTo>
                  <a:close/>
                </a:path>
                <a:path w="2803525" h="3928745">
                  <a:moveTo>
                    <a:pt x="491540" y="2057120"/>
                  </a:moveTo>
                  <a:lnTo>
                    <a:pt x="486867" y="2036343"/>
                  </a:lnTo>
                  <a:lnTo>
                    <a:pt x="475132" y="2019274"/>
                  </a:lnTo>
                  <a:lnTo>
                    <a:pt x="457949" y="2007539"/>
                  </a:lnTo>
                  <a:lnTo>
                    <a:pt x="436905" y="2002726"/>
                  </a:lnTo>
                  <a:lnTo>
                    <a:pt x="414083" y="2006269"/>
                  </a:lnTo>
                  <a:lnTo>
                    <a:pt x="395732" y="2017674"/>
                  </a:lnTo>
                  <a:lnTo>
                    <a:pt x="383438" y="2035429"/>
                  </a:lnTo>
                  <a:lnTo>
                    <a:pt x="378828" y="2057984"/>
                  </a:lnTo>
                  <a:lnTo>
                    <a:pt x="383082" y="2080577"/>
                  </a:lnTo>
                  <a:lnTo>
                    <a:pt x="395160" y="2098941"/>
                  </a:lnTo>
                  <a:lnTo>
                    <a:pt x="413181" y="2111235"/>
                  </a:lnTo>
                  <a:lnTo>
                    <a:pt x="435317" y="2115540"/>
                  </a:lnTo>
                  <a:lnTo>
                    <a:pt x="457314" y="2110613"/>
                  </a:lnTo>
                  <a:lnTo>
                    <a:pt x="475386" y="2097811"/>
                  </a:lnTo>
                  <a:lnTo>
                    <a:pt x="487476" y="2079282"/>
                  </a:lnTo>
                  <a:lnTo>
                    <a:pt x="491540" y="2057120"/>
                  </a:lnTo>
                  <a:close/>
                </a:path>
                <a:path w="2803525" h="3928745">
                  <a:moveTo>
                    <a:pt x="491909" y="2715260"/>
                  </a:moveTo>
                  <a:lnTo>
                    <a:pt x="488975" y="2694279"/>
                  </a:lnTo>
                  <a:lnTo>
                    <a:pt x="478282" y="2676588"/>
                  </a:lnTo>
                  <a:lnTo>
                    <a:pt x="469988" y="2670403"/>
                  </a:lnTo>
                  <a:lnTo>
                    <a:pt x="461695" y="2664218"/>
                  </a:lnTo>
                  <a:lnTo>
                    <a:pt x="441096" y="2659253"/>
                  </a:lnTo>
                  <a:lnTo>
                    <a:pt x="420103" y="2663037"/>
                  </a:lnTo>
                  <a:lnTo>
                    <a:pt x="403021" y="2674378"/>
                  </a:lnTo>
                  <a:lnTo>
                    <a:pt x="391629" y="2691498"/>
                  </a:lnTo>
                  <a:lnTo>
                    <a:pt x="387718" y="2712631"/>
                  </a:lnTo>
                  <a:lnTo>
                    <a:pt x="391922" y="2732316"/>
                  </a:lnTo>
                  <a:lnTo>
                    <a:pt x="402793" y="2748369"/>
                  </a:lnTo>
                  <a:lnTo>
                    <a:pt x="418807" y="2759278"/>
                  </a:lnTo>
                  <a:lnTo>
                    <a:pt x="438492" y="2763558"/>
                  </a:lnTo>
                  <a:lnTo>
                    <a:pt x="453999" y="2760903"/>
                  </a:lnTo>
                  <a:lnTo>
                    <a:pt x="458368" y="2760154"/>
                  </a:lnTo>
                  <a:lnTo>
                    <a:pt x="474954" y="2750020"/>
                  </a:lnTo>
                  <a:lnTo>
                    <a:pt x="486651" y="2734564"/>
                  </a:lnTo>
                  <a:lnTo>
                    <a:pt x="491909" y="2715260"/>
                  </a:lnTo>
                  <a:close/>
                </a:path>
                <a:path w="2803525" h="3928745">
                  <a:moveTo>
                    <a:pt x="495007" y="3364090"/>
                  </a:moveTo>
                  <a:lnTo>
                    <a:pt x="490550" y="3341598"/>
                  </a:lnTo>
                  <a:lnTo>
                    <a:pt x="478523" y="3323983"/>
                  </a:lnTo>
                  <a:lnTo>
                    <a:pt x="460425" y="3312655"/>
                  </a:lnTo>
                  <a:lnTo>
                    <a:pt x="437743" y="3309086"/>
                  </a:lnTo>
                  <a:lnTo>
                    <a:pt x="415671" y="3314319"/>
                  </a:lnTo>
                  <a:lnTo>
                    <a:pt x="397967" y="3327196"/>
                  </a:lnTo>
                  <a:lnTo>
                    <a:pt x="386524" y="3345675"/>
                  </a:lnTo>
                  <a:lnTo>
                    <a:pt x="383247" y="3367671"/>
                  </a:lnTo>
                  <a:lnTo>
                    <a:pt x="389255" y="3389287"/>
                  </a:lnTo>
                  <a:lnTo>
                    <a:pt x="402856" y="3406686"/>
                  </a:lnTo>
                  <a:lnTo>
                    <a:pt x="421779" y="3417887"/>
                  </a:lnTo>
                  <a:lnTo>
                    <a:pt x="443776" y="3420897"/>
                  </a:lnTo>
                  <a:lnTo>
                    <a:pt x="464058" y="3415246"/>
                  </a:lnTo>
                  <a:lnTo>
                    <a:pt x="471297" y="3409734"/>
                  </a:lnTo>
                  <a:lnTo>
                    <a:pt x="480364" y="3402800"/>
                  </a:lnTo>
                  <a:lnTo>
                    <a:pt x="491172" y="3385197"/>
                  </a:lnTo>
                  <a:lnTo>
                    <a:pt x="492569" y="3377450"/>
                  </a:lnTo>
                  <a:lnTo>
                    <a:pt x="495007" y="3364090"/>
                  </a:lnTo>
                  <a:close/>
                </a:path>
                <a:path w="2803525" h="3928745">
                  <a:moveTo>
                    <a:pt x="540410" y="563105"/>
                  </a:moveTo>
                  <a:lnTo>
                    <a:pt x="536536" y="542569"/>
                  </a:lnTo>
                  <a:lnTo>
                    <a:pt x="525145" y="525233"/>
                  </a:lnTo>
                  <a:lnTo>
                    <a:pt x="508088" y="513029"/>
                  </a:lnTo>
                  <a:lnTo>
                    <a:pt x="487286" y="507923"/>
                  </a:lnTo>
                  <a:lnTo>
                    <a:pt x="465759" y="511048"/>
                  </a:lnTo>
                  <a:lnTo>
                    <a:pt x="448233" y="521411"/>
                  </a:lnTo>
                  <a:lnTo>
                    <a:pt x="436143" y="537705"/>
                  </a:lnTo>
                  <a:lnTo>
                    <a:pt x="430936" y="558622"/>
                  </a:lnTo>
                  <a:lnTo>
                    <a:pt x="434352" y="581215"/>
                  </a:lnTo>
                  <a:lnTo>
                    <a:pt x="445909" y="600011"/>
                  </a:lnTo>
                  <a:lnTo>
                    <a:pt x="463562" y="612800"/>
                  </a:lnTo>
                  <a:lnTo>
                    <a:pt x="485292" y="617423"/>
                  </a:lnTo>
                  <a:lnTo>
                    <a:pt x="505231" y="612800"/>
                  </a:lnTo>
                  <a:lnTo>
                    <a:pt x="505396" y="612800"/>
                  </a:lnTo>
                  <a:lnTo>
                    <a:pt x="522973" y="600583"/>
                  </a:lnTo>
                  <a:lnTo>
                    <a:pt x="535406" y="583260"/>
                  </a:lnTo>
                  <a:lnTo>
                    <a:pt x="540410" y="563105"/>
                  </a:lnTo>
                  <a:close/>
                </a:path>
                <a:path w="2803525" h="3928745">
                  <a:moveTo>
                    <a:pt x="541515" y="1214932"/>
                  </a:moveTo>
                  <a:lnTo>
                    <a:pt x="537375" y="1195425"/>
                  </a:lnTo>
                  <a:lnTo>
                    <a:pt x="531952" y="1187488"/>
                  </a:lnTo>
                  <a:lnTo>
                    <a:pt x="526173" y="1179004"/>
                  </a:lnTo>
                  <a:lnTo>
                    <a:pt x="509866" y="1167638"/>
                  </a:lnTo>
                  <a:lnTo>
                    <a:pt x="490385" y="1163281"/>
                  </a:lnTo>
                  <a:lnTo>
                    <a:pt x="470611" y="1167117"/>
                  </a:lnTo>
                  <a:lnTo>
                    <a:pt x="454533" y="1177937"/>
                  </a:lnTo>
                  <a:lnTo>
                    <a:pt x="443674" y="1194206"/>
                  </a:lnTo>
                  <a:lnTo>
                    <a:pt x="439572" y="1214386"/>
                  </a:lnTo>
                  <a:lnTo>
                    <a:pt x="443191" y="1234732"/>
                  </a:lnTo>
                  <a:lnTo>
                    <a:pt x="453618" y="1250835"/>
                  </a:lnTo>
                  <a:lnTo>
                    <a:pt x="469595" y="1261452"/>
                  </a:lnTo>
                  <a:lnTo>
                    <a:pt x="489851" y="1265262"/>
                  </a:lnTo>
                  <a:lnTo>
                    <a:pt x="509473" y="1261452"/>
                  </a:lnTo>
                  <a:lnTo>
                    <a:pt x="509866" y="1261452"/>
                  </a:lnTo>
                  <a:lnTo>
                    <a:pt x="526427" y="1250607"/>
                  </a:lnTo>
                  <a:lnTo>
                    <a:pt x="537146" y="1235075"/>
                  </a:lnTo>
                  <a:lnTo>
                    <a:pt x="537387" y="1234732"/>
                  </a:lnTo>
                  <a:lnTo>
                    <a:pt x="541515" y="1214932"/>
                  </a:lnTo>
                  <a:close/>
                </a:path>
                <a:path w="2803525" h="3928745">
                  <a:moveTo>
                    <a:pt x="545223" y="1865312"/>
                  </a:moveTo>
                  <a:lnTo>
                    <a:pt x="542353" y="1844840"/>
                  </a:lnTo>
                  <a:lnTo>
                    <a:pt x="532523" y="1828241"/>
                  </a:lnTo>
                  <a:lnTo>
                    <a:pt x="517017" y="1816925"/>
                  </a:lnTo>
                  <a:lnTo>
                    <a:pt x="497103" y="1812290"/>
                  </a:lnTo>
                  <a:lnTo>
                    <a:pt x="476859" y="1815490"/>
                  </a:lnTo>
                  <a:lnTo>
                    <a:pt x="460006" y="1825637"/>
                  </a:lnTo>
                  <a:lnTo>
                    <a:pt x="448233" y="1841182"/>
                  </a:lnTo>
                  <a:lnTo>
                    <a:pt x="443293" y="1860588"/>
                  </a:lnTo>
                  <a:lnTo>
                    <a:pt x="446620" y="1880108"/>
                  </a:lnTo>
                  <a:lnTo>
                    <a:pt x="457212" y="1896960"/>
                  </a:lnTo>
                  <a:lnTo>
                    <a:pt x="473100" y="1909064"/>
                  </a:lnTo>
                  <a:lnTo>
                    <a:pt x="492391" y="1914283"/>
                  </a:lnTo>
                  <a:lnTo>
                    <a:pt x="512203" y="1911286"/>
                  </a:lnTo>
                  <a:lnTo>
                    <a:pt x="528751" y="1901075"/>
                  </a:lnTo>
                  <a:lnTo>
                    <a:pt x="540308" y="1885238"/>
                  </a:lnTo>
                  <a:lnTo>
                    <a:pt x="545223" y="1865312"/>
                  </a:lnTo>
                  <a:close/>
                </a:path>
                <a:path w="2803525" h="3928745">
                  <a:moveTo>
                    <a:pt x="551256" y="2513292"/>
                  </a:moveTo>
                  <a:lnTo>
                    <a:pt x="546214" y="2494165"/>
                  </a:lnTo>
                  <a:lnTo>
                    <a:pt x="537235" y="2482469"/>
                  </a:lnTo>
                  <a:lnTo>
                    <a:pt x="534428" y="2478824"/>
                  </a:lnTo>
                  <a:lnTo>
                    <a:pt x="517639" y="2468842"/>
                  </a:lnTo>
                  <a:lnTo>
                    <a:pt x="509054" y="2467521"/>
                  </a:lnTo>
                  <a:lnTo>
                    <a:pt x="501307" y="2466327"/>
                  </a:lnTo>
                  <a:lnTo>
                    <a:pt x="497598" y="2465755"/>
                  </a:lnTo>
                  <a:lnTo>
                    <a:pt x="477837" y="2470378"/>
                  </a:lnTo>
                  <a:lnTo>
                    <a:pt x="462572" y="2481580"/>
                  </a:lnTo>
                  <a:lnTo>
                    <a:pt x="452970" y="2498039"/>
                  </a:lnTo>
                  <a:lnTo>
                    <a:pt x="451472" y="2509139"/>
                  </a:lnTo>
                  <a:lnTo>
                    <a:pt x="450227" y="2518435"/>
                  </a:lnTo>
                  <a:lnTo>
                    <a:pt x="455155" y="2538107"/>
                  </a:lnTo>
                  <a:lnTo>
                    <a:pt x="466699" y="2553792"/>
                  </a:lnTo>
                  <a:lnTo>
                    <a:pt x="483133" y="2563888"/>
                  </a:lnTo>
                  <a:lnTo>
                    <a:pt x="487045" y="2564473"/>
                  </a:lnTo>
                  <a:lnTo>
                    <a:pt x="490689" y="2565019"/>
                  </a:lnTo>
                  <a:lnTo>
                    <a:pt x="502716" y="2566797"/>
                  </a:lnTo>
                  <a:lnTo>
                    <a:pt x="521754" y="2561463"/>
                  </a:lnTo>
                  <a:lnTo>
                    <a:pt x="537514" y="2549321"/>
                  </a:lnTo>
                  <a:lnTo>
                    <a:pt x="542048" y="2542057"/>
                  </a:lnTo>
                  <a:lnTo>
                    <a:pt x="547992" y="2532545"/>
                  </a:lnTo>
                  <a:lnTo>
                    <a:pt x="551256" y="2513304"/>
                  </a:lnTo>
                  <a:close/>
                </a:path>
                <a:path w="2803525" h="3928745">
                  <a:moveTo>
                    <a:pt x="570039" y="3172180"/>
                  </a:moveTo>
                  <a:lnTo>
                    <a:pt x="565873" y="3146526"/>
                  </a:lnTo>
                  <a:lnTo>
                    <a:pt x="551802" y="3124530"/>
                  </a:lnTo>
                  <a:lnTo>
                    <a:pt x="530593" y="3109150"/>
                  </a:lnTo>
                  <a:lnTo>
                    <a:pt x="505079" y="3103359"/>
                  </a:lnTo>
                  <a:lnTo>
                    <a:pt x="480669" y="3108401"/>
                  </a:lnTo>
                  <a:lnTo>
                    <a:pt x="460438" y="3122168"/>
                  </a:lnTo>
                  <a:lnTo>
                    <a:pt x="446532" y="3142513"/>
                  </a:lnTo>
                  <a:lnTo>
                    <a:pt x="441083" y="3167265"/>
                  </a:lnTo>
                  <a:lnTo>
                    <a:pt x="445389" y="3192500"/>
                  </a:lnTo>
                  <a:lnTo>
                    <a:pt x="458177" y="3212935"/>
                  </a:lnTo>
                  <a:lnTo>
                    <a:pt x="477812" y="3226841"/>
                  </a:lnTo>
                  <a:lnTo>
                    <a:pt x="502640" y="3232454"/>
                  </a:lnTo>
                  <a:lnTo>
                    <a:pt x="527761" y="3228403"/>
                  </a:lnTo>
                  <a:lnTo>
                    <a:pt x="548741" y="3215779"/>
                  </a:lnTo>
                  <a:lnTo>
                    <a:pt x="563511" y="3196425"/>
                  </a:lnTo>
                  <a:lnTo>
                    <a:pt x="570039" y="3172180"/>
                  </a:lnTo>
                  <a:close/>
                </a:path>
                <a:path w="2803525" h="3928745">
                  <a:moveTo>
                    <a:pt x="594118" y="3576840"/>
                  </a:moveTo>
                  <a:lnTo>
                    <a:pt x="553872" y="3577539"/>
                  </a:lnTo>
                  <a:lnTo>
                    <a:pt x="525945" y="3607244"/>
                  </a:lnTo>
                  <a:lnTo>
                    <a:pt x="522681" y="3628491"/>
                  </a:lnTo>
                  <a:lnTo>
                    <a:pt x="527646" y="3648100"/>
                  </a:lnTo>
                  <a:lnTo>
                    <a:pt x="539064" y="3663772"/>
                  </a:lnTo>
                  <a:lnTo>
                    <a:pt x="556958" y="3635197"/>
                  </a:lnTo>
                  <a:lnTo>
                    <a:pt x="585279" y="3590556"/>
                  </a:lnTo>
                  <a:lnTo>
                    <a:pt x="594118" y="3576840"/>
                  </a:lnTo>
                  <a:close/>
                </a:path>
                <a:path w="2803525" h="3928745">
                  <a:moveTo>
                    <a:pt x="609523" y="1019302"/>
                  </a:moveTo>
                  <a:lnTo>
                    <a:pt x="605129" y="998931"/>
                  </a:lnTo>
                  <a:lnTo>
                    <a:pt x="593191" y="981506"/>
                  </a:lnTo>
                  <a:lnTo>
                    <a:pt x="575945" y="969302"/>
                  </a:lnTo>
                  <a:lnTo>
                    <a:pt x="555663" y="964603"/>
                  </a:lnTo>
                  <a:lnTo>
                    <a:pt x="535101" y="968806"/>
                  </a:lnTo>
                  <a:lnTo>
                    <a:pt x="518007" y="980465"/>
                  </a:lnTo>
                  <a:lnTo>
                    <a:pt x="506285" y="997686"/>
                  </a:lnTo>
                  <a:lnTo>
                    <a:pt x="501853" y="1018527"/>
                  </a:lnTo>
                  <a:lnTo>
                    <a:pt x="505802" y="1039622"/>
                  </a:lnTo>
                  <a:lnTo>
                    <a:pt x="513765" y="1051687"/>
                  </a:lnTo>
                  <a:lnTo>
                    <a:pt x="517131" y="1056754"/>
                  </a:lnTo>
                  <a:lnTo>
                    <a:pt x="534035" y="1068197"/>
                  </a:lnTo>
                  <a:lnTo>
                    <a:pt x="534441" y="1068197"/>
                  </a:lnTo>
                  <a:lnTo>
                    <a:pt x="554888" y="1072324"/>
                  </a:lnTo>
                  <a:lnTo>
                    <a:pt x="575843" y="1068197"/>
                  </a:lnTo>
                  <a:lnTo>
                    <a:pt x="593191" y="1056754"/>
                  </a:lnTo>
                  <a:lnTo>
                    <a:pt x="605053" y="1039850"/>
                  </a:lnTo>
                  <a:lnTo>
                    <a:pt x="609523" y="1019302"/>
                  </a:lnTo>
                  <a:close/>
                </a:path>
                <a:path w="2803525" h="3928745">
                  <a:moveTo>
                    <a:pt x="612698" y="2319159"/>
                  </a:moveTo>
                  <a:lnTo>
                    <a:pt x="608723" y="2300897"/>
                  </a:lnTo>
                  <a:lnTo>
                    <a:pt x="598309" y="2285974"/>
                  </a:lnTo>
                  <a:lnTo>
                    <a:pt x="583082" y="2275979"/>
                  </a:lnTo>
                  <a:lnTo>
                    <a:pt x="564654" y="2272487"/>
                  </a:lnTo>
                  <a:lnTo>
                    <a:pt x="546163" y="2276462"/>
                  </a:lnTo>
                  <a:lnTo>
                    <a:pt x="531228" y="2286812"/>
                  </a:lnTo>
                  <a:lnTo>
                    <a:pt x="522351" y="2300440"/>
                  </a:lnTo>
                  <a:lnTo>
                    <a:pt x="521309" y="2302040"/>
                  </a:lnTo>
                  <a:lnTo>
                    <a:pt x="517893" y="2320582"/>
                  </a:lnTo>
                  <a:lnTo>
                    <a:pt x="547649" y="2363838"/>
                  </a:lnTo>
                  <a:lnTo>
                    <a:pt x="566039" y="2367280"/>
                  </a:lnTo>
                  <a:lnTo>
                    <a:pt x="576922" y="2364867"/>
                  </a:lnTo>
                  <a:lnTo>
                    <a:pt x="579361" y="2364321"/>
                  </a:lnTo>
                  <a:lnTo>
                    <a:pt x="584314" y="2363216"/>
                  </a:lnTo>
                  <a:lnTo>
                    <a:pt x="599211" y="2352802"/>
                  </a:lnTo>
                  <a:lnTo>
                    <a:pt x="609168" y="2337600"/>
                  </a:lnTo>
                  <a:lnTo>
                    <a:pt x="612559" y="2319871"/>
                  </a:lnTo>
                  <a:lnTo>
                    <a:pt x="612698" y="2319172"/>
                  </a:lnTo>
                  <a:close/>
                </a:path>
                <a:path w="2803525" h="3928745">
                  <a:moveTo>
                    <a:pt x="612940" y="1668691"/>
                  </a:moveTo>
                  <a:lnTo>
                    <a:pt x="609231" y="1647520"/>
                  </a:lnTo>
                  <a:lnTo>
                    <a:pt x="597865" y="1630108"/>
                  </a:lnTo>
                  <a:lnTo>
                    <a:pt x="580694" y="1618373"/>
                  </a:lnTo>
                  <a:lnTo>
                    <a:pt x="559600" y="1614208"/>
                  </a:lnTo>
                  <a:lnTo>
                    <a:pt x="558685" y="1614398"/>
                  </a:lnTo>
                  <a:lnTo>
                    <a:pt x="539711" y="1618373"/>
                  </a:lnTo>
                  <a:lnTo>
                    <a:pt x="523405" y="1629206"/>
                  </a:lnTo>
                  <a:lnTo>
                    <a:pt x="512140" y="1645259"/>
                  </a:lnTo>
                  <a:lnTo>
                    <a:pt x="507530" y="1664970"/>
                  </a:lnTo>
                  <a:lnTo>
                    <a:pt x="511213" y="1686191"/>
                  </a:lnTo>
                  <a:lnTo>
                    <a:pt x="522605" y="1703679"/>
                  </a:lnTo>
                  <a:lnTo>
                    <a:pt x="539877" y="1715503"/>
                  </a:lnTo>
                  <a:lnTo>
                    <a:pt x="558952" y="1719275"/>
                  </a:lnTo>
                  <a:lnTo>
                    <a:pt x="560946" y="1719668"/>
                  </a:lnTo>
                  <a:lnTo>
                    <a:pt x="580720" y="1715503"/>
                  </a:lnTo>
                  <a:lnTo>
                    <a:pt x="597065" y="1704543"/>
                  </a:lnTo>
                  <a:lnTo>
                    <a:pt x="608342" y="1688414"/>
                  </a:lnTo>
                  <a:lnTo>
                    <a:pt x="612940" y="1668691"/>
                  </a:lnTo>
                  <a:close/>
                </a:path>
                <a:path w="2803525" h="3928745">
                  <a:moveTo>
                    <a:pt x="614362" y="363740"/>
                  </a:moveTo>
                  <a:lnTo>
                    <a:pt x="608672" y="339166"/>
                  </a:lnTo>
                  <a:lnTo>
                    <a:pt x="594741" y="319062"/>
                  </a:lnTo>
                  <a:lnTo>
                    <a:pt x="574598" y="305473"/>
                  </a:lnTo>
                  <a:lnTo>
                    <a:pt x="550341" y="300443"/>
                  </a:lnTo>
                  <a:lnTo>
                    <a:pt x="546188" y="301371"/>
                  </a:lnTo>
                  <a:lnTo>
                    <a:pt x="541324" y="302450"/>
                  </a:lnTo>
                  <a:lnTo>
                    <a:pt x="525018" y="306070"/>
                  </a:lnTo>
                  <a:lnTo>
                    <a:pt x="503770" y="321132"/>
                  </a:lnTo>
                  <a:lnTo>
                    <a:pt x="499770" y="327139"/>
                  </a:lnTo>
                  <a:lnTo>
                    <a:pt x="489369" y="342785"/>
                  </a:lnTo>
                  <a:lnTo>
                    <a:pt x="484593" y="368147"/>
                  </a:lnTo>
                  <a:lnTo>
                    <a:pt x="490893" y="393509"/>
                  </a:lnTo>
                  <a:lnTo>
                    <a:pt x="506234" y="413664"/>
                  </a:lnTo>
                  <a:lnTo>
                    <a:pt x="528281" y="426567"/>
                  </a:lnTo>
                  <a:lnTo>
                    <a:pt x="554736" y="430174"/>
                  </a:lnTo>
                  <a:lnTo>
                    <a:pt x="579158" y="423926"/>
                  </a:lnTo>
                  <a:lnTo>
                    <a:pt x="598271" y="409613"/>
                  </a:lnTo>
                  <a:lnTo>
                    <a:pt x="610527" y="388975"/>
                  </a:lnTo>
                  <a:lnTo>
                    <a:pt x="614362" y="363740"/>
                  </a:lnTo>
                  <a:close/>
                </a:path>
                <a:path w="2803525" h="3928745">
                  <a:moveTo>
                    <a:pt x="640575" y="2970415"/>
                  </a:moveTo>
                  <a:lnTo>
                    <a:pt x="633780" y="2943949"/>
                  </a:lnTo>
                  <a:lnTo>
                    <a:pt x="617512" y="2921952"/>
                  </a:lnTo>
                  <a:lnTo>
                    <a:pt x="594690" y="2907144"/>
                  </a:lnTo>
                  <a:lnTo>
                    <a:pt x="568210" y="2902267"/>
                  </a:lnTo>
                  <a:lnTo>
                    <a:pt x="541718" y="2908795"/>
                  </a:lnTo>
                  <a:lnTo>
                    <a:pt x="520217" y="2924708"/>
                  </a:lnTo>
                  <a:lnTo>
                    <a:pt x="505955" y="2947517"/>
                  </a:lnTo>
                  <a:lnTo>
                    <a:pt x="501218" y="2974771"/>
                  </a:lnTo>
                  <a:lnTo>
                    <a:pt x="507276" y="3001899"/>
                  </a:lnTo>
                  <a:lnTo>
                    <a:pt x="522503" y="3023324"/>
                  </a:lnTo>
                  <a:lnTo>
                    <a:pt x="544918" y="3037192"/>
                  </a:lnTo>
                  <a:lnTo>
                    <a:pt x="572566" y="3041688"/>
                  </a:lnTo>
                  <a:lnTo>
                    <a:pt x="599465" y="3035338"/>
                  </a:lnTo>
                  <a:lnTo>
                    <a:pt x="621398" y="3019628"/>
                  </a:lnTo>
                  <a:lnTo>
                    <a:pt x="635914" y="2997123"/>
                  </a:lnTo>
                  <a:lnTo>
                    <a:pt x="640575" y="2970415"/>
                  </a:lnTo>
                  <a:close/>
                </a:path>
                <a:path w="2803525" h="3928745">
                  <a:moveTo>
                    <a:pt x="656183" y="170154"/>
                  </a:moveTo>
                  <a:lnTo>
                    <a:pt x="652919" y="154025"/>
                  </a:lnTo>
                  <a:lnTo>
                    <a:pt x="644232" y="140843"/>
                  </a:lnTo>
                  <a:lnTo>
                    <a:pt x="644118" y="140677"/>
                  </a:lnTo>
                  <a:lnTo>
                    <a:pt x="631317" y="131838"/>
                  </a:lnTo>
                  <a:lnTo>
                    <a:pt x="631647" y="131838"/>
                  </a:lnTo>
                  <a:lnTo>
                    <a:pt x="615378" y="128473"/>
                  </a:lnTo>
                  <a:lnTo>
                    <a:pt x="599503" y="131838"/>
                  </a:lnTo>
                  <a:lnTo>
                    <a:pt x="586270" y="140843"/>
                  </a:lnTo>
                  <a:lnTo>
                    <a:pt x="577189" y="154025"/>
                  </a:lnTo>
                  <a:lnTo>
                    <a:pt x="573747" y="169862"/>
                  </a:lnTo>
                  <a:lnTo>
                    <a:pt x="576910" y="185712"/>
                  </a:lnTo>
                  <a:lnTo>
                    <a:pt x="585762" y="198704"/>
                  </a:lnTo>
                  <a:lnTo>
                    <a:pt x="598957" y="207530"/>
                  </a:lnTo>
                  <a:lnTo>
                    <a:pt x="615188" y="210883"/>
                  </a:lnTo>
                  <a:lnTo>
                    <a:pt x="631583" y="207962"/>
                  </a:lnTo>
                  <a:lnTo>
                    <a:pt x="644601" y="199491"/>
                  </a:lnTo>
                  <a:lnTo>
                    <a:pt x="653148" y="186537"/>
                  </a:lnTo>
                  <a:lnTo>
                    <a:pt x="656183" y="170154"/>
                  </a:lnTo>
                  <a:close/>
                </a:path>
                <a:path w="2803525" h="3928745">
                  <a:moveTo>
                    <a:pt x="679424" y="3429990"/>
                  </a:moveTo>
                  <a:lnTo>
                    <a:pt x="675703" y="3413328"/>
                  </a:lnTo>
                  <a:lnTo>
                    <a:pt x="665695" y="3399142"/>
                  </a:lnTo>
                  <a:lnTo>
                    <a:pt x="651357" y="3389376"/>
                  </a:lnTo>
                  <a:lnTo>
                    <a:pt x="634644" y="3385947"/>
                  </a:lnTo>
                  <a:lnTo>
                    <a:pt x="617753" y="3389896"/>
                  </a:lnTo>
                  <a:lnTo>
                    <a:pt x="604151" y="3399942"/>
                  </a:lnTo>
                  <a:lnTo>
                    <a:pt x="595261" y="3414471"/>
                  </a:lnTo>
                  <a:lnTo>
                    <a:pt x="592569" y="3431921"/>
                  </a:lnTo>
                  <a:lnTo>
                    <a:pt x="596303" y="3447770"/>
                  </a:lnTo>
                  <a:lnTo>
                    <a:pt x="605294" y="3460648"/>
                  </a:lnTo>
                  <a:lnTo>
                    <a:pt x="618147" y="3469271"/>
                  </a:lnTo>
                  <a:lnTo>
                    <a:pt x="634085" y="3472777"/>
                  </a:lnTo>
                  <a:lnTo>
                    <a:pt x="651471" y="3469779"/>
                  </a:lnTo>
                  <a:lnTo>
                    <a:pt x="665886" y="3460648"/>
                  </a:lnTo>
                  <a:lnTo>
                    <a:pt x="675728" y="3446881"/>
                  </a:lnTo>
                  <a:lnTo>
                    <a:pt x="679424" y="3429990"/>
                  </a:lnTo>
                  <a:close/>
                </a:path>
                <a:path w="2803525" h="3928745">
                  <a:moveTo>
                    <a:pt x="681012" y="1469948"/>
                  </a:moveTo>
                  <a:lnTo>
                    <a:pt x="676059" y="1449781"/>
                  </a:lnTo>
                  <a:lnTo>
                    <a:pt x="663689" y="1432433"/>
                  </a:lnTo>
                  <a:lnTo>
                    <a:pt x="646239" y="1420253"/>
                  </a:lnTo>
                  <a:lnTo>
                    <a:pt x="626033" y="1415516"/>
                  </a:lnTo>
                  <a:lnTo>
                    <a:pt x="604291" y="1420101"/>
                  </a:lnTo>
                  <a:lnTo>
                    <a:pt x="586625" y="1432864"/>
                  </a:lnTo>
                  <a:lnTo>
                    <a:pt x="575043" y="1451648"/>
                  </a:lnTo>
                  <a:lnTo>
                    <a:pt x="571576" y="1474241"/>
                  </a:lnTo>
                  <a:lnTo>
                    <a:pt x="576745" y="1495183"/>
                  </a:lnTo>
                  <a:lnTo>
                    <a:pt x="588797" y="1511490"/>
                  </a:lnTo>
                  <a:lnTo>
                    <a:pt x="606298" y="1521891"/>
                  </a:lnTo>
                  <a:lnTo>
                    <a:pt x="627799" y="1525041"/>
                  </a:lnTo>
                  <a:lnTo>
                    <a:pt x="648627" y="1519999"/>
                  </a:lnTo>
                  <a:lnTo>
                    <a:pt x="665683" y="1507832"/>
                  </a:lnTo>
                  <a:lnTo>
                    <a:pt x="677100" y="1490510"/>
                  </a:lnTo>
                  <a:lnTo>
                    <a:pt x="681012" y="1469948"/>
                  </a:lnTo>
                  <a:close/>
                </a:path>
                <a:path w="2803525" h="3928745">
                  <a:moveTo>
                    <a:pt x="684072" y="822236"/>
                  </a:moveTo>
                  <a:lnTo>
                    <a:pt x="678980" y="797458"/>
                  </a:lnTo>
                  <a:lnTo>
                    <a:pt x="665607" y="777671"/>
                  </a:lnTo>
                  <a:lnTo>
                    <a:pt x="645553" y="764387"/>
                  </a:lnTo>
                  <a:lnTo>
                    <a:pt x="620712" y="759536"/>
                  </a:lnTo>
                  <a:lnTo>
                    <a:pt x="595947" y="764387"/>
                  </a:lnTo>
                  <a:lnTo>
                    <a:pt x="575513" y="777671"/>
                  </a:lnTo>
                  <a:lnTo>
                    <a:pt x="561428" y="797458"/>
                  </a:lnTo>
                  <a:lnTo>
                    <a:pt x="555815" y="821677"/>
                  </a:lnTo>
                  <a:lnTo>
                    <a:pt x="560819" y="847026"/>
                  </a:lnTo>
                  <a:lnTo>
                    <a:pt x="560857" y="847229"/>
                  </a:lnTo>
                  <a:lnTo>
                    <a:pt x="575525" y="868591"/>
                  </a:lnTo>
                  <a:lnTo>
                    <a:pt x="597027" y="883018"/>
                  </a:lnTo>
                  <a:lnTo>
                    <a:pt x="622579" y="887742"/>
                  </a:lnTo>
                  <a:lnTo>
                    <a:pt x="646811" y="881849"/>
                  </a:lnTo>
                  <a:lnTo>
                    <a:pt x="666419" y="867587"/>
                  </a:lnTo>
                  <a:lnTo>
                    <a:pt x="679488" y="847026"/>
                  </a:lnTo>
                  <a:lnTo>
                    <a:pt x="684072" y="822236"/>
                  </a:lnTo>
                  <a:close/>
                </a:path>
                <a:path w="2803525" h="3928745">
                  <a:moveTo>
                    <a:pt x="684263" y="2122614"/>
                  </a:moveTo>
                  <a:lnTo>
                    <a:pt x="679437" y="2101621"/>
                  </a:lnTo>
                  <a:lnTo>
                    <a:pt x="667321" y="2084349"/>
                  </a:lnTo>
                  <a:lnTo>
                    <a:pt x="649909" y="2072779"/>
                  </a:lnTo>
                  <a:lnTo>
                    <a:pt x="629234" y="2068893"/>
                  </a:lnTo>
                  <a:lnTo>
                    <a:pt x="608838" y="2074049"/>
                  </a:lnTo>
                  <a:lnTo>
                    <a:pt x="591578" y="2086724"/>
                  </a:lnTo>
                  <a:lnTo>
                    <a:pt x="579742" y="2104504"/>
                  </a:lnTo>
                  <a:lnTo>
                    <a:pt x="575614" y="2124989"/>
                  </a:lnTo>
                  <a:lnTo>
                    <a:pt x="580466" y="2145652"/>
                  </a:lnTo>
                  <a:lnTo>
                    <a:pt x="592670" y="2162479"/>
                  </a:lnTo>
                  <a:lnTo>
                    <a:pt x="610349" y="2173719"/>
                  </a:lnTo>
                  <a:lnTo>
                    <a:pt x="612838" y="2174176"/>
                  </a:lnTo>
                  <a:lnTo>
                    <a:pt x="631609" y="2177580"/>
                  </a:lnTo>
                  <a:lnTo>
                    <a:pt x="652856" y="2173059"/>
                  </a:lnTo>
                  <a:lnTo>
                    <a:pt x="669683" y="2161387"/>
                  </a:lnTo>
                  <a:lnTo>
                    <a:pt x="680631" y="2144077"/>
                  </a:lnTo>
                  <a:lnTo>
                    <a:pt x="683310" y="2128189"/>
                  </a:lnTo>
                  <a:lnTo>
                    <a:pt x="684263" y="2122614"/>
                  </a:lnTo>
                  <a:close/>
                </a:path>
                <a:path w="2803525" h="3928745">
                  <a:moveTo>
                    <a:pt x="709307" y="2775597"/>
                  </a:moveTo>
                  <a:lnTo>
                    <a:pt x="702818" y="2747429"/>
                  </a:lnTo>
                  <a:lnTo>
                    <a:pt x="686333" y="2724226"/>
                  </a:lnTo>
                  <a:lnTo>
                    <a:pt x="662571" y="2708605"/>
                  </a:lnTo>
                  <a:lnTo>
                    <a:pt x="634263" y="2703220"/>
                  </a:lnTo>
                  <a:lnTo>
                    <a:pt x="605967" y="2709557"/>
                  </a:lnTo>
                  <a:lnTo>
                    <a:pt x="583044" y="2725750"/>
                  </a:lnTo>
                  <a:lnTo>
                    <a:pt x="567791" y="2749410"/>
                  </a:lnTo>
                  <a:lnTo>
                    <a:pt x="562483" y="2778112"/>
                  </a:lnTo>
                  <a:lnTo>
                    <a:pt x="568667" y="2806484"/>
                  </a:lnTo>
                  <a:lnTo>
                    <a:pt x="584708" y="2829458"/>
                  </a:lnTo>
                  <a:lnTo>
                    <a:pt x="608228" y="2844723"/>
                  </a:lnTo>
                  <a:lnTo>
                    <a:pt x="636854" y="2849981"/>
                  </a:lnTo>
                  <a:lnTo>
                    <a:pt x="665276" y="2843669"/>
                  </a:lnTo>
                  <a:lnTo>
                    <a:pt x="688479" y="2827477"/>
                  </a:lnTo>
                  <a:lnTo>
                    <a:pt x="703973" y="2803944"/>
                  </a:lnTo>
                  <a:lnTo>
                    <a:pt x="709307" y="2775597"/>
                  </a:lnTo>
                  <a:close/>
                </a:path>
                <a:path w="2803525" h="3928745">
                  <a:moveTo>
                    <a:pt x="751370" y="1277886"/>
                  </a:moveTo>
                  <a:lnTo>
                    <a:pt x="747077" y="1252372"/>
                  </a:lnTo>
                  <a:lnTo>
                    <a:pt x="733158" y="1231061"/>
                  </a:lnTo>
                  <a:lnTo>
                    <a:pt x="712025" y="1216444"/>
                  </a:lnTo>
                  <a:lnTo>
                    <a:pt x="686054" y="1210945"/>
                  </a:lnTo>
                  <a:lnTo>
                    <a:pt x="660996" y="1215504"/>
                  </a:lnTo>
                  <a:lnTo>
                    <a:pt x="640816" y="1228369"/>
                  </a:lnTo>
                  <a:lnTo>
                    <a:pt x="627151" y="1247940"/>
                  </a:lnTo>
                  <a:lnTo>
                    <a:pt x="621639" y="1272654"/>
                  </a:lnTo>
                  <a:lnTo>
                    <a:pt x="626059" y="1298968"/>
                  </a:lnTo>
                  <a:lnTo>
                    <a:pt x="639673" y="1320647"/>
                  </a:lnTo>
                  <a:lnTo>
                    <a:pt x="660311" y="1335354"/>
                  </a:lnTo>
                  <a:lnTo>
                    <a:pt x="685774" y="1340764"/>
                  </a:lnTo>
                  <a:lnTo>
                    <a:pt x="709828" y="1335659"/>
                  </a:lnTo>
                  <a:lnTo>
                    <a:pt x="730427" y="1321892"/>
                  </a:lnTo>
                  <a:lnTo>
                    <a:pt x="745096" y="1301851"/>
                  </a:lnTo>
                  <a:lnTo>
                    <a:pt x="751370" y="1277886"/>
                  </a:lnTo>
                  <a:close/>
                </a:path>
                <a:path w="2803525" h="3928745">
                  <a:moveTo>
                    <a:pt x="753516" y="3236061"/>
                  </a:moveTo>
                  <a:lnTo>
                    <a:pt x="749960" y="3214840"/>
                  </a:lnTo>
                  <a:lnTo>
                    <a:pt x="738733" y="3197364"/>
                  </a:lnTo>
                  <a:lnTo>
                    <a:pt x="721652" y="3185515"/>
                  </a:lnTo>
                  <a:lnTo>
                    <a:pt x="700595" y="3181223"/>
                  </a:lnTo>
                  <a:lnTo>
                    <a:pt x="680720" y="3185210"/>
                  </a:lnTo>
                  <a:lnTo>
                    <a:pt x="664298" y="3195967"/>
                  </a:lnTo>
                  <a:lnTo>
                    <a:pt x="652919" y="3211931"/>
                  </a:lnTo>
                  <a:lnTo>
                    <a:pt x="648182" y="3231604"/>
                  </a:lnTo>
                  <a:lnTo>
                    <a:pt x="651725" y="3252825"/>
                  </a:lnTo>
                  <a:lnTo>
                    <a:pt x="663003" y="3270389"/>
                  </a:lnTo>
                  <a:lnTo>
                    <a:pt x="680135" y="3282340"/>
                  </a:lnTo>
                  <a:lnTo>
                    <a:pt x="701217" y="3286683"/>
                  </a:lnTo>
                  <a:lnTo>
                    <a:pt x="720991" y="3282632"/>
                  </a:lnTo>
                  <a:lnTo>
                    <a:pt x="737400" y="3271786"/>
                  </a:lnTo>
                  <a:lnTo>
                    <a:pt x="748779" y="3255734"/>
                  </a:lnTo>
                  <a:lnTo>
                    <a:pt x="753516" y="3236061"/>
                  </a:lnTo>
                  <a:close/>
                </a:path>
                <a:path w="2803525" h="3928745">
                  <a:moveTo>
                    <a:pt x="755357" y="1929206"/>
                  </a:moveTo>
                  <a:lnTo>
                    <a:pt x="751065" y="1903920"/>
                  </a:lnTo>
                  <a:lnTo>
                    <a:pt x="738416" y="1883448"/>
                  </a:lnTo>
                  <a:lnTo>
                    <a:pt x="718921" y="1869465"/>
                  </a:lnTo>
                  <a:lnTo>
                    <a:pt x="694156" y="1863623"/>
                  </a:lnTo>
                  <a:lnTo>
                    <a:pt x="667512" y="1867662"/>
                  </a:lnTo>
                  <a:lnTo>
                    <a:pt x="645604" y="1880971"/>
                  </a:lnTo>
                  <a:lnTo>
                    <a:pt x="630656" y="1901494"/>
                  </a:lnTo>
                  <a:lnTo>
                    <a:pt x="624903" y="1927186"/>
                  </a:lnTo>
                  <a:lnTo>
                    <a:pt x="630174" y="1952815"/>
                  </a:lnTo>
                  <a:lnTo>
                    <a:pt x="644944" y="1974291"/>
                  </a:lnTo>
                  <a:lnTo>
                    <a:pt x="666508" y="1988908"/>
                  </a:lnTo>
                  <a:lnTo>
                    <a:pt x="692137" y="1993950"/>
                  </a:lnTo>
                  <a:lnTo>
                    <a:pt x="716559" y="1988451"/>
                  </a:lnTo>
                  <a:lnTo>
                    <a:pt x="736536" y="1974494"/>
                  </a:lnTo>
                  <a:lnTo>
                    <a:pt x="750112" y="1954085"/>
                  </a:lnTo>
                  <a:lnTo>
                    <a:pt x="755357" y="1929206"/>
                  </a:lnTo>
                  <a:close/>
                </a:path>
                <a:path w="2803525" h="3928745">
                  <a:moveTo>
                    <a:pt x="756475" y="626872"/>
                  </a:moveTo>
                  <a:lnTo>
                    <a:pt x="750417" y="596938"/>
                  </a:lnTo>
                  <a:lnTo>
                    <a:pt x="734098" y="572566"/>
                  </a:lnTo>
                  <a:lnTo>
                    <a:pt x="709942" y="556234"/>
                  </a:lnTo>
                  <a:lnTo>
                    <a:pt x="680402" y="550379"/>
                  </a:lnTo>
                  <a:lnTo>
                    <a:pt x="650925" y="556666"/>
                  </a:lnTo>
                  <a:lnTo>
                    <a:pt x="626579" y="573366"/>
                  </a:lnTo>
                  <a:lnTo>
                    <a:pt x="610019" y="597801"/>
                  </a:lnTo>
                  <a:lnTo>
                    <a:pt x="603973" y="626872"/>
                  </a:lnTo>
                  <a:lnTo>
                    <a:pt x="603885" y="627291"/>
                  </a:lnTo>
                  <a:lnTo>
                    <a:pt x="609917" y="656818"/>
                  </a:lnTo>
                  <a:lnTo>
                    <a:pt x="626364" y="680872"/>
                  </a:lnTo>
                  <a:lnTo>
                    <a:pt x="651002" y="697191"/>
                  </a:lnTo>
                  <a:lnTo>
                    <a:pt x="651433" y="697191"/>
                  </a:lnTo>
                  <a:lnTo>
                    <a:pt x="680796" y="702983"/>
                  </a:lnTo>
                  <a:lnTo>
                    <a:pt x="710958" y="697191"/>
                  </a:lnTo>
                  <a:lnTo>
                    <a:pt x="734974" y="681215"/>
                  </a:lnTo>
                  <a:lnTo>
                    <a:pt x="750824" y="657098"/>
                  </a:lnTo>
                  <a:lnTo>
                    <a:pt x="756386" y="627291"/>
                  </a:lnTo>
                  <a:lnTo>
                    <a:pt x="756475" y="626872"/>
                  </a:lnTo>
                  <a:close/>
                </a:path>
                <a:path w="2803525" h="3928745">
                  <a:moveTo>
                    <a:pt x="772198" y="2582100"/>
                  </a:moveTo>
                  <a:lnTo>
                    <a:pt x="766546" y="2552598"/>
                  </a:lnTo>
                  <a:lnTo>
                    <a:pt x="750201" y="2528366"/>
                  </a:lnTo>
                  <a:lnTo>
                    <a:pt x="725728" y="2511971"/>
                  </a:lnTo>
                  <a:lnTo>
                    <a:pt x="714108" y="2509659"/>
                  </a:lnTo>
                  <a:lnTo>
                    <a:pt x="695718" y="2505976"/>
                  </a:lnTo>
                  <a:lnTo>
                    <a:pt x="643318" y="2526296"/>
                  </a:lnTo>
                  <a:lnTo>
                    <a:pt x="620941" y="2577617"/>
                  </a:lnTo>
                  <a:lnTo>
                    <a:pt x="625703" y="2607970"/>
                  </a:lnTo>
                  <a:lnTo>
                    <a:pt x="640956" y="2633053"/>
                  </a:lnTo>
                  <a:lnTo>
                    <a:pt x="664400" y="2650337"/>
                  </a:lnTo>
                  <a:lnTo>
                    <a:pt x="693724" y="2657297"/>
                  </a:lnTo>
                  <a:lnTo>
                    <a:pt x="723214" y="2651874"/>
                  </a:lnTo>
                  <a:lnTo>
                    <a:pt x="748080" y="2635656"/>
                  </a:lnTo>
                  <a:lnTo>
                    <a:pt x="765390" y="2611463"/>
                  </a:lnTo>
                  <a:lnTo>
                    <a:pt x="772198" y="2582100"/>
                  </a:lnTo>
                  <a:close/>
                </a:path>
                <a:path w="2803525" h="3928745">
                  <a:moveTo>
                    <a:pt x="823150" y="433844"/>
                  </a:moveTo>
                  <a:lnTo>
                    <a:pt x="817740" y="403098"/>
                  </a:lnTo>
                  <a:lnTo>
                    <a:pt x="801116" y="377977"/>
                  </a:lnTo>
                  <a:lnTo>
                    <a:pt x="775919" y="361149"/>
                  </a:lnTo>
                  <a:lnTo>
                    <a:pt x="744791" y="355257"/>
                  </a:lnTo>
                  <a:lnTo>
                    <a:pt x="714959" y="361416"/>
                  </a:lnTo>
                  <a:lnTo>
                    <a:pt x="691184" y="377583"/>
                  </a:lnTo>
                  <a:lnTo>
                    <a:pt x="675474" y="401701"/>
                  </a:lnTo>
                  <a:lnTo>
                    <a:pt x="669874" y="431673"/>
                  </a:lnTo>
                  <a:lnTo>
                    <a:pt x="675843" y="461429"/>
                  </a:lnTo>
                  <a:lnTo>
                    <a:pt x="691934" y="485736"/>
                  </a:lnTo>
                  <a:lnTo>
                    <a:pt x="715797" y="502221"/>
                  </a:lnTo>
                  <a:lnTo>
                    <a:pt x="745109" y="508482"/>
                  </a:lnTo>
                  <a:lnTo>
                    <a:pt x="774560" y="502843"/>
                  </a:lnTo>
                  <a:lnTo>
                    <a:pt x="799122" y="486854"/>
                  </a:lnTo>
                  <a:lnTo>
                    <a:pt x="816190" y="463029"/>
                  </a:lnTo>
                  <a:lnTo>
                    <a:pt x="823150" y="433844"/>
                  </a:lnTo>
                  <a:close/>
                </a:path>
                <a:path w="2803525" h="3928745">
                  <a:moveTo>
                    <a:pt x="823709" y="3036443"/>
                  </a:moveTo>
                  <a:lnTo>
                    <a:pt x="818553" y="3014294"/>
                  </a:lnTo>
                  <a:lnTo>
                    <a:pt x="805700" y="2996374"/>
                  </a:lnTo>
                  <a:lnTo>
                    <a:pt x="787107" y="2984487"/>
                  </a:lnTo>
                  <a:lnTo>
                    <a:pt x="774941" y="2982328"/>
                  </a:lnTo>
                  <a:lnTo>
                    <a:pt x="764692" y="2980486"/>
                  </a:lnTo>
                  <a:lnTo>
                    <a:pt x="742467" y="2985516"/>
                  </a:lnTo>
                  <a:lnTo>
                    <a:pt x="724560" y="2998254"/>
                  </a:lnTo>
                  <a:lnTo>
                    <a:pt x="712749" y="3016834"/>
                  </a:lnTo>
                  <a:lnTo>
                    <a:pt x="708799" y="3039402"/>
                  </a:lnTo>
                  <a:lnTo>
                    <a:pt x="713854" y="3061741"/>
                  </a:lnTo>
                  <a:lnTo>
                    <a:pt x="726617" y="3079737"/>
                  </a:lnTo>
                  <a:lnTo>
                    <a:pt x="745185" y="3091573"/>
                  </a:lnTo>
                  <a:lnTo>
                    <a:pt x="767715" y="3095498"/>
                  </a:lnTo>
                  <a:lnTo>
                    <a:pt x="789901" y="3090329"/>
                  </a:lnTo>
                  <a:lnTo>
                    <a:pt x="807885" y="3077451"/>
                  </a:lnTo>
                  <a:lnTo>
                    <a:pt x="819772" y="3058833"/>
                  </a:lnTo>
                  <a:lnTo>
                    <a:pt x="823709" y="3036443"/>
                  </a:lnTo>
                  <a:close/>
                </a:path>
                <a:path w="2803525" h="3928745">
                  <a:moveTo>
                    <a:pt x="826592" y="1085392"/>
                  </a:moveTo>
                  <a:lnTo>
                    <a:pt x="822909" y="1054938"/>
                  </a:lnTo>
                  <a:lnTo>
                    <a:pt x="808685" y="1029271"/>
                  </a:lnTo>
                  <a:lnTo>
                    <a:pt x="786079" y="1010945"/>
                  </a:lnTo>
                  <a:lnTo>
                    <a:pt x="757212" y="1002512"/>
                  </a:lnTo>
                  <a:lnTo>
                    <a:pt x="727494" y="1006208"/>
                  </a:lnTo>
                  <a:lnTo>
                    <a:pt x="701865" y="1020813"/>
                  </a:lnTo>
                  <a:lnTo>
                    <a:pt x="683221" y="1043838"/>
                  </a:lnTo>
                  <a:lnTo>
                    <a:pt x="674471" y="1072819"/>
                  </a:lnTo>
                  <a:lnTo>
                    <a:pt x="677926" y="1102690"/>
                  </a:lnTo>
                  <a:lnTo>
                    <a:pt x="692365" y="1128141"/>
                  </a:lnTo>
                  <a:lnTo>
                    <a:pt x="715391" y="1146390"/>
                  </a:lnTo>
                  <a:lnTo>
                    <a:pt x="744613" y="1154658"/>
                  </a:lnTo>
                  <a:lnTo>
                    <a:pt x="775449" y="1151255"/>
                  </a:lnTo>
                  <a:lnTo>
                    <a:pt x="800849" y="1137335"/>
                  </a:lnTo>
                  <a:lnTo>
                    <a:pt x="818629" y="1114767"/>
                  </a:lnTo>
                  <a:lnTo>
                    <a:pt x="826592" y="1085392"/>
                  </a:lnTo>
                  <a:close/>
                </a:path>
                <a:path w="2803525" h="3928745">
                  <a:moveTo>
                    <a:pt x="830287" y="1732330"/>
                  </a:moveTo>
                  <a:lnTo>
                    <a:pt x="824509" y="1704543"/>
                  </a:lnTo>
                  <a:lnTo>
                    <a:pt x="824471" y="1704365"/>
                  </a:lnTo>
                  <a:lnTo>
                    <a:pt x="808621" y="1680794"/>
                  </a:lnTo>
                  <a:lnTo>
                    <a:pt x="785406" y="1664398"/>
                  </a:lnTo>
                  <a:lnTo>
                    <a:pt x="757529" y="1657896"/>
                  </a:lnTo>
                  <a:lnTo>
                    <a:pt x="728167" y="1663547"/>
                  </a:lnTo>
                  <a:lnTo>
                    <a:pt x="704151" y="1680006"/>
                  </a:lnTo>
                  <a:lnTo>
                    <a:pt x="688263" y="1704365"/>
                  </a:lnTo>
                  <a:lnTo>
                    <a:pt x="688136" y="1704543"/>
                  </a:lnTo>
                  <a:lnTo>
                    <a:pt x="689178" y="1762658"/>
                  </a:lnTo>
                  <a:lnTo>
                    <a:pt x="728637" y="1800352"/>
                  </a:lnTo>
                  <a:lnTo>
                    <a:pt x="757174" y="1805520"/>
                  </a:lnTo>
                  <a:lnTo>
                    <a:pt x="785533" y="1799424"/>
                  </a:lnTo>
                  <a:lnTo>
                    <a:pt x="808748" y="1783613"/>
                  </a:lnTo>
                  <a:lnTo>
                    <a:pt x="824445" y="1760461"/>
                  </a:lnTo>
                  <a:lnTo>
                    <a:pt x="830287" y="1732330"/>
                  </a:lnTo>
                  <a:close/>
                </a:path>
                <a:path w="2803525" h="3928745">
                  <a:moveTo>
                    <a:pt x="831938" y="2383371"/>
                  </a:moveTo>
                  <a:lnTo>
                    <a:pt x="827125" y="2363355"/>
                  </a:lnTo>
                  <a:lnTo>
                    <a:pt x="825538" y="2356713"/>
                  </a:lnTo>
                  <a:lnTo>
                    <a:pt x="809688" y="2335060"/>
                  </a:lnTo>
                  <a:lnTo>
                    <a:pt x="786815" y="2320658"/>
                  </a:lnTo>
                  <a:lnTo>
                    <a:pt x="759396" y="2315807"/>
                  </a:lnTo>
                  <a:lnTo>
                    <a:pt x="744855" y="2318931"/>
                  </a:lnTo>
                  <a:lnTo>
                    <a:pt x="731989" y="2321712"/>
                  </a:lnTo>
                  <a:lnTo>
                    <a:pt x="710425" y="2336812"/>
                  </a:lnTo>
                  <a:lnTo>
                    <a:pt x="704316" y="2346629"/>
                  </a:lnTo>
                  <a:lnTo>
                    <a:pt x="696468" y="2359241"/>
                  </a:lnTo>
                  <a:lnTo>
                    <a:pt x="698119" y="2414193"/>
                  </a:lnTo>
                  <a:lnTo>
                    <a:pt x="736257" y="2450973"/>
                  </a:lnTo>
                  <a:lnTo>
                    <a:pt x="763130" y="2455773"/>
                  </a:lnTo>
                  <a:lnTo>
                    <a:pt x="789762" y="2449106"/>
                  </a:lnTo>
                  <a:lnTo>
                    <a:pt x="811923" y="2432901"/>
                  </a:lnTo>
                  <a:lnTo>
                    <a:pt x="826897" y="2410028"/>
                  </a:lnTo>
                  <a:lnTo>
                    <a:pt x="831938" y="2383371"/>
                  </a:lnTo>
                  <a:close/>
                </a:path>
                <a:path w="2803525" h="3928745">
                  <a:moveTo>
                    <a:pt x="882637" y="2189289"/>
                  </a:moveTo>
                  <a:lnTo>
                    <a:pt x="878090" y="2167953"/>
                  </a:lnTo>
                  <a:lnTo>
                    <a:pt x="877989" y="2167432"/>
                  </a:lnTo>
                  <a:lnTo>
                    <a:pt x="865301" y="2149754"/>
                  </a:lnTo>
                  <a:lnTo>
                    <a:pt x="846620" y="2138121"/>
                  </a:lnTo>
                  <a:lnTo>
                    <a:pt x="823963" y="2134476"/>
                  </a:lnTo>
                  <a:lnTo>
                    <a:pt x="786079" y="2150770"/>
                  </a:lnTo>
                  <a:lnTo>
                    <a:pt x="771588" y="2189289"/>
                  </a:lnTo>
                  <a:lnTo>
                    <a:pt x="771550" y="2189530"/>
                  </a:lnTo>
                  <a:lnTo>
                    <a:pt x="775716" y="2210676"/>
                  </a:lnTo>
                  <a:lnTo>
                    <a:pt x="786980" y="2228189"/>
                  </a:lnTo>
                  <a:lnTo>
                    <a:pt x="803681" y="2240330"/>
                  </a:lnTo>
                  <a:lnTo>
                    <a:pt x="824242" y="2245398"/>
                  </a:lnTo>
                  <a:lnTo>
                    <a:pt x="846086" y="2241448"/>
                  </a:lnTo>
                  <a:lnTo>
                    <a:pt x="864730" y="2229218"/>
                  </a:lnTo>
                  <a:lnTo>
                    <a:pt x="877735" y="2211044"/>
                  </a:lnTo>
                  <a:lnTo>
                    <a:pt x="882573" y="2189543"/>
                  </a:lnTo>
                  <a:lnTo>
                    <a:pt x="882637" y="2189302"/>
                  </a:lnTo>
                  <a:close/>
                </a:path>
                <a:path w="2803525" h="3928745">
                  <a:moveTo>
                    <a:pt x="882650" y="235839"/>
                  </a:moveTo>
                  <a:lnTo>
                    <a:pt x="877239" y="208940"/>
                  </a:lnTo>
                  <a:lnTo>
                    <a:pt x="862317" y="186753"/>
                  </a:lnTo>
                  <a:lnTo>
                    <a:pt x="840117" y="171577"/>
                  </a:lnTo>
                  <a:lnTo>
                    <a:pt x="836168" y="170713"/>
                  </a:lnTo>
                  <a:lnTo>
                    <a:pt x="812888" y="165620"/>
                  </a:lnTo>
                  <a:lnTo>
                    <a:pt x="785037" y="170256"/>
                  </a:lnTo>
                  <a:lnTo>
                    <a:pt x="762596" y="184188"/>
                  </a:lnTo>
                  <a:lnTo>
                    <a:pt x="750658" y="201117"/>
                  </a:lnTo>
                  <a:lnTo>
                    <a:pt x="747433" y="205689"/>
                  </a:lnTo>
                  <a:lnTo>
                    <a:pt x="741362" y="232994"/>
                  </a:lnTo>
                  <a:lnTo>
                    <a:pt x="746366" y="261823"/>
                  </a:lnTo>
                  <a:lnTo>
                    <a:pt x="761568" y="285432"/>
                  </a:lnTo>
                  <a:lnTo>
                    <a:pt x="784479" y="301282"/>
                  </a:lnTo>
                  <a:lnTo>
                    <a:pt x="812596" y="306781"/>
                  </a:lnTo>
                  <a:lnTo>
                    <a:pt x="839330" y="300685"/>
                  </a:lnTo>
                  <a:lnTo>
                    <a:pt x="861618" y="285089"/>
                  </a:lnTo>
                  <a:lnTo>
                    <a:pt x="876909" y="262623"/>
                  </a:lnTo>
                  <a:lnTo>
                    <a:pt x="882650" y="235839"/>
                  </a:lnTo>
                  <a:close/>
                </a:path>
                <a:path w="2803525" h="3928745">
                  <a:moveTo>
                    <a:pt x="893457" y="885482"/>
                  </a:moveTo>
                  <a:lnTo>
                    <a:pt x="888339" y="855941"/>
                  </a:lnTo>
                  <a:lnTo>
                    <a:pt x="872769" y="831392"/>
                  </a:lnTo>
                  <a:lnTo>
                    <a:pt x="849096" y="814336"/>
                  </a:lnTo>
                  <a:lnTo>
                    <a:pt x="819670" y="807250"/>
                  </a:lnTo>
                  <a:lnTo>
                    <a:pt x="789419" y="811771"/>
                  </a:lnTo>
                  <a:lnTo>
                    <a:pt x="764667" y="826554"/>
                  </a:lnTo>
                  <a:lnTo>
                    <a:pt x="747585" y="849655"/>
                  </a:lnTo>
                  <a:lnTo>
                    <a:pt x="740333" y="879094"/>
                  </a:lnTo>
                  <a:lnTo>
                    <a:pt x="745058" y="910488"/>
                  </a:lnTo>
                  <a:lnTo>
                    <a:pt x="760869" y="936320"/>
                  </a:lnTo>
                  <a:lnTo>
                    <a:pt x="785279" y="953884"/>
                  </a:lnTo>
                  <a:lnTo>
                    <a:pt x="815797" y="960501"/>
                  </a:lnTo>
                  <a:lnTo>
                    <a:pt x="845185" y="954735"/>
                  </a:lnTo>
                  <a:lnTo>
                    <a:pt x="869657" y="938618"/>
                  </a:lnTo>
                  <a:lnTo>
                    <a:pt x="886625" y="914692"/>
                  </a:lnTo>
                  <a:lnTo>
                    <a:pt x="893457" y="885482"/>
                  </a:lnTo>
                  <a:close/>
                </a:path>
                <a:path w="2803525" h="3928745">
                  <a:moveTo>
                    <a:pt x="897572" y="1536636"/>
                  </a:moveTo>
                  <a:lnTo>
                    <a:pt x="891959" y="1506664"/>
                  </a:lnTo>
                  <a:lnTo>
                    <a:pt x="876249" y="1482534"/>
                  </a:lnTo>
                  <a:lnTo>
                    <a:pt x="852462" y="1466342"/>
                  </a:lnTo>
                  <a:lnTo>
                    <a:pt x="822667" y="1460157"/>
                  </a:lnTo>
                  <a:lnTo>
                    <a:pt x="791527" y="1466024"/>
                  </a:lnTo>
                  <a:lnTo>
                    <a:pt x="766318" y="1482839"/>
                  </a:lnTo>
                  <a:lnTo>
                    <a:pt x="749693" y="1507972"/>
                  </a:lnTo>
                  <a:lnTo>
                    <a:pt x="744270" y="1538744"/>
                  </a:lnTo>
                  <a:lnTo>
                    <a:pt x="751230" y="1567929"/>
                  </a:lnTo>
                  <a:lnTo>
                    <a:pt x="768286" y="1591767"/>
                  </a:lnTo>
                  <a:lnTo>
                    <a:pt x="792835" y="1607769"/>
                  </a:lnTo>
                  <a:lnTo>
                    <a:pt x="822261" y="1613408"/>
                  </a:lnTo>
                  <a:lnTo>
                    <a:pt x="851598" y="1607146"/>
                  </a:lnTo>
                  <a:lnTo>
                    <a:pt x="875487" y="1590662"/>
                  </a:lnTo>
                  <a:lnTo>
                    <a:pt x="891590" y="1566367"/>
                  </a:lnTo>
                  <a:lnTo>
                    <a:pt x="897572" y="1536636"/>
                  </a:lnTo>
                  <a:close/>
                </a:path>
                <a:path w="2803525" h="3928745">
                  <a:moveTo>
                    <a:pt x="898271" y="2842412"/>
                  </a:moveTo>
                  <a:lnTo>
                    <a:pt x="894295" y="2821698"/>
                  </a:lnTo>
                  <a:lnTo>
                    <a:pt x="893279" y="2816390"/>
                  </a:lnTo>
                  <a:lnTo>
                    <a:pt x="879462" y="2795333"/>
                  </a:lnTo>
                  <a:lnTo>
                    <a:pt x="858520" y="2780881"/>
                  </a:lnTo>
                  <a:lnTo>
                    <a:pt x="832624" y="2775369"/>
                  </a:lnTo>
                  <a:lnTo>
                    <a:pt x="805256" y="2780512"/>
                  </a:lnTo>
                  <a:lnTo>
                    <a:pt x="783170" y="2795333"/>
                  </a:lnTo>
                  <a:lnTo>
                    <a:pt x="768654" y="2817482"/>
                  </a:lnTo>
                  <a:lnTo>
                    <a:pt x="764032" y="2844609"/>
                  </a:lnTo>
                  <a:lnTo>
                    <a:pt x="770229" y="2870073"/>
                  </a:lnTo>
                  <a:lnTo>
                    <a:pt x="785202" y="2890812"/>
                  </a:lnTo>
                  <a:lnTo>
                    <a:pt x="806691" y="2904680"/>
                  </a:lnTo>
                  <a:lnTo>
                    <a:pt x="832434" y="2909519"/>
                  </a:lnTo>
                  <a:lnTo>
                    <a:pt x="858126" y="2903994"/>
                  </a:lnTo>
                  <a:lnTo>
                    <a:pt x="879005" y="2889605"/>
                  </a:lnTo>
                  <a:lnTo>
                    <a:pt x="893051" y="2868396"/>
                  </a:lnTo>
                  <a:lnTo>
                    <a:pt x="898271" y="2842412"/>
                  </a:lnTo>
                  <a:close/>
                </a:path>
                <a:path w="2803525" h="3928745">
                  <a:moveTo>
                    <a:pt x="911174" y="41008"/>
                  </a:moveTo>
                  <a:lnTo>
                    <a:pt x="907872" y="25654"/>
                  </a:lnTo>
                  <a:lnTo>
                    <a:pt x="898321" y="12242"/>
                  </a:lnTo>
                  <a:lnTo>
                    <a:pt x="884745" y="2959"/>
                  </a:lnTo>
                  <a:lnTo>
                    <a:pt x="869378" y="0"/>
                  </a:lnTo>
                  <a:lnTo>
                    <a:pt x="855167" y="3924"/>
                  </a:lnTo>
                  <a:lnTo>
                    <a:pt x="843559" y="12941"/>
                  </a:lnTo>
                  <a:lnTo>
                    <a:pt x="835799" y="25654"/>
                  </a:lnTo>
                  <a:lnTo>
                    <a:pt x="833208" y="40538"/>
                  </a:lnTo>
                  <a:lnTo>
                    <a:pt x="836307" y="55346"/>
                  </a:lnTo>
                  <a:lnTo>
                    <a:pt x="836345" y="55537"/>
                  </a:lnTo>
                  <a:lnTo>
                    <a:pt x="844397" y="67373"/>
                  </a:lnTo>
                  <a:lnTo>
                    <a:pt x="856424" y="75171"/>
                  </a:lnTo>
                  <a:lnTo>
                    <a:pt x="871524" y="78003"/>
                  </a:lnTo>
                  <a:lnTo>
                    <a:pt x="886129" y="75171"/>
                  </a:lnTo>
                  <a:lnTo>
                    <a:pt x="886320" y="75171"/>
                  </a:lnTo>
                  <a:lnTo>
                    <a:pt x="898880" y="67132"/>
                  </a:lnTo>
                  <a:lnTo>
                    <a:pt x="907592" y="55346"/>
                  </a:lnTo>
                  <a:lnTo>
                    <a:pt x="911174" y="41008"/>
                  </a:lnTo>
                  <a:close/>
                </a:path>
                <a:path w="2803525" h="3928745">
                  <a:moveTo>
                    <a:pt x="948016" y="1993900"/>
                  </a:moveTo>
                  <a:lnTo>
                    <a:pt x="947483" y="1991017"/>
                  </a:lnTo>
                  <a:lnTo>
                    <a:pt x="944930" y="1976907"/>
                  </a:lnTo>
                  <a:lnTo>
                    <a:pt x="943711" y="1970074"/>
                  </a:lnTo>
                  <a:lnTo>
                    <a:pt x="931456" y="1950694"/>
                  </a:lnTo>
                  <a:lnTo>
                    <a:pt x="912825" y="1937423"/>
                  </a:lnTo>
                  <a:lnTo>
                    <a:pt x="889406" y="1931924"/>
                  </a:lnTo>
                  <a:lnTo>
                    <a:pt x="864412" y="1935975"/>
                  </a:lnTo>
                  <a:lnTo>
                    <a:pt x="843813" y="1948903"/>
                  </a:lnTo>
                  <a:lnTo>
                    <a:pt x="829779" y="1968639"/>
                  </a:lnTo>
                  <a:lnTo>
                    <a:pt x="824509" y="1993112"/>
                  </a:lnTo>
                  <a:lnTo>
                    <a:pt x="829081" y="2016417"/>
                  </a:lnTo>
                  <a:lnTo>
                    <a:pt x="841743" y="2035937"/>
                  </a:lnTo>
                  <a:lnTo>
                    <a:pt x="860552" y="2049614"/>
                  </a:lnTo>
                  <a:lnTo>
                    <a:pt x="863930" y="2050478"/>
                  </a:lnTo>
                  <a:lnTo>
                    <a:pt x="883589" y="2055444"/>
                  </a:lnTo>
                  <a:lnTo>
                    <a:pt x="908354" y="2051519"/>
                  </a:lnTo>
                  <a:lnTo>
                    <a:pt x="928789" y="2038565"/>
                  </a:lnTo>
                  <a:lnTo>
                    <a:pt x="942733" y="2018677"/>
                  </a:lnTo>
                  <a:lnTo>
                    <a:pt x="948016" y="1993912"/>
                  </a:lnTo>
                  <a:close/>
                </a:path>
                <a:path w="2803525" h="3928745">
                  <a:moveTo>
                    <a:pt x="953706" y="687095"/>
                  </a:moveTo>
                  <a:lnTo>
                    <a:pt x="947013" y="656513"/>
                  </a:lnTo>
                  <a:lnTo>
                    <a:pt x="929322" y="631672"/>
                  </a:lnTo>
                  <a:lnTo>
                    <a:pt x="903579" y="615378"/>
                  </a:lnTo>
                  <a:lnTo>
                    <a:pt x="872769" y="610450"/>
                  </a:lnTo>
                  <a:lnTo>
                    <a:pt x="843775" y="617880"/>
                  </a:lnTo>
                  <a:lnTo>
                    <a:pt x="820597" y="635266"/>
                  </a:lnTo>
                  <a:lnTo>
                    <a:pt x="805446" y="660171"/>
                  </a:lnTo>
                  <a:lnTo>
                    <a:pt x="800544" y="690130"/>
                  </a:lnTo>
                  <a:lnTo>
                    <a:pt x="807199" y="719810"/>
                  </a:lnTo>
                  <a:lnTo>
                    <a:pt x="823785" y="743305"/>
                  </a:lnTo>
                  <a:lnTo>
                    <a:pt x="848194" y="758634"/>
                  </a:lnTo>
                  <a:lnTo>
                    <a:pt x="878268" y="763752"/>
                  </a:lnTo>
                  <a:lnTo>
                    <a:pt x="907834" y="757288"/>
                  </a:lnTo>
                  <a:lnTo>
                    <a:pt x="931849" y="740727"/>
                  </a:lnTo>
                  <a:lnTo>
                    <a:pt x="947928" y="716521"/>
                  </a:lnTo>
                  <a:lnTo>
                    <a:pt x="953706" y="687095"/>
                  </a:lnTo>
                  <a:close/>
                </a:path>
                <a:path w="2803525" h="3928745">
                  <a:moveTo>
                    <a:pt x="957897" y="1338580"/>
                  </a:moveTo>
                  <a:lnTo>
                    <a:pt x="951318" y="1309077"/>
                  </a:lnTo>
                  <a:lnTo>
                    <a:pt x="934669" y="1285074"/>
                  </a:lnTo>
                  <a:lnTo>
                    <a:pt x="910412" y="1269009"/>
                  </a:lnTo>
                  <a:lnTo>
                    <a:pt x="881011" y="1263294"/>
                  </a:lnTo>
                  <a:lnTo>
                    <a:pt x="850480" y="1270076"/>
                  </a:lnTo>
                  <a:lnTo>
                    <a:pt x="825690" y="1287856"/>
                  </a:lnTo>
                  <a:lnTo>
                    <a:pt x="809447" y="1313649"/>
                  </a:lnTo>
                  <a:lnTo>
                    <a:pt x="804570" y="1344472"/>
                  </a:lnTo>
                  <a:lnTo>
                    <a:pt x="812063" y="1373441"/>
                  </a:lnTo>
                  <a:lnTo>
                    <a:pt x="829513" y="1396568"/>
                  </a:lnTo>
                  <a:lnTo>
                    <a:pt x="854468" y="1411668"/>
                  </a:lnTo>
                  <a:lnTo>
                    <a:pt x="884440" y="1416494"/>
                  </a:lnTo>
                  <a:lnTo>
                    <a:pt x="914107" y="1409776"/>
                  </a:lnTo>
                  <a:lnTo>
                    <a:pt x="937564" y="1393126"/>
                  </a:lnTo>
                  <a:lnTo>
                    <a:pt x="952830" y="1368679"/>
                  </a:lnTo>
                  <a:lnTo>
                    <a:pt x="957897" y="1338580"/>
                  </a:lnTo>
                  <a:close/>
                </a:path>
                <a:path w="2803525" h="3928745">
                  <a:moveTo>
                    <a:pt x="965746" y="2649778"/>
                  </a:moveTo>
                  <a:lnTo>
                    <a:pt x="960907" y="2619578"/>
                  </a:lnTo>
                  <a:lnTo>
                    <a:pt x="945476" y="2594559"/>
                  </a:lnTo>
                  <a:lnTo>
                    <a:pt x="921918" y="2577388"/>
                  </a:lnTo>
                  <a:lnTo>
                    <a:pt x="892708" y="2570746"/>
                  </a:lnTo>
                  <a:lnTo>
                    <a:pt x="863485" y="2576753"/>
                  </a:lnTo>
                  <a:lnTo>
                    <a:pt x="838898" y="2593657"/>
                  </a:lnTo>
                  <a:lnTo>
                    <a:pt x="822083" y="2618295"/>
                  </a:lnTo>
                  <a:lnTo>
                    <a:pt x="816178" y="2647518"/>
                  </a:lnTo>
                  <a:lnTo>
                    <a:pt x="822464" y="2675559"/>
                  </a:lnTo>
                  <a:lnTo>
                    <a:pt x="838517" y="2698597"/>
                  </a:lnTo>
                  <a:lnTo>
                    <a:pt x="861961" y="2714320"/>
                  </a:lnTo>
                  <a:lnTo>
                    <a:pt x="890460" y="2720403"/>
                  </a:lnTo>
                  <a:lnTo>
                    <a:pt x="919327" y="2715361"/>
                  </a:lnTo>
                  <a:lnTo>
                    <a:pt x="942886" y="2700604"/>
                  </a:lnTo>
                  <a:lnTo>
                    <a:pt x="959053" y="2678087"/>
                  </a:lnTo>
                  <a:lnTo>
                    <a:pt x="965746" y="2649778"/>
                  </a:lnTo>
                  <a:close/>
                </a:path>
                <a:path w="2803525" h="3928745">
                  <a:moveTo>
                    <a:pt x="978446" y="3032823"/>
                  </a:moveTo>
                  <a:lnTo>
                    <a:pt x="932942" y="3035592"/>
                  </a:lnTo>
                  <a:lnTo>
                    <a:pt x="897572" y="3073590"/>
                  </a:lnTo>
                  <a:lnTo>
                    <a:pt x="893343" y="3101429"/>
                  </a:lnTo>
                  <a:lnTo>
                    <a:pt x="899541" y="3127133"/>
                  </a:lnTo>
                  <a:lnTo>
                    <a:pt x="904481" y="3134156"/>
                  </a:lnTo>
                  <a:lnTo>
                    <a:pt x="913333" y="3121837"/>
                  </a:lnTo>
                  <a:lnTo>
                    <a:pt x="947407" y="3074974"/>
                  </a:lnTo>
                  <a:lnTo>
                    <a:pt x="978446" y="3032823"/>
                  </a:lnTo>
                  <a:close/>
                </a:path>
                <a:path w="2803525" h="3928745">
                  <a:moveTo>
                    <a:pt x="1018120" y="492328"/>
                  </a:moveTo>
                  <a:lnTo>
                    <a:pt x="1012621" y="462343"/>
                  </a:lnTo>
                  <a:lnTo>
                    <a:pt x="997013" y="438137"/>
                  </a:lnTo>
                  <a:lnTo>
                    <a:pt x="973302" y="421830"/>
                  </a:lnTo>
                  <a:lnTo>
                    <a:pt x="943546" y="415505"/>
                  </a:lnTo>
                  <a:lnTo>
                    <a:pt x="913612" y="420751"/>
                  </a:lnTo>
                  <a:lnTo>
                    <a:pt x="888923" y="436194"/>
                  </a:lnTo>
                  <a:lnTo>
                    <a:pt x="871867" y="459600"/>
                  </a:lnTo>
                  <a:lnTo>
                    <a:pt x="864831" y="488759"/>
                  </a:lnTo>
                  <a:lnTo>
                    <a:pt x="870165" y="519544"/>
                  </a:lnTo>
                  <a:lnTo>
                    <a:pt x="886764" y="545084"/>
                  </a:lnTo>
                  <a:lnTo>
                    <a:pt x="911809" y="562470"/>
                  </a:lnTo>
                  <a:lnTo>
                    <a:pt x="942441" y="568756"/>
                  </a:lnTo>
                  <a:lnTo>
                    <a:pt x="971804" y="562622"/>
                  </a:lnTo>
                  <a:lnTo>
                    <a:pt x="995781" y="546239"/>
                  </a:lnTo>
                  <a:lnTo>
                    <a:pt x="1012012" y="522008"/>
                  </a:lnTo>
                  <a:lnTo>
                    <a:pt x="1018120" y="492328"/>
                  </a:lnTo>
                  <a:close/>
                </a:path>
                <a:path w="2803525" h="3928745">
                  <a:moveTo>
                    <a:pt x="1024026" y="1144778"/>
                  </a:moveTo>
                  <a:lnTo>
                    <a:pt x="1018171" y="1115390"/>
                  </a:lnTo>
                  <a:lnTo>
                    <a:pt x="1002017" y="1091234"/>
                  </a:lnTo>
                  <a:lnTo>
                    <a:pt x="977950" y="1074724"/>
                  </a:lnTo>
                  <a:lnTo>
                    <a:pt x="948385" y="1068311"/>
                  </a:lnTo>
                  <a:lnTo>
                    <a:pt x="918324" y="1073518"/>
                  </a:lnTo>
                  <a:lnTo>
                    <a:pt x="893965" y="1088898"/>
                  </a:lnTo>
                  <a:lnTo>
                    <a:pt x="877430" y="1112443"/>
                  </a:lnTo>
                  <a:lnTo>
                    <a:pt x="870839" y="1142136"/>
                  </a:lnTo>
                  <a:lnTo>
                    <a:pt x="876300" y="1173314"/>
                  </a:lnTo>
                  <a:lnTo>
                    <a:pt x="892784" y="1198778"/>
                  </a:lnTo>
                  <a:lnTo>
                    <a:pt x="917651" y="1215809"/>
                  </a:lnTo>
                  <a:lnTo>
                    <a:pt x="948245" y="1221676"/>
                  </a:lnTo>
                  <a:lnTo>
                    <a:pt x="977519" y="1215161"/>
                  </a:lnTo>
                  <a:lnTo>
                    <a:pt x="1001598" y="1198460"/>
                  </a:lnTo>
                  <a:lnTo>
                    <a:pt x="1017930" y="1174153"/>
                  </a:lnTo>
                  <a:lnTo>
                    <a:pt x="1024026" y="1144778"/>
                  </a:lnTo>
                  <a:close/>
                </a:path>
                <a:path w="2803525" h="3928745">
                  <a:moveTo>
                    <a:pt x="1025779" y="1798256"/>
                  </a:moveTo>
                  <a:lnTo>
                    <a:pt x="1020597" y="1769618"/>
                  </a:lnTo>
                  <a:lnTo>
                    <a:pt x="1005751" y="1746237"/>
                  </a:lnTo>
                  <a:lnTo>
                    <a:pt x="983234" y="1730222"/>
                  </a:lnTo>
                  <a:lnTo>
                    <a:pt x="955052" y="1723669"/>
                  </a:lnTo>
                  <a:lnTo>
                    <a:pt x="925068" y="1728622"/>
                  </a:lnTo>
                  <a:lnTo>
                    <a:pt x="900252" y="1744141"/>
                  </a:lnTo>
                  <a:lnTo>
                    <a:pt x="883285" y="1767713"/>
                  </a:lnTo>
                  <a:lnTo>
                    <a:pt x="876820" y="1796846"/>
                  </a:lnTo>
                  <a:lnTo>
                    <a:pt x="882967" y="1825955"/>
                  </a:lnTo>
                  <a:lnTo>
                    <a:pt x="899909" y="1850339"/>
                  </a:lnTo>
                  <a:lnTo>
                    <a:pt x="924521" y="1866900"/>
                  </a:lnTo>
                  <a:lnTo>
                    <a:pt x="953643" y="1872551"/>
                  </a:lnTo>
                  <a:lnTo>
                    <a:pt x="981595" y="1866150"/>
                  </a:lnTo>
                  <a:lnTo>
                    <a:pt x="1004430" y="1850097"/>
                  </a:lnTo>
                  <a:lnTo>
                    <a:pt x="1019898" y="1826691"/>
                  </a:lnTo>
                  <a:lnTo>
                    <a:pt x="1025779" y="1798256"/>
                  </a:lnTo>
                  <a:close/>
                </a:path>
                <a:path w="2803525" h="3928745">
                  <a:moveTo>
                    <a:pt x="1034072" y="2452459"/>
                  </a:moveTo>
                  <a:lnTo>
                    <a:pt x="1028941" y="2422918"/>
                  </a:lnTo>
                  <a:lnTo>
                    <a:pt x="1013358" y="2398382"/>
                  </a:lnTo>
                  <a:lnTo>
                    <a:pt x="989685" y="2381326"/>
                  </a:lnTo>
                  <a:lnTo>
                    <a:pt x="960272" y="2374265"/>
                  </a:lnTo>
                  <a:lnTo>
                    <a:pt x="930021" y="2378773"/>
                  </a:lnTo>
                  <a:lnTo>
                    <a:pt x="905281" y="2393569"/>
                  </a:lnTo>
                  <a:lnTo>
                    <a:pt x="888199" y="2416670"/>
                  </a:lnTo>
                  <a:lnTo>
                    <a:pt x="880948" y="2446121"/>
                  </a:lnTo>
                  <a:lnTo>
                    <a:pt x="885672" y="2477528"/>
                  </a:lnTo>
                  <a:lnTo>
                    <a:pt x="901509" y="2503347"/>
                  </a:lnTo>
                  <a:lnTo>
                    <a:pt x="925931" y="2520912"/>
                  </a:lnTo>
                  <a:lnTo>
                    <a:pt x="956462" y="2527503"/>
                  </a:lnTo>
                  <a:lnTo>
                    <a:pt x="985862" y="2521699"/>
                  </a:lnTo>
                  <a:lnTo>
                    <a:pt x="1010335" y="2505595"/>
                  </a:lnTo>
                  <a:lnTo>
                    <a:pt x="1027264" y="2481669"/>
                  </a:lnTo>
                  <a:lnTo>
                    <a:pt x="1034072" y="2452459"/>
                  </a:lnTo>
                  <a:close/>
                </a:path>
                <a:path w="2803525" h="3928745">
                  <a:moveTo>
                    <a:pt x="1083691" y="2893326"/>
                  </a:moveTo>
                  <a:lnTo>
                    <a:pt x="1080973" y="2879864"/>
                  </a:lnTo>
                  <a:lnTo>
                    <a:pt x="1068984" y="2861475"/>
                  </a:lnTo>
                  <a:lnTo>
                    <a:pt x="1051217" y="2848711"/>
                  </a:lnTo>
                  <a:lnTo>
                    <a:pt x="1029436" y="2843428"/>
                  </a:lnTo>
                  <a:lnTo>
                    <a:pt x="1006322" y="2847606"/>
                  </a:lnTo>
                  <a:lnTo>
                    <a:pt x="986777" y="2860484"/>
                  </a:lnTo>
                  <a:lnTo>
                    <a:pt x="973289" y="2879661"/>
                  </a:lnTo>
                  <a:lnTo>
                    <a:pt x="968336" y="2902712"/>
                  </a:lnTo>
                  <a:lnTo>
                    <a:pt x="973391" y="2925775"/>
                  </a:lnTo>
                  <a:lnTo>
                    <a:pt x="986828" y="2944495"/>
                  </a:lnTo>
                  <a:lnTo>
                    <a:pt x="1006449" y="2956788"/>
                  </a:lnTo>
                  <a:lnTo>
                    <a:pt x="1030058" y="2960598"/>
                  </a:lnTo>
                  <a:lnTo>
                    <a:pt x="1033005" y="2959874"/>
                  </a:lnTo>
                  <a:lnTo>
                    <a:pt x="1049731" y="2937738"/>
                  </a:lnTo>
                  <a:lnTo>
                    <a:pt x="1083691" y="2893326"/>
                  </a:lnTo>
                  <a:close/>
                </a:path>
                <a:path w="2803525" h="3928745">
                  <a:moveTo>
                    <a:pt x="1084287" y="296735"/>
                  </a:moveTo>
                  <a:lnTo>
                    <a:pt x="1078649" y="267309"/>
                  </a:lnTo>
                  <a:lnTo>
                    <a:pt x="1062659" y="242709"/>
                  </a:lnTo>
                  <a:lnTo>
                    <a:pt x="1038834" y="225615"/>
                  </a:lnTo>
                  <a:lnTo>
                    <a:pt x="1009713" y="218630"/>
                  </a:lnTo>
                  <a:lnTo>
                    <a:pt x="980135" y="223621"/>
                  </a:lnTo>
                  <a:lnTo>
                    <a:pt x="955509" y="239077"/>
                  </a:lnTo>
                  <a:lnTo>
                    <a:pt x="938326" y="262661"/>
                  </a:lnTo>
                  <a:lnTo>
                    <a:pt x="931087" y="292023"/>
                  </a:lnTo>
                  <a:lnTo>
                    <a:pt x="935456" y="322326"/>
                  </a:lnTo>
                  <a:lnTo>
                    <a:pt x="950099" y="347167"/>
                  </a:lnTo>
                  <a:lnTo>
                    <a:pt x="973086" y="364388"/>
                  </a:lnTo>
                  <a:lnTo>
                    <a:pt x="1002474" y="371779"/>
                  </a:lnTo>
                  <a:lnTo>
                    <a:pt x="1033881" y="367233"/>
                  </a:lnTo>
                  <a:lnTo>
                    <a:pt x="1059789" y="351536"/>
                  </a:lnTo>
                  <a:lnTo>
                    <a:pt x="1077506" y="327215"/>
                  </a:lnTo>
                  <a:lnTo>
                    <a:pt x="1084287" y="296735"/>
                  </a:lnTo>
                  <a:close/>
                </a:path>
                <a:path w="2803525" h="3928745">
                  <a:moveTo>
                    <a:pt x="1088161" y="954836"/>
                  </a:moveTo>
                  <a:lnTo>
                    <a:pt x="1084567" y="924610"/>
                  </a:lnTo>
                  <a:lnTo>
                    <a:pt x="1070584" y="899045"/>
                  </a:lnTo>
                  <a:lnTo>
                    <a:pt x="1048245" y="880630"/>
                  </a:lnTo>
                  <a:lnTo>
                    <a:pt x="1019594" y="871829"/>
                  </a:lnTo>
                  <a:lnTo>
                    <a:pt x="988695" y="875309"/>
                  </a:lnTo>
                  <a:lnTo>
                    <a:pt x="962240" y="890422"/>
                  </a:lnTo>
                  <a:lnTo>
                    <a:pt x="943356" y="914450"/>
                  </a:lnTo>
                  <a:lnTo>
                    <a:pt x="935189" y="944702"/>
                  </a:lnTo>
                  <a:lnTo>
                    <a:pt x="939571" y="974394"/>
                  </a:lnTo>
                  <a:lnTo>
                    <a:pt x="954519" y="999312"/>
                  </a:lnTo>
                  <a:lnTo>
                    <a:pt x="977773" y="1016901"/>
                  </a:lnTo>
                  <a:lnTo>
                    <a:pt x="1007008" y="1024623"/>
                  </a:lnTo>
                  <a:lnTo>
                    <a:pt x="1037475" y="1020813"/>
                  </a:lnTo>
                  <a:lnTo>
                    <a:pt x="1062621" y="1006652"/>
                  </a:lnTo>
                  <a:lnTo>
                    <a:pt x="1080262" y="984021"/>
                  </a:lnTo>
                  <a:lnTo>
                    <a:pt x="1088161" y="954836"/>
                  </a:lnTo>
                  <a:close/>
                </a:path>
                <a:path w="2803525" h="3928745">
                  <a:moveTo>
                    <a:pt x="1094054" y="2257082"/>
                  </a:moveTo>
                  <a:lnTo>
                    <a:pt x="1089253" y="2228570"/>
                  </a:lnTo>
                  <a:lnTo>
                    <a:pt x="1074166" y="2205291"/>
                  </a:lnTo>
                  <a:lnTo>
                    <a:pt x="1051090" y="2189581"/>
                  </a:lnTo>
                  <a:lnTo>
                    <a:pt x="1022324" y="2183815"/>
                  </a:lnTo>
                  <a:lnTo>
                    <a:pt x="1001331" y="2187727"/>
                  </a:lnTo>
                  <a:lnTo>
                    <a:pt x="994702" y="2188959"/>
                  </a:lnTo>
                  <a:lnTo>
                    <a:pt x="972451" y="2203272"/>
                  </a:lnTo>
                  <a:lnTo>
                    <a:pt x="957440" y="2224963"/>
                  </a:lnTo>
                  <a:lnTo>
                    <a:pt x="956729" y="2228227"/>
                  </a:lnTo>
                  <a:lnTo>
                    <a:pt x="951484" y="2252256"/>
                  </a:lnTo>
                  <a:lnTo>
                    <a:pt x="956462" y="2281110"/>
                  </a:lnTo>
                  <a:lnTo>
                    <a:pt x="971511" y="2304681"/>
                  </a:lnTo>
                  <a:lnTo>
                    <a:pt x="994308" y="2320569"/>
                  </a:lnTo>
                  <a:lnTo>
                    <a:pt x="1022540" y="2326348"/>
                  </a:lnTo>
                  <a:lnTo>
                    <a:pt x="1049401" y="2320785"/>
                  </a:lnTo>
                  <a:lnTo>
                    <a:pt x="1071892" y="2305812"/>
                  </a:lnTo>
                  <a:lnTo>
                    <a:pt x="1087577" y="2283803"/>
                  </a:lnTo>
                  <a:lnTo>
                    <a:pt x="1094054" y="2257082"/>
                  </a:lnTo>
                  <a:close/>
                </a:path>
                <a:path w="2803525" h="3928745">
                  <a:moveTo>
                    <a:pt x="1094359" y="1600492"/>
                  </a:moveTo>
                  <a:lnTo>
                    <a:pt x="1087932" y="1571205"/>
                  </a:lnTo>
                  <a:lnTo>
                    <a:pt x="1071295" y="1547063"/>
                  </a:lnTo>
                  <a:lnTo>
                    <a:pt x="1047343" y="1530807"/>
                  </a:lnTo>
                  <a:lnTo>
                    <a:pt x="1047889" y="1530807"/>
                  </a:lnTo>
                  <a:lnTo>
                    <a:pt x="1047369" y="1530705"/>
                  </a:lnTo>
                  <a:lnTo>
                    <a:pt x="1025207" y="1526044"/>
                  </a:lnTo>
                  <a:lnTo>
                    <a:pt x="1017701" y="1524457"/>
                  </a:lnTo>
                  <a:lnTo>
                    <a:pt x="987120" y="1530705"/>
                  </a:lnTo>
                  <a:lnTo>
                    <a:pt x="986574" y="1530807"/>
                  </a:lnTo>
                  <a:lnTo>
                    <a:pt x="986955" y="1530807"/>
                  </a:lnTo>
                  <a:lnTo>
                    <a:pt x="962444" y="1547990"/>
                  </a:lnTo>
                  <a:lnTo>
                    <a:pt x="946264" y="1573618"/>
                  </a:lnTo>
                  <a:lnTo>
                    <a:pt x="948080" y="1634490"/>
                  </a:lnTo>
                  <a:lnTo>
                    <a:pt x="989406" y="1672945"/>
                  </a:lnTo>
                  <a:lnTo>
                    <a:pt x="1019556" y="1677822"/>
                  </a:lnTo>
                  <a:lnTo>
                    <a:pt x="1049007" y="1671091"/>
                  </a:lnTo>
                  <a:lnTo>
                    <a:pt x="1072896" y="1654302"/>
                  </a:lnTo>
                  <a:lnTo>
                    <a:pt x="1088809" y="1629930"/>
                  </a:lnTo>
                  <a:lnTo>
                    <a:pt x="1094359" y="1600492"/>
                  </a:lnTo>
                  <a:close/>
                </a:path>
                <a:path w="2803525" h="3928745">
                  <a:moveTo>
                    <a:pt x="1128268" y="100152"/>
                  </a:moveTo>
                  <a:lnTo>
                    <a:pt x="1123734" y="76327"/>
                  </a:lnTo>
                  <a:lnTo>
                    <a:pt x="1111135" y="56756"/>
                  </a:lnTo>
                  <a:lnTo>
                    <a:pt x="1092276" y="43345"/>
                  </a:lnTo>
                  <a:lnTo>
                    <a:pt x="1068984" y="37985"/>
                  </a:lnTo>
                  <a:lnTo>
                    <a:pt x="1044384" y="42722"/>
                  </a:lnTo>
                  <a:lnTo>
                    <a:pt x="1023924" y="56616"/>
                  </a:lnTo>
                  <a:lnTo>
                    <a:pt x="1010132" y="77152"/>
                  </a:lnTo>
                  <a:lnTo>
                    <a:pt x="1005547" y="101765"/>
                  </a:lnTo>
                  <a:lnTo>
                    <a:pt x="1011034" y="125006"/>
                  </a:lnTo>
                  <a:lnTo>
                    <a:pt x="1013333" y="128193"/>
                  </a:lnTo>
                  <a:lnTo>
                    <a:pt x="1024572" y="143776"/>
                  </a:lnTo>
                  <a:lnTo>
                    <a:pt x="1044232" y="156286"/>
                  </a:lnTo>
                  <a:lnTo>
                    <a:pt x="1068082" y="160680"/>
                  </a:lnTo>
                  <a:lnTo>
                    <a:pt x="1091996" y="155943"/>
                  </a:lnTo>
                  <a:lnTo>
                    <a:pt x="1111034" y="143230"/>
                  </a:lnTo>
                  <a:lnTo>
                    <a:pt x="1123632" y="124117"/>
                  </a:lnTo>
                  <a:lnTo>
                    <a:pt x="1125105" y="116471"/>
                  </a:lnTo>
                  <a:lnTo>
                    <a:pt x="1128268" y="100152"/>
                  </a:lnTo>
                  <a:close/>
                </a:path>
                <a:path w="2803525" h="3928745">
                  <a:moveTo>
                    <a:pt x="1133703" y="2057717"/>
                  </a:moveTo>
                  <a:lnTo>
                    <a:pt x="1129157" y="2038502"/>
                  </a:lnTo>
                  <a:lnTo>
                    <a:pt x="1117663" y="2022386"/>
                  </a:lnTo>
                  <a:lnTo>
                    <a:pt x="1101280" y="2011362"/>
                  </a:lnTo>
                  <a:lnTo>
                    <a:pt x="1082014" y="2007412"/>
                  </a:lnTo>
                  <a:lnTo>
                    <a:pt x="1062596" y="2011629"/>
                  </a:lnTo>
                  <a:lnTo>
                    <a:pt x="1046873" y="2022741"/>
                  </a:lnTo>
                  <a:lnTo>
                    <a:pt x="1036396" y="2039112"/>
                  </a:lnTo>
                  <a:lnTo>
                    <a:pt x="1032675" y="2059152"/>
                  </a:lnTo>
                  <a:lnTo>
                    <a:pt x="1036561" y="2079320"/>
                  </a:lnTo>
                  <a:lnTo>
                    <a:pt x="1047089" y="2095004"/>
                  </a:lnTo>
                  <a:lnTo>
                    <a:pt x="1063104" y="2105075"/>
                  </a:lnTo>
                  <a:lnTo>
                    <a:pt x="1083449" y="2108441"/>
                  </a:lnTo>
                  <a:lnTo>
                    <a:pt x="1103414" y="2104199"/>
                  </a:lnTo>
                  <a:lnTo>
                    <a:pt x="1119479" y="2093290"/>
                  </a:lnTo>
                  <a:lnTo>
                    <a:pt x="1130096" y="2077275"/>
                  </a:lnTo>
                  <a:lnTo>
                    <a:pt x="1132332" y="2065134"/>
                  </a:lnTo>
                  <a:lnTo>
                    <a:pt x="1133703" y="2057730"/>
                  </a:lnTo>
                  <a:close/>
                </a:path>
                <a:path w="2803525" h="3928745">
                  <a:moveTo>
                    <a:pt x="1140180" y="2703563"/>
                  </a:moveTo>
                  <a:lnTo>
                    <a:pt x="1135113" y="2683941"/>
                  </a:lnTo>
                  <a:lnTo>
                    <a:pt x="1123429" y="2668054"/>
                  </a:lnTo>
                  <a:lnTo>
                    <a:pt x="1106805" y="2657462"/>
                  </a:lnTo>
                  <a:lnTo>
                    <a:pt x="1086929" y="2653728"/>
                  </a:lnTo>
                  <a:lnTo>
                    <a:pt x="1067142" y="2657868"/>
                  </a:lnTo>
                  <a:lnTo>
                    <a:pt x="1050772" y="2668790"/>
                  </a:lnTo>
                  <a:lnTo>
                    <a:pt x="1039444" y="2684907"/>
                  </a:lnTo>
                  <a:lnTo>
                    <a:pt x="1034808" y="2704592"/>
                  </a:lnTo>
                  <a:lnTo>
                    <a:pt x="1038466" y="2725750"/>
                  </a:lnTo>
                  <a:lnTo>
                    <a:pt x="1049820" y="2743187"/>
                  </a:lnTo>
                  <a:lnTo>
                    <a:pt x="1066965" y="2754985"/>
                  </a:lnTo>
                  <a:lnTo>
                    <a:pt x="1088047" y="2759214"/>
                  </a:lnTo>
                  <a:lnTo>
                    <a:pt x="1109078" y="2754604"/>
                  </a:lnTo>
                  <a:lnTo>
                    <a:pt x="1125994" y="2742488"/>
                  </a:lnTo>
                  <a:lnTo>
                    <a:pt x="1136967" y="2724835"/>
                  </a:lnTo>
                  <a:lnTo>
                    <a:pt x="1140180" y="2703563"/>
                  </a:lnTo>
                  <a:close/>
                </a:path>
                <a:path w="2803525" h="3928745">
                  <a:moveTo>
                    <a:pt x="1148664" y="753719"/>
                  </a:moveTo>
                  <a:lnTo>
                    <a:pt x="1143279" y="723709"/>
                  </a:lnTo>
                  <a:lnTo>
                    <a:pt x="1127747" y="699477"/>
                  </a:lnTo>
                  <a:lnTo>
                    <a:pt x="1104099" y="683107"/>
                  </a:lnTo>
                  <a:lnTo>
                    <a:pt x="1074343" y="676706"/>
                  </a:lnTo>
                  <a:lnTo>
                    <a:pt x="1044422" y="681863"/>
                  </a:lnTo>
                  <a:lnTo>
                    <a:pt x="1019683" y="697242"/>
                  </a:lnTo>
                  <a:lnTo>
                    <a:pt x="1002538" y="720610"/>
                  </a:lnTo>
                  <a:lnTo>
                    <a:pt x="995413" y="749706"/>
                  </a:lnTo>
                  <a:lnTo>
                    <a:pt x="1000658" y="780503"/>
                  </a:lnTo>
                  <a:lnTo>
                    <a:pt x="1017181" y="806094"/>
                  </a:lnTo>
                  <a:lnTo>
                    <a:pt x="1042162" y="823544"/>
                  </a:lnTo>
                  <a:lnTo>
                    <a:pt x="1072781" y="829919"/>
                  </a:lnTo>
                  <a:lnTo>
                    <a:pt x="1102156" y="823887"/>
                  </a:lnTo>
                  <a:lnTo>
                    <a:pt x="1126172" y="807580"/>
                  </a:lnTo>
                  <a:lnTo>
                    <a:pt x="1142466" y="783412"/>
                  </a:lnTo>
                  <a:lnTo>
                    <a:pt x="1148664" y="753719"/>
                  </a:lnTo>
                  <a:close/>
                </a:path>
                <a:path w="2803525" h="3928745">
                  <a:moveTo>
                    <a:pt x="1154595" y="1406563"/>
                  </a:moveTo>
                  <a:lnTo>
                    <a:pt x="1148969" y="1377137"/>
                  </a:lnTo>
                  <a:lnTo>
                    <a:pt x="1132992" y="1352829"/>
                  </a:lnTo>
                  <a:lnTo>
                    <a:pt x="1109052" y="1336116"/>
                  </a:lnTo>
                  <a:lnTo>
                    <a:pt x="1079576" y="1329461"/>
                  </a:lnTo>
                  <a:lnTo>
                    <a:pt x="1049451" y="1334439"/>
                  </a:lnTo>
                  <a:lnTo>
                    <a:pt x="1024966" y="1349641"/>
                  </a:lnTo>
                  <a:lnTo>
                    <a:pt x="1008253" y="1373060"/>
                  </a:lnTo>
                  <a:lnTo>
                    <a:pt x="1001445" y="1402689"/>
                  </a:lnTo>
                  <a:lnTo>
                    <a:pt x="1006665" y="1433957"/>
                  </a:lnTo>
                  <a:lnTo>
                    <a:pt x="1022921" y="1459534"/>
                  </a:lnTo>
                  <a:lnTo>
                    <a:pt x="1047635" y="1476743"/>
                  </a:lnTo>
                  <a:lnTo>
                    <a:pt x="1078204" y="1482852"/>
                  </a:lnTo>
                  <a:lnTo>
                    <a:pt x="1107541" y="1476578"/>
                  </a:lnTo>
                  <a:lnTo>
                    <a:pt x="1131747" y="1460080"/>
                  </a:lnTo>
                  <a:lnTo>
                    <a:pt x="1148270" y="1435900"/>
                  </a:lnTo>
                  <a:lnTo>
                    <a:pt x="1154595" y="1406563"/>
                  </a:lnTo>
                  <a:close/>
                </a:path>
                <a:path w="2803525" h="3928745">
                  <a:moveTo>
                    <a:pt x="1201940" y="1866303"/>
                  </a:moveTo>
                  <a:lnTo>
                    <a:pt x="1200988" y="1859800"/>
                  </a:lnTo>
                  <a:lnTo>
                    <a:pt x="1198943" y="1845792"/>
                  </a:lnTo>
                  <a:lnTo>
                    <a:pt x="1188161" y="1827771"/>
                  </a:lnTo>
                  <a:lnTo>
                    <a:pt x="1171651" y="1814601"/>
                  </a:lnTo>
                  <a:lnTo>
                    <a:pt x="1151483" y="1808594"/>
                  </a:lnTo>
                  <a:lnTo>
                    <a:pt x="1130719" y="1811439"/>
                  </a:lnTo>
                  <a:lnTo>
                    <a:pt x="1112939" y="1822005"/>
                  </a:lnTo>
                  <a:lnTo>
                    <a:pt x="1100201" y="1838490"/>
                  </a:lnTo>
                  <a:lnTo>
                    <a:pt x="1094562" y="1859064"/>
                  </a:lnTo>
                  <a:lnTo>
                    <a:pt x="1097292" y="1880438"/>
                  </a:lnTo>
                  <a:lnTo>
                    <a:pt x="1107452" y="1898154"/>
                  </a:lnTo>
                  <a:lnTo>
                    <a:pt x="1119492" y="1907413"/>
                  </a:lnTo>
                  <a:lnTo>
                    <a:pt x="1123594" y="1910562"/>
                  </a:lnTo>
                  <a:lnTo>
                    <a:pt x="1144257" y="1916010"/>
                  </a:lnTo>
                  <a:lnTo>
                    <a:pt x="1165453" y="1913140"/>
                  </a:lnTo>
                  <a:lnTo>
                    <a:pt x="1183386" y="1902828"/>
                  </a:lnTo>
                  <a:lnTo>
                    <a:pt x="1196162" y="1886686"/>
                  </a:lnTo>
                  <a:lnTo>
                    <a:pt x="1201940" y="1866315"/>
                  </a:lnTo>
                  <a:close/>
                </a:path>
                <a:path w="2803525" h="3928745">
                  <a:moveTo>
                    <a:pt x="1213358" y="2509824"/>
                  </a:moveTo>
                  <a:lnTo>
                    <a:pt x="1207808" y="2486926"/>
                  </a:lnTo>
                  <a:lnTo>
                    <a:pt x="1193761" y="2467597"/>
                  </a:lnTo>
                  <a:lnTo>
                    <a:pt x="1183728" y="2460955"/>
                  </a:lnTo>
                  <a:lnTo>
                    <a:pt x="1173924" y="2454427"/>
                  </a:lnTo>
                  <a:lnTo>
                    <a:pt x="1151001" y="2450020"/>
                  </a:lnTo>
                  <a:lnTo>
                    <a:pt x="1129131" y="2455214"/>
                  </a:lnTo>
                  <a:lnTo>
                    <a:pt x="1111110" y="2467953"/>
                  </a:lnTo>
                  <a:lnTo>
                    <a:pt x="1098715" y="2486393"/>
                  </a:lnTo>
                  <a:lnTo>
                    <a:pt x="1093749" y="2508669"/>
                  </a:lnTo>
                  <a:lnTo>
                    <a:pt x="1097686" y="2532761"/>
                  </a:lnTo>
                  <a:lnTo>
                    <a:pt x="1109967" y="2552166"/>
                  </a:lnTo>
                  <a:lnTo>
                    <a:pt x="1128814" y="2565095"/>
                  </a:lnTo>
                  <a:lnTo>
                    <a:pt x="1129245" y="2565095"/>
                  </a:lnTo>
                  <a:lnTo>
                    <a:pt x="1152448" y="2569768"/>
                  </a:lnTo>
                  <a:lnTo>
                    <a:pt x="1176197" y="2565095"/>
                  </a:lnTo>
                  <a:lnTo>
                    <a:pt x="1195692" y="2552166"/>
                  </a:lnTo>
                  <a:lnTo>
                    <a:pt x="1208786" y="2533040"/>
                  </a:lnTo>
                  <a:lnTo>
                    <a:pt x="1213358" y="2509824"/>
                  </a:lnTo>
                  <a:close/>
                </a:path>
                <a:path w="2803525" h="3928745">
                  <a:moveTo>
                    <a:pt x="1214882" y="556336"/>
                  </a:moveTo>
                  <a:lnTo>
                    <a:pt x="1208659" y="527011"/>
                  </a:lnTo>
                  <a:lnTo>
                    <a:pt x="1192187" y="502767"/>
                  </a:lnTo>
                  <a:lnTo>
                    <a:pt x="1168031" y="486168"/>
                  </a:lnTo>
                  <a:lnTo>
                    <a:pt x="1138745" y="479793"/>
                  </a:lnTo>
                  <a:lnTo>
                    <a:pt x="1109319" y="485394"/>
                  </a:lnTo>
                  <a:lnTo>
                    <a:pt x="1084973" y="501370"/>
                  </a:lnTo>
                  <a:lnTo>
                    <a:pt x="1068197" y="525297"/>
                  </a:lnTo>
                  <a:lnTo>
                    <a:pt x="1061491" y="554723"/>
                  </a:lnTo>
                  <a:lnTo>
                    <a:pt x="1066444" y="584873"/>
                  </a:lnTo>
                  <a:lnTo>
                    <a:pt x="1081608" y="609384"/>
                  </a:lnTo>
                  <a:lnTo>
                    <a:pt x="1104988" y="626148"/>
                  </a:lnTo>
                  <a:lnTo>
                    <a:pt x="1134605" y="633006"/>
                  </a:lnTo>
                  <a:lnTo>
                    <a:pt x="1165860" y="627862"/>
                  </a:lnTo>
                  <a:lnTo>
                    <a:pt x="1191450" y="611644"/>
                  </a:lnTo>
                  <a:lnTo>
                    <a:pt x="1208697" y="586943"/>
                  </a:lnTo>
                  <a:lnTo>
                    <a:pt x="1214882" y="556336"/>
                  </a:lnTo>
                  <a:close/>
                </a:path>
                <a:path w="2803525" h="3928745">
                  <a:moveTo>
                    <a:pt x="1218958" y="1209535"/>
                  </a:moveTo>
                  <a:lnTo>
                    <a:pt x="1213002" y="1179817"/>
                  </a:lnTo>
                  <a:lnTo>
                    <a:pt x="1196924" y="1155522"/>
                  </a:lnTo>
                  <a:lnTo>
                    <a:pt x="1173048" y="1139037"/>
                  </a:lnTo>
                  <a:lnTo>
                    <a:pt x="1143711" y="1132738"/>
                  </a:lnTo>
                  <a:lnTo>
                    <a:pt x="1113053" y="1138859"/>
                  </a:lnTo>
                  <a:lnTo>
                    <a:pt x="1087920" y="1156119"/>
                  </a:lnTo>
                  <a:lnTo>
                    <a:pt x="1071194" y="1181582"/>
                  </a:lnTo>
                  <a:lnTo>
                    <a:pt x="1065695" y="1212342"/>
                  </a:lnTo>
                  <a:lnTo>
                    <a:pt x="1072591" y="1241526"/>
                  </a:lnTo>
                  <a:lnTo>
                    <a:pt x="1089545" y="1265034"/>
                  </a:lnTo>
                  <a:lnTo>
                    <a:pt x="1114158" y="1280617"/>
                  </a:lnTo>
                  <a:lnTo>
                    <a:pt x="1144041" y="1285989"/>
                  </a:lnTo>
                  <a:lnTo>
                    <a:pt x="1173861" y="1279829"/>
                  </a:lnTo>
                  <a:lnTo>
                    <a:pt x="1197635" y="1263650"/>
                  </a:lnTo>
                  <a:lnTo>
                    <a:pt x="1213345" y="1239532"/>
                  </a:lnTo>
                  <a:lnTo>
                    <a:pt x="1218958" y="1209535"/>
                  </a:lnTo>
                  <a:close/>
                </a:path>
                <a:path w="2803525" h="3928745">
                  <a:moveTo>
                    <a:pt x="1276096" y="1666113"/>
                  </a:moveTo>
                  <a:lnTo>
                    <a:pt x="1270901" y="1641538"/>
                  </a:lnTo>
                  <a:lnTo>
                    <a:pt x="1257236" y="1621688"/>
                  </a:lnTo>
                  <a:lnTo>
                    <a:pt x="1239951" y="1610385"/>
                  </a:lnTo>
                  <a:lnTo>
                    <a:pt x="1237056" y="1608480"/>
                  </a:lnTo>
                  <a:lnTo>
                    <a:pt x="1212367" y="1603844"/>
                  </a:lnTo>
                  <a:lnTo>
                    <a:pt x="1187856" y="1609166"/>
                  </a:lnTo>
                  <a:lnTo>
                    <a:pt x="1167765" y="1623034"/>
                  </a:lnTo>
                  <a:lnTo>
                    <a:pt x="1154252" y="1643265"/>
                  </a:lnTo>
                  <a:lnTo>
                    <a:pt x="1149477" y="1667637"/>
                  </a:lnTo>
                  <a:lnTo>
                    <a:pt x="1154899" y="1691970"/>
                  </a:lnTo>
                  <a:lnTo>
                    <a:pt x="1168971" y="1712048"/>
                  </a:lnTo>
                  <a:lnTo>
                    <a:pt x="1172679" y="1714512"/>
                  </a:lnTo>
                  <a:lnTo>
                    <a:pt x="1189393" y="1725612"/>
                  </a:lnTo>
                  <a:lnTo>
                    <a:pt x="1213840" y="1730413"/>
                  </a:lnTo>
                  <a:lnTo>
                    <a:pt x="1238186" y="1725079"/>
                  </a:lnTo>
                  <a:lnTo>
                    <a:pt x="1258049" y="1711159"/>
                  </a:lnTo>
                  <a:lnTo>
                    <a:pt x="1271384" y="1690789"/>
                  </a:lnTo>
                  <a:lnTo>
                    <a:pt x="1276096" y="1666113"/>
                  </a:lnTo>
                  <a:close/>
                </a:path>
                <a:path w="2803525" h="3928745">
                  <a:moveTo>
                    <a:pt x="1279207" y="361391"/>
                  </a:moveTo>
                  <a:lnTo>
                    <a:pt x="1273606" y="331419"/>
                  </a:lnTo>
                  <a:lnTo>
                    <a:pt x="1257909" y="307301"/>
                  </a:lnTo>
                  <a:lnTo>
                    <a:pt x="1234147" y="291122"/>
                  </a:lnTo>
                  <a:lnTo>
                    <a:pt x="1204341" y="284949"/>
                  </a:lnTo>
                  <a:lnTo>
                    <a:pt x="1174419" y="290322"/>
                  </a:lnTo>
                  <a:lnTo>
                    <a:pt x="1149807" y="305879"/>
                  </a:lnTo>
                  <a:lnTo>
                    <a:pt x="1132878" y="329361"/>
                  </a:lnTo>
                  <a:lnTo>
                    <a:pt x="1125982" y="358546"/>
                  </a:lnTo>
                  <a:lnTo>
                    <a:pt x="1131468" y="389318"/>
                  </a:lnTo>
                  <a:lnTo>
                    <a:pt x="1148181" y="414782"/>
                  </a:lnTo>
                  <a:lnTo>
                    <a:pt x="1173302" y="432041"/>
                  </a:lnTo>
                  <a:lnTo>
                    <a:pt x="1203947" y="438175"/>
                  </a:lnTo>
                  <a:lnTo>
                    <a:pt x="1232738" y="432041"/>
                  </a:lnTo>
                  <a:lnTo>
                    <a:pt x="1233119" y="432041"/>
                  </a:lnTo>
                  <a:lnTo>
                    <a:pt x="1257160" y="415455"/>
                  </a:lnTo>
                  <a:lnTo>
                    <a:pt x="1273238" y="391160"/>
                  </a:lnTo>
                  <a:lnTo>
                    <a:pt x="1279207" y="361391"/>
                  </a:lnTo>
                  <a:close/>
                </a:path>
                <a:path w="2803525" h="3928745">
                  <a:moveTo>
                    <a:pt x="1285189" y="1015238"/>
                  </a:moveTo>
                  <a:lnTo>
                    <a:pt x="1279283" y="984605"/>
                  </a:lnTo>
                  <a:lnTo>
                    <a:pt x="1262240" y="959739"/>
                  </a:lnTo>
                  <a:lnTo>
                    <a:pt x="1236789" y="943292"/>
                  </a:lnTo>
                  <a:lnTo>
                    <a:pt x="1205611" y="937869"/>
                  </a:lnTo>
                  <a:lnTo>
                    <a:pt x="1175931" y="944499"/>
                  </a:lnTo>
                  <a:lnTo>
                    <a:pt x="1152398" y="961047"/>
                  </a:lnTo>
                  <a:lnTo>
                    <a:pt x="1137043" y="985431"/>
                  </a:lnTo>
                  <a:lnTo>
                    <a:pt x="1131912" y="1015238"/>
                  </a:lnTo>
                  <a:lnTo>
                    <a:pt x="1131862" y="1015492"/>
                  </a:lnTo>
                  <a:lnTo>
                    <a:pt x="1138174" y="1044524"/>
                  </a:lnTo>
                  <a:lnTo>
                    <a:pt x="1138288" y="1045070"/>
                  </a:lnTo>
                  <a:lnTo>
                    <a:pt x="1154798" y="1069124"/>
                  </a:lnTo>
                  <a:lnTo>
                    <a:pt x="1178979" y="1085278"/>
                  </a:lnTo>
                  <a:lnTo>
                    <a:pt x="1208366" y="1091095"/>
                  </a:lnTo>
                  <a:lnTo>
                    <a:pt x="1237729" y="1084986"/>
                  </a:lnTo>
                  <a:lnTo>
                    <a:pt x="1262024" y="1068616"/>
                  </a:lnTo>
                  <a:lnTo>
                    <a:pt x="1278699" y="1044524"/>
                  </a:lnTo>
                  <a:lnTo>
                    <a:pt x="1285125" y="1015492"/>
                  </a:lnTo>
                  <a:lnTo>
                    <a:pt x="1285189" y="1015238"/>
                  </a:lnTo>
                  <a:close/>
                </a:path>
                <a:path w="2803525" h="3928745">
                  <a:moveTo>
                    <a:pt x="1288097" y="2313305"/>
                  </a:moveTo>
                  <a:lnTo>
                    <a:pt x="1282407" y="2285835"/>
                  </a:lnTo>
                  <a:lnTo>
                    <a:pt x="1267561" y="2264105"/>
                  </a:lnTo>
                  <a:lnTo>
                    <a:pt x="1245362" y="2249855"/>
                  </a:lnTo>
                  <a:lnTo>
                    <a:pt x="1217612" y="2244852"/>
                  </a:lnTo>
                  <a:lnTo>
                    <a:pt x="1190244" y="2250402"/>
                  </a:lnTo>
                  <a:lnTo>
                    <a:pt x="1167841" y="2265235"/>
                  </a:lnTo>
                  <a:lnTo>
                    <a:pt x="1152613" y="2287181"/>
                  </a:lnTo>
                  <a:lnTo>
                    <a:pt x="1146784" y="2314079"/>
                  </a:lnTo>
                  <a:lnTo>
                    <a:pt x="1152613" y="2342172"/>
                  </a:lnTo>
                  <a:lnTo>
                    <a:pt x="1168895" y="2365464"/>
                  </a:lnTo>
                  <a:lnTo>
                    <a:pt x="1192618" y="2381072"/>
                  </a:lnTo>
                  <a:lnTo>
                    <a:pt x="1220800" y="2386050"/>
                  </a:lnTo>
                  <a:lnTo>
                    <a:pt x="1247508" y="2379434"/>
                  </a:lnTo>
                  <a:lnTo>
                    <a:pt x="1265567" y="2366149"/>
                  </a:lnTo>
                  <a:lnTo>
                    <a:pt x="1269009" y="2363622"/>
                  </a:lnTo>
                  <a:lnTo>
                    <a:pt x="1271917" y="2358948"/>
                  </a:lnTo>
                  <a:lnTo>
                    <a:pt x="1283220" y="2340826"/>
                  </a:lnTo>
                  <a:lnTo>
                    <a:pt x="1288097" y="2313305"/>
                  </a:lnTo>
                  <a:close/>
                </a:path>
                <a:path w="2803525" h="3928745">
                  <a:moveTo>
                    <a:pt x="1337144" y="164007"/>
                  </a:moveTo>
                  <a:lnTo>
                    <a:pt x="1331112" y="135636"/>
                  </a:lnTo>
                  <a:lnTo>
                    <a:pt x="1321460" y="121221"/>
                  </a:lnTo>
                  <a:lnTo>
                    <a:pt x="1315478" y="112293"/>
                  </a:lnTo>
                  <a:lnTo>
                    <a:pt x="1292555" y="96329"/>
                  </a:lnTo>
                  <a:lnTo>
                    <a:pt x="1264640" y="90068"/>
                  </a:lnTo>
                  <a:lnTo>
                    <a:pt x="1235506" y="95910"/>
                  </a:lnTo>
                  <a:lnTo>
                    <a:pt x="1210983" y="112610"/>
                  </a:lnTo>
                  <a:lnTo>
                    <a:pt x="1209459" y="114833"/>
                  </a:lnTo>
                  <a:lnTo>
                    <a:pt x="1194181" y="137071"/>
                  </a:lnTo>
                  <a:lnTo>
                    <a:pt x="1194816" y="195313"/>
                  </a:lnTo>
                  <a:lnTo>
                    <a:pt x="1236776" y="234175"/>
                  </a:lnTo>
                  <a:lnTo>
                    <a:pt x="1266774" y="238975"/>
                  </a:lnTo>
                  <a:lnTo>
                    <a:pt x="1294917" y="232295"/>
                  </a:lnTo>
                  <a:lnTo>
                    <a:pt x="1317358" y="216141"/>
                  </a:lnTo>
                  <a:lnTo>
                    <a:pt x="1332090" y="192671"/>
                  </a:lnTo>
                  <a:lnTo>
                    <a:pt x="1337144" y="164007"/>
                  </a:lnTo>
                  <a:close/>
                </a:path>
                <a:path w="2803525" h="3928745">
                  <a:moveTo>
                    <a:pt x="1343380" y="1468932"/>
                  </a:moveTo>
                  <a:lnTo>
                    <a:pt x="1336763" y="1442300"/>
                  </a:lnTo>
                  <a:lnTo>
                    <a:pt x="1330490" y="1433944"/>
                  </a:lnTo>
                  <a:lnTo>
                    <a:pt x="1320647" y="1420787"/>
                  </a:lnTo>
                  <a:lnTo>
                    <a:pt x="1297559" y="1406702"/>
                  </a:lnTo>
                  <a:lnTo>
                    <a:pt x="1270038" y="1402346"/>
                  </a:lnTo>
                  <a:lnTo>
                    <a:pt x="1242974" y="1408988"/>
                  </a:lnTo>
                  <a:lnTo>
                    <a:pt x="1221803" y="1424863"/>
                  </a:lnTo>
                  <a:lnTo>
                    <a:pt x="1208417" y="1447838"/>
                  </a:lnTo>
                  <a:lnTo>
                    <a:pt x="1204722" y="1475740"/>
                  </a:lnTo>
                  <a:lnTo>
                    <a:pt x="1211491" y="1501279"/>
                  </a:lnTo>
                  <a:lnTo>
                    <a:pt x="1226934" y="1522133"/>
                  </a:lnTo>
                  <a:lnTo>
                    <a:pt x="1248664" y="1536090"/>
                  </a:lnTo>
                  <a:lnTo>
                    <a:pt x="1274330" y="1540916"/>
                  </a:lnTo>
                  <a:lnTo>
                    <a:pt x="1277112" y="1540268"/>
                  </a:lnTo>
                  <a:lnTo>
                    <a:pt x="1279245" y="1539760"/>
                  </a:lnTo>
                  <a:lnTo>
                    <a:pt x="1301064" y="1534604"/>
                  </a:lnTo>
                  <a:lnTo>
                    <a:pt x="1323352" y="1518551"/>
                  </a:lnTo>
                  <a:lnTo>
                    <a:pt x="1338402" y="1495679"/>
                  </a:lnTo>
                  <a:lnTo>
                    <a:pt x="1343380" y="1468932"/>
                  </a:lnTo>
                  <a:close/>
                </a:path>
                <a:path w="2803525" h="3928745">
                  <a:moveTo>
                    <a:pt x="1345438" y="820356"/>
                  </a:moveTo>
                  <a:lnTo>
                    <a:pt x="1340319" y="790867"/>
                  </a:lnTo>
                  <a:lnTo>
                    <a:pt x="1324762" y="766038"/>
                  </a:lnTo>
                  <a:lnTo>
                    <a:pt x="1301216" y="748550"/>
                  </a:lnTo>
                  <a:lnTo>
                    <a:pt x="1272159" y="741057"/>
                  </a:lnTo>
                  <a:lnTo>
                    <a:pt x="1242491" y="745515"/>
                  </a:lnTo>
                  <a:lnTo>
                    <a:pt x="1217612" y="760526"/>
                  </a:lnTo>
                  <a:lnTo>
                    <a:pt x="1200048" y="783818"/>
                  </a:lnTo>
                  <a:lnTo>
                    <a:pt x="1192377" y="813066"/>
                  </a:lnTo>
                  <a:lnTo>
                    <a:pt x="1196657" y="844727"/>
                  </a:lnTo>
                  <a:lnTo>
                    <a:pt x="1212024" y="870407"/>
                  </a:lnTo>
                  <a:lnTo>
                    <a:pt x="1236306" y="887704"/>
                  </a:lnTo>
                  <a:lnTo>
                    <a:pt x="1267294" y="894245"/>
                  </a:lnTo>
                  <a:lnTo>
                    <a:pt x="1297178" y="888771"/>
                  </a:lnTo>
                  <a:lnTo>
                    <a:pt x="1321765" y="873112"/>
                  </a:lnTo>
                  <a:lnTo>
                    <a:pt x="1338643" y="849553"/>
                  </a:lnTo>
                  <a:lnTo>
                    <a:pt x="1345438" y="820356"/>
                  </a:lnTo>
                  <a:close/>
                </a:path>
                <a:path w="2803525" h="3928745">
                  <a:moveTo>
                    <a:pt x="1347355" y="2116620"/>
                  </a:moveTo>
                  <a:lnTo>
                    <a:pt x="1341005" y="2089708"/>
                  </a:lnTo>
                  <a:lnTo>
                    <a:pt x="1325308" y="2067763"/>
                  </a:lnTo>
                  <a:lnTo>
                    <a:pt x="1302816" y="2053247"/>
                  </a:lnTo>
                  <a:lnTo>
                    <a:pt x="1276096" y="2048598"/>
                  </a:lnTo>
                  <a:lnTo>
                    <a:pt x="1254506" y="2054110"/>
                  </a:lnTo>
                  <a:lnTo>
                    <a:pt x="1249616" y="2055368"/>
                  </a:lnTo>
                  <a:lnTo>
                    <a:pt x="1240612" y="2062022"/>
                  </a:lnTo>
                  <a:lnTo>
                    <a:pt x="1227632" y="2071598"/>
                  </a:lnTo>
                  <a:lnTo>
                    <a:pt x="1212850" y="2094433"/>
                  </a:lnTo>
                  <a:lnTo>
                    <a:pt x="1214450" y="2147405"/>
                  </a:lnTo>
                  <a:lnTo>
                    <a:pt x="1253197" y="2183206"/>
                  </a:lnTo>
                  <a:lnTo>
                    <a:pt x="1280464" y="2187968"/>
                  </a:lnTo>
                  <a:lnTo>
                    <a:pt x="1307566" y="2181910"/>
                  </a:lnTo>
                  <a:lnTo>
                    <a:pt x="1328991" y="2166683"/>
                  </a:lnTo>
                  <a:lnTo>
                    <a:pt x="1342872" y="2144255"/>
                  </a:lnTo>
                  <a:lnTo>
                    <a:pt x="1347355" y="2116620"/>
                  </a:lnTo>
                  <a:close/>
                </a:path>
                <a:path w="2803525" h="3928745">
                  <a:moveTo>
                    <a:pt x="1386776" y="2522194"/>
                  </a:moveTo>
                  <a:lnTo>
                    <a:pt x="1374914" y="2514003"/>
                  </a:lnTo>
                  <a:lnTo>
                    <a:pt x="1375092" y="2514003"/>
                  </a:lnTo>
                  <a:lnTo>
                    <a:pt x="1347889" y="2508567"/>
                  </a:lnTo>
                  <a:lnTo>
                    <a:pt x="1322184" y="2514003"/>
                  </a:lnTo>
                  <a:lnTo>
                    <a:pt x="1301254" y="2528341"/>
                  </a:lnTo>
                  <a:lnTo>
                    <a:pt x="1287132" y="2549512"/>
                  </a:lnTo>
                  <a:lnTo>
                    <a:pt x="1281849" y="2575471"/>
                  </a:lnTo>
                  <a:lnTo>
                    <a:pt x="1286764" y="2601493"/>
                  </a:lnTo>
                  <a:lnTo>
                    <a:pt x="1300607" y="2622715"/>
                  </a:lnTo>
                  <a:lnTo>
                    <a:pt x="1300835" y="2622880"/>
                  </a:lnTo>
                  <a:lnTo>
                    <a:pt x="1323035" y="2596464"/>
                  </a:lnTo>
                  <a:lnTo>
                    <a:pt x="1357223" y="2556370"/>
                  </a:lnTo>
                  <a:lnTo>
                    <a:pt x="1386776" y="2522194"/>
                  </a:lnTo>
                  <a:close/>
                </a:path>
                <a:path w="2803525" h="3928745">
                  <a:moveTo>
                    <a:pt x="1401851" y="1923808"/>
                  </a:moveTo>
                  <a:lnTo>
                    <a:pt x="1397165" y="1900402"/>
                  </a:lnTo>
                  <a:lnTo>
                    <a:pt x="1383931" y="1881416"/>
                  </a:lnTo>
                  <a:lnTo>
                    <a:pt x="1364373" y="1868957"/>
                  </a:lnTo>
                  <a:lnTo>
                    <a:pt x="1340726" y="1865185"/>
                  </a:lnTo>
                  <a:lnTo>
                    <a:pt x="1318768" y="1870710"/>
                  </a:lnTo>
                  <a:lnTo>
                    <a:pt x="1301178" y="1883689"/>
                  </a:lnTo>
                  <a:lnTo>
                    <a:pt x="1289646" y="1902307"/>
                  </a:lnTo>
                  <a:lnTo>
                    <a:pt x="1285849" y="1924723"/>
                  </a:lnTo>
                  <a:lnTo>
                    <a:pt x="1290904" y="1946783"/>
                  </a:lnTo>
                  <a:lnTo>
                    <a:pt x="1303553" y="1964778"/>
                  </a:lnTo>
                  <a:lnTo>
                    <a:pt x="1321917" y="1976869"/>
                  </a:lnTo>
                  <a:lnTo>
                    <a:pt x="1344091" y="1981238"/>
                  </a:lnTo>
                  <a:lnTo>
                    <a:pt x="1366139" y="1976564"/>
                  </a:lnTo>
                  <a:lnTo>
                    <a:pt x="1384452" y="1964118"/>
                  </a:lnTo>
                  <a:lnTo>
                    <a:pt x="1397012" y="1945868"/>
                  </a:lnTo>
                  <a:lnTo>
                    <a:pt x="1401851" y="1923808"/>
                  </a:lnTo>
                  <a:close/>
                </a:path>
                <a:path w="2803525" h="3928745">
                  <a:moveTo>
                    <a:pt x="1409776" y="622325"/>
                  </a:moveTo>
                  <a:lnTo>
                    <a:pt x="1404112" y="592366"/>
                  </a:lnTo>
                  <a:lnTo>
                    <a:pt x="1388351" y="568286"/>
                  </a:lnTo>
                  <a:lnTo>
                    <a:pt x="1364526" y="552183"/>
                  </a:lnTo>
                  <a:lnTo>
                    <a:pt x="1334693" y="546100"/>
                  </a:lnTo>
                  <a:lnTo>
                    <a:pt x="1304785" y="551573"/>
                  </a:lnTo>
                  <a:lnTo>
                    <a:pt x="1280223" y="567194"/>
                  </a:lnTo>
                  <a:lnTo>
                    <a:pt x="1263357" y="590727"/>
                  </a:lnTo>
                  <a:lnTo>
                    <a:pt x="1256563" y="619937"/>
                  </a:lnTo>
                  <a:lnTo>
                    <a:pt x="1262126" y="650697"/>
                  </a:lnTo>
                  <a:lnTo>
                    <a:pt x="1278915" y="676109"/>
                  </a:lnTo>
                  <a:lnTo>
                    <a:pt x="1304074" y="693280"/>
                  </a:lnTo>
                  <a:lnTo>
                    <a:pt x="1334744" y="699312"/>
                  </a:lnTo>
                  <a:lnTo>
                    <a:pt x="1364094" y="692975"/>
                  </a:lnTo>
                  <a:lnTo>
                    <a:pt x="1387906" y="676465"/>
                  </a:lnTo>
                  <a:lnTo>
                    <a:pt x="1403896" y="652132"/>
                  </a:lnTo>
                  <a:lnTo>
                    <a:pt x="1409776" y="622325"/>
                  </a:lnTo>
                  <a:close/>
                </a:path>
                <a:path w="2803525" h="3928745">
                  <a:moveTo>
                    <a:pt x="1409915" y="1277366"/>
                  </a:moveTo>
                  <a:lnTo>
                    <a:pt x="1404937" y="1248435"/>
                  </a:lnTo>
                  <a:lnTo>
                    <a:pt x="1401572" y="1243203"/>
                  </a:lnTo>
                  <a:lnTo>
                    <a:pt x="1389799" y="1224788"/>
                  </a:lnTo>
                  <a:lnTo>
                    <a:pt x="1366824" y="1208849"/>
                  </a:lnTo>
                  <a:lnTo>
                    <a:pt x="1338376" y="1203045"/>
                  </a:lnTo>
                  <a:lnTo>
                    <a:pt x="1311300" y="1208608"/>
                  </a:lnTo>
                  <a:lnTo>
                    <a:pt x="1288719" y="1223594"/>
                  </a:lnTo>
                  <a:lnTo>
                    <a:pt x="1273022" y="1245692"/>
                  </a:lnTo>
                  <a:lnTo>
                    <a:pt x="1266571" y="1272590"/>
                  </a:lnTo>
                  <a:lnTo>
                    <a:pt x="1271435" y="1301292"/>
                  </a:lnTo>
                  <a:lnTo>
                    <a:pt x="1286611" y="1324724"/>
                  </a:lnTo>
                  <a:lnTo>
                    <a:pt x="1309776" y="1340535"/>
                  </a:lnTo>
                  <a:lnTo>
                    <a:pt x="1338618" y="1346327"/>
                  </a:lnTo>
                  <a:lnTo>
                    <a:pt x="1366291" y="1341081"/>
                  </a:lnTo>
                  <a:lnTo>
                    <a:pt x="1368869" y="1339418"/>
                  </a:lnTo>
                  <a:lnTo>
                    <a:pt x="1388668" y="1326603"/>
                  </a:lnTo>
                  <a:lnTo>
                    <a:pt x="1403858" y="1304747"/>
                  </a:lnTo>
                  <a:lnTo>
                    <a:pt x="1409915" y="1277366"/>
                  </a:lnTo>
                  <a:close/>
                </a:path>
                <a:path w="2803525" h="3928745">
                  <a:moveTo>
                    <a:pt x="1467713" y="1725218"/>
                  </a:moveTo>
                  <a:lnTo>
                    <a:pt x="1462151" y="1701901"/>
                  </a:lnTo>
                  <a:lnTo>
                    <a:pt x="1448473" y="1683042"/>
                  </a:lnTo>
                  <a:lnTo>
                    <a:pt x="1442567" y="1679333"/>
                  </a:lnTo>
                  <a:lnTo>
                    <a:pt x="1433537" y="1687436"/>
                  </a:lnTo>
                  <a:lnTo>
                    <a:pt x="1405280" y="1711502"/>
                  </a:lnTo>
                  <a:lnTo>
                    <a:pt x="1405521" y="1711121"/>
                  </a:lnTo>
                  <a:lnTo>
                    <a:pt x="1428737" y="1670735"/>
                  </a:lnTo>
                  <a:lnTo>
                    <a:pt x="1405813" y="1667192"/>
                  </a:lnTo>
                  <a:lnTo>
                    <a:pt x="1384376" y="1673047"/>
                  </a:lnTo>
                  <a:lnTo>
                    <a:pt x="1366316" y="1686356"/>
                  </a:lnTo>
                  <a:lnTo>
                    <a:pt x="1353769" y="1704886"/>
                  </a:lnTo>
                  <a:lnTo>
                    <a:pt x="1348892" y="1726399"/>
                  </a:lnTo>
                  <a:lnTo>
                    <a:pt x="1353464" y="1749450"/>
                  </a:lnTo>
                  <a:lnTo>
                    <a:pt x="1357007" y="1754619"/>
                  </a:lnTo>
                  <a:lnTo>
                    <a:pt x="1366494" y="1768462"/>
                  </a:lnTo>
                  <a:lnTo>
                    <a:pt x="1385836" y="1781327"/>
                  </a:lnTo>
                  <a:lnTo>
                    <a:pt x="1409407" y="1785975"/>
                  </a:lnTo>
                  <a:lnTo>
                    <a:pt x="1432902" y="1781162"/>
                  </a:lnTo>
                  <a:lnTo>
                    <a:pt x="1451597" y="1768246"/>
                  </a:lnTo>
                  <a:lnTo>
                    <a:pt x="1463776" y="1748993"/>
                  </a:lnTo>
                  <a:lnTo>
                    <a:pt x="1467713" y="1725218"/>
                  </a:lnTo>
                  <a:close/>
                </a:path>
                <a:path w="2803525" h="3928745">
                  <a:moveTo>
                    <a:pt x="1467726" y="2381783"/>
                  </a:moveTo>
                  <a:lnTo>
                    <a:pt x="1464208" y="2360282"/>
                  </a:lnTo>
                  <a:lnTo>
                    <a:pt x="1453349" y="2342858"/>
                  </a:lnTo>
                  <a:lnTo>
                    <a:pt x="1436598" y="2331059"/>
                  </a:lnTo>
                  <a:lnTo>
                    <a:pt x="1415440" y="2326424"/>
                  </a:lnTo>
                  <a:lnTo>
                    <a:pt x="1394104" y="2330132"/>
                  </a:lnTo>
                  <a:lnTo>
                    <a:pt x="1376375" y="2341219"/>
                  </a:lnTo>
                  <a:lnTo>
                    <a:pt x="1364081" y="2357958"/>
                  </a:lnTo>
                  <a:lnTo>
                    <a:pt x="1359115" y="2378621"/>
                  </a:lnTo>
                  <a:lnTo>
                    <a:pt x="1363065" y="2399157"/>
                  </a:lnTo>
                  <a:lnTo>
                    <a:pt x="1374749" y="2417013"/>
                  </a:lnTo>
                  <a:lnTo>
                    <a:pt x="1391920" y="2429802"/>
                  </a:lnTo>
                  <a:lnTo>
                    <a:pt x="1412290" y="2435110"/>
                  </a:lnTo>
                  <a:lnTo>
                    <a:pt x="1432966" y="2431351"/>
                  </a:lnTo>
                  <a:lnTo>
                    <a:pt x="1450479" y="2419883"/>
                  </a:lnTo>
                  <a:lnTo>
                    <a:pt x="1462760" y="2402687"/>
                  </a:lnTo>
                  <a:lnTo>
                    <a:pt x="1467726" y="2381783"/>
                  </a:lnTo>
                  <a:close/>
                </a:path>
                <a:path w="2803525" h="3928745">
                  <a:moveTo>
                    <a:pt x="1474927" y="428891"/>
                  </a:moveTo>
                  <a:lnTo>
                    <a:pt x="1469707" y="399630"/>
                  </a:lnTo>
                  <a:lnTo>
                    <a:pt x="1453629" y="374738"/>
                  </a:lnTo>
                  <a:lnTo>
                    <a:pt x="1429588" y="357251"/>
                  </a:lnTo>
                  <a:lnTo>
                    <a:pt x="1423454" y="355777"/>
                  </a:lnTo>
                  <a:lnTo>
                    <a:pt x="1400467" y="350227"/>
                  </a:lnTo>
                  <a:lnTo>
                    <a:pt x="1381696" y="353733"/>
                  </a:lnTo>
                  <a:lnTo>
                    <a:pt x="1371142" y="355688"/>
                  </a:lnTo>
                  <a:lnTo>
                    <a:pt x="1370672" y="355777"/>
                  </a:lnTo>
                  <a:lnTo>
                    <a:pt x="1371003" y="355777"/>
                  </a:lnTo>
                  <a:lnTo>
                    <a:pt x="1346923" y="371868"/>
                  </a:lnTo>
                  <a:lnTo>
                    <a:pt x="1330426" y="396189"/>
                  </a:lnTo>
                  <a:lnTo>
                    <a:pt x="1324254" y="426021"/>
                  </a:lnTo>
                  <a:lnTo>
                    <a:pt x="1329499" y="454952"/>
                  </a:lnTo>
                  <a:lnTo>
                    <a:pt x="1344256" y="478332"/>
                  </a:lnTo>
                  <a:lnTo>
                    <a:pt x="1366735" y="494284"/>
                  </a:lnTo>
                  <a:lnTo>
                    <a:pt x="1395107" y="500900"/>
                  </a:lnTo>
                  <a:lnTo>
                    <a:pt x="1425371" y="496316"/>
                  </a:lnTo>
                  <a:lnTo>
                    <a:pt x="1450428" y="481279"/>
                  </a:lnTo>
                  <a:lnTo>
                    <a:pt x="1450555" y="481114"/>
                  </a:lnTo>
                  <a:lnTo>
                    <a:pt x="1467777" y="458050"/>
                  </a:lnTo>
                  <a:lnTo>
                    <a:pt x="1474927" y="428891"/>
                  </a:lnTo>
                  <a:close/>
                </a:path>
                <a:path w="2803525" h="3928745">
                  <a:moveTo>
                    <a:pt x="1475816" y="1077976"/>
                  </a:moveTo>
                  <a:lnTo>
                    <a:pt x="1469898" y="1051026"/>
                  </a:lnTo>
                  <a:lnTo>
                    <a:pt x="1454759" y="1029106"/>
                  </a:lnTo>
                  <a:lnTo>
                    <a:pt x="1432458" y="1014272"/>
                  </a:lnTo>
                  <a:lnTo>
                    <a:pt x="1405115" y="1008583"/>
                  </a:lnTo>
                  <a:lnTo>
                    <a:pt x="1377365" y="1013333"/>
                  </a:lnTo>
                  <a:lnTo>
                    <a:pt x="1354912" y="1027277"/>
                  </a:lnTo>
                  <a:lnTo>
                    <a:pt x="1339608" y="1048715"/>
                  </a:lnTo>
                  <a:lnTo>
                    <a:pt x="1333271" y="1075893"/>
                  </a:lnTo>
                  <a:lnTo>
                    <a:pt x="1337792" y="1104912"/>
                  </a:lnTo>
                  <a:lnTo>
                    <a:pt x="1352410" y="1128725"/>
                  </a:lnTo>
                  <a:lnTo>
                    <a:pt x="1374914" y="1144930"/>
                  </a:lnTo>
                  <a:lnTo>
                    <a:pt x="1403057" y="1151128"/>
                  </a:lnTo>
                  <a:lnTo>
                    <a:pt x="1431264" y="1145489"/>
                  </a:lnTo>
                  <a:lnTo>
                    <a:pt x="1454594" y="1129588"/>
                  </a:lnTo>
                  <a:lnTo>
                    <a:pt x="1470355" y="1106170"/>
                  </a:lnTo>
                  <a:lnTo>
                    <a:pt x="1475816" y="1077976"/>
                  </a:lnTo>
                  <a:close/>
                </a:path>
                <a:path w="2803525" h="3928745">
                  <a:moveTo>
                    <a:pt x="1516176" y="1492897"/>
                  </a:moveTo>
                  <a:lnTo>
                    <a:pt x="1513459" y="1488592"/>
                  </a:lnTo>
                  <a:lnTo>
                    <a:pt x="1494675" y="1475549"/>
                  </a:lnTo>
                  <a:lnTo>
                    <a:pt x="1470901" y="1470406"/>
                  </a:lnTo>
                  <a:lnTo>
                    <a:pt x="1446987" y="1474444"/>
                  </a:lnTo>
                  <a:lnTo>
                    <a:pt x="1427124" y="1486649"/>
                  </a:lnTo>
                  <a:lnTo>
                    <a:pt x="1413268" y="1505204"/>
                  </a:lnTo>
                  <a:lnTo>
                    <a:pt x="1407388" y="1528343"/>
                  </a:lnTo>
                  <a:lnTo>
                    <a:pt x="1411516" y="1553083"/>
                  </a:lnTo>
                  <a:lnTo>
                    <a:pt x="1424901" y="1573822"/>
                  </a:lnTo>
                  <a:lnTo>
                    <a:pt x="1445094" y="1588020"/>
                  </a:lnTo>
                  <a:lnTo>
                    <a:pt x="1469669" y="1593151"/>
                  </a:lnTo>
                  <a:lnTo>
                    <a:pt x="1477251" y="1578152"/>
                  </a:lnTo>
                  <a:lnTo>
                    <a:pt x="1498854" y="1532356"/>
                  </a:lnTo>
                  <a:lnTo>
                    <a:pt x="1516176" y="1492897"/>
                  </a:lnTo>
                  <a:close/>
                </a:path>
                <a:path w="2803525" h="3928745">
                  <a:moveTo>
                    <a:pt x="1519072" y="232841"/>
                  </a:moveTo>
                  <a:lnTo>
                    <a:pt x="1515237" y="208876"/>
                  </a:lnTo>
                  <a:lnTo>
                    <a:pt x="1503146" y="188925"/>
                  </a:lnTo>
                  <a:lnTo>
                    <a:pt x="1484655" y="175031"/>
                  </a:lnTo>
                  <a:lnTo>
                    <a:pt x="1461579" y="169214"/>
                  </a:lnTo>
                  <a:lnTo>
                    <a:pt x="1438427" y="173240"/>
                  </a:lnTo>
                  <a:lnTo>
                    <a:pt x="1418463" y="185864"/>
                  </a:lnTo>
                  <a:lnTo>
                    <a:pt x="1404162" y="204800"/>
                  </a:lnTo>
                  <a:lnTo>
                    <a:pt x="1398041" y="227736"/>
                  </a:lnTo>
                  <a:lnTo>
                    <a:pt x="1401737" y="251193"/>
                  </a:lnTo>
                  <a:lnTo>
                    <a:pt x="1414018" y="270814"/>
                  </a:lnTo>
                  <a:lnTo>
                    <a:pt x="1432902" y="284530"/>
                  </a:lnTo>
                  <a:lnTo>
                    <a:pt x="1456436" y="290233"/>
                  </a:lnTo>
                  <a:lnTo>
                    <a:pt x="1480718" y="286689"/>
                  </a:lnTo>
                  <a:lnTo>
                    <a:pt x="1500327" y="274955"/>
                  </a:lnTo>
                  <a:lnTo>
                    <a:pt x="1513649" y="256514"/>
                  </a:lnTo>
                  <a:lnTo>
                    <a:pt x="1519072" y="232841"/>
                  </a:lnTo>
                  <a:close/>
                </a:path>
                <a:path w="2803525" h="3928745">
                  <a:moveTo>
                    <a:pt x="1529092" y="2184019"/>
                  </a:moveTo>
                  <a:lnTo>
                    <a:pt x="1524965" y="2162835"/>
                  </a:lnTo>
                  <a:lnTo>
                    <a:pt x="1513763" y="2145309"/>
                  </a:lnTo>
                  <a:lnTo>
                    <a:pt x="1497088" y="2133142"/>
                  </a:lnTo>
                  <a:lnTo>
                    <a:pt x="1483271" y="2129726"/>
                  </a:lnTo>
                  <a:lnTo>
                    <a:pt x="1476540" y="2128050"/>
                  </a:lnTo>
                  <a:lnTo>
                    <a:pt x="1454619" y="2131923"/>
                  </a:lnTo>
                  <a:lnTo>
                    <a:pt x="1435950" y="2144064"/>
                  </a:lnTo>
                  <a:lnTo>
                    <a:pt x="1422946" y="2162187"/>
                  </a:lnTo>
                  <a:lnTo>
                    <a:pt x="1418005" y="2184006"/>
                  </a:lnTo>
                  <a:lnTo>
                    <a:pt x="1422539" y="2205596"/>
                  </a:lnTo>
                  <a:lnTo>
                    <a:pt x="1422590" y="2205850"/>
                  </a:lnTo>
                  <a:lnTo>
                    <a:pt x="1435252" y="2223579"/>
                  </a:lnTo>
                  <a:lnTo>
                    <a:pt x="1453908" y="2235250"/>
                  </a:lnTo>
                  <a:lnTo>
                    <a:pt x="1476540" y="2238972"/>
                  </a:lnTo>
                  <a:lnTo>
                    <a:pt x="1497838" y="2234273"/>
                  </a:lnTo>
                  <a:lnTo>
                    <a:pt x="1514462" y="2222754"/>
                  </a:lnTo>
                  <a:lnTo>
                    <a:pt x="1525257" y="2205596"/>
                  </a:lnTo>
                  <a:lnTo>
                    <a:pt x="1529092" y="2184019"/>
                  </a:lnTo>
                  <a:close/>
                </a:path>
                <a:path w="2803525" h="3928745">
                  <a:moveTo>
                    <a:pt x="1531912" y="885164"/>
                  </a:moveTo>
                  <a:lnTo>
                    <a:pt x="1527416" y="859053"/>
                  </a:lnTo>
                  <a:lnTo>
                    <a:pt x="1513751" y="837361"/>
                  </a:lnTo>
                  <a:lnTo>
                    <a:pt x="1492948" y="822261"/>
                  </a:lnTo>
                  <a:lnTo>
                    <a:pt x="1471663" y="817054"/>
                  </a:lnTo>
                  <a:lnTo>
                    <a:pt x="1467065" y="815924"/>
                  </a:lnTo>
                  <a:lnTo>
                    <a:pt x="1440853" y="819988"/>
                  </a:lnTo>
                  <a:lnTo>
                    <a:pt x="1418869" y="833234"/>
                  </a:lnTo>
                  <a:lnTo>
                    <a:pt x="1403375" y="853655"/>
                  </a:lnTo>
                  <a:lnTo>
                    <a:pt x="1396606" y="879233"/>
                  </a:lnTo>
                  <a:lnTo>
                    <a:pt x="1400695" y="906691"/>
                  </a:lnTo>
                  <a:lnTo>
                    <a:pt x="1414805" y="929513"/>
                  </a:lnTo>
                  <a:lnTo>
                    <a:pt x="1436598" y="945146"/>
                  </a:lnTo>
                  <a:lnTo>
                    <a:pt x="1462239" y="950760"/>
                  </a:lnTo>
                  <a:lnTo>
                    <a:pt x="1463687" y="951064"/>
                  </a:lnTo>
                  <a:lnTo>
                    <a:pt x="1489684" y="946061"/>
                  </a:lnTo>
                  <a:lnTo>
                    <a:pt x="1511173" y="932002"/>
                  </a:lnTo>
                  <a:lnTo>
                    <a:pt x="1525968" y="910996"/>
                  </a:lnTo>
                  <a:lnTo>
                    <a:pt x="1531912" y="885164"/>
                  </a:lnTo>
                  <a:close/>
                </a:path>
                <a:path w="2803525" h="3928745">
                  <a:moveTo>
                    <a:pt x="1585315" y="1305217"/>
                  </a:moveTo>
                  <a:lnTo>
                    <a:pt x="1576184" y="1292428"/>
                  </a:lnTo>
                  <a:lnTo>
                    <a:pt x="1556639" y="1279245"/>
                  </a:lnTo>
                  <a:lnTo>
                    <a:pt x="1533791" y="1274495"/>
                  </a:lnTo>
                  <a:lnTo>
                    <a:pt x="1510766" y="1279601"/>
                  </a:lnTo>
                  <a:lnTo>
                    <a:pt x="1492021" y="1292910"/>
                  </a:lnTo>
                  <a:lnTo>
                    <a:pt x="1479461" y="1312418"/>
                  </a:lnTo>
                  <a:lnTo>
                    <a:pt x="1475041" y="1336078"/>
                  </a:lnTo>
                  <a:lnTo>
                    <a:pt x="1479816" y="1359801"/>
                  </a:lnTo>
                  <a:lnTo>
                    <a:pt x="1492516" y="1378508"/>
                  </a:lnTo>
                  <a:lnTo>
                    <a:pt x="1511604" y="1390688"/>
                  </a:lnTo>
                  <a:lnTo>
                    <a:pt x="1535531" y="1394828"/>
                  </a:lnTo>
                  <a:lnTo>
                    <a:pt x="1556778" y="1390294"/>
                  </a:lnTo>
                  <a:lnTo>
                    <a:pt x="1573580" y="1341996"/>
                  </a:lnTo>
                  <a:lnTo>
                    <a:pt x="1585315" y="1305217"/>
                  </a:lnTo>
                  <a:close/>
                </a:path>
                <a:path w="2803525" h="3928745">
                  <a:moveTo>
                    <a:pt x="1593037" y="687984"/>
                  </a:moveTo>
                  <a:lnTo>
                    <a:pt x="1588109" y="663549"/>
                  </a:lnTo>
                  <a:lnTo>
                    <a:pt x="1574457" y="643191"/>
                  </a:lnTo>
                  <a:lnTo>
                    <a:pt x="1554314" y="629221"/>
                  </a:lnTo>
                  <a:lnTo>
                    <a:pt x="1529956" y="623912"/>
                  </a:lnTo>
                  <a:lnTo>
                    <a:pt x="1505585" y="628802"/>
                  </a:lnTo>
                  <a:lnTo>
                    <a:pt x="1485417" y="642391"/>
                  </a:lnTo>
                  <a:lnTo>
                    <a:pt x="1471650" y="662546"/>
                  </a:lnTo>
                  <a:lnTo>
                    <a:pt x="1471079" y="665238"/>
                  </a:lnTo>
                  <a:lnTo>
                    <a:pt x="1466443" y="687070"/>
                  </a:lnTo>
                  <a:lnTo>
                    <a:pt x="1471180" y="711746"/>
                  </a:lnTo>
                  <a:lnTo>
                    <a:pt x="1484477" y="731862"/>
                  </a:lnTo>
                  <a:lnTo>
                    <a:pt x="1504391" y="745451"/>
                  </a:lnTo>
                  <a:lnTo>
                    <a:pt x="1529003" y="750531"/>
                  </a:lnTo>
                  <a:lnTo>
                    <a:pt x="1553641" y="745718"/>
                  </a:lnTo>
                  <a:lnTo>
                    <a:pt x="1573961" y="732294"/>
                  </a:lnTo>
                  <a:lnTo>
                    <a:pt x="1587804" y="712355"/>
                  </a:lnTo>
                  <a:lnTo>
                    <a:pt x="1593037" y="687984"/>
                  </a:lnTo>
                  <a:close/>
                </a:path>
                <a:path w="2803525" h="3928745">
                  <a:moveTo>
                    <a:pt x="1603756" y="1988934"/>
                  </a:moveTo>
                  <a:lnTo>
                    <a:pt x="1598866" y="1964436"/>
                  </a:lnTo>
                  <a:lnTo>
                    <a:pt x="1585163" y="1944141"/>
                  </a:lnTo>
                  <a:lnTo>
                    <a:pt x="1564843" y="1930247"/>
                  </a:lnTo>
                  <a:lnTo>
                    <a:pt x="1540116" y="1924977"/>
                  </a:lnTo>
                  <a:lnTo>
                    <a:pt x="1515135" y="1929650"/>
                  </a:lnTo>
                  <a:lnTo>
                    <a:pt x="1494904" y="1942909"/>
                  </a:lnTo>
                  <a:lnTo>
                    <a:pt x="1481302" y="1962912"/>
                  </a:lnTo>
                  <a:lnTo>
                    <a:pt x="1476209" y="1987778"/>
                  </a:lnTo>
                  <a:lnTo>
                    <a:pt x="1481048" y="2012670"/>
                  </a:lnTo>
                  <a:lnTo>
                    <a:pt x="1494510" y="2033181"/>
                  </a:lnTo>
                  <a:lnTo>
                    <a:pt x="1514538" y="2047176"/>
                  </a:lnTo>
                  <a:lnTo>
                    <a:pt x="1539036" y="2052497"/>
                  </a:lnTo>
                  <a:lnTo>
                    <a:pt x="1563446" y="2047494"/>
                  </a:lnTo>
                  <a:lnTo>
                    <a:pt x="1566024" y="2045754"/>
                  </a:lnTo>
                  <a:lnTo>
                    <a:pt x="1584020" y="2033625"/>
                  </a:lnTo>
                  <a:lnTo>
                    <a:pt x="1596834" y="2015350"/>
                  </a:lnTo>
                  <a:lnTo>
                    <a:pt x="1598282" y="2013292"/>
                  </a:lnTo>
                  <a:lnTo>
                    <a:pt x="1603756" y="1988934"/>
                  </a:lnTo>
                  <a:close/>
                </a:path>
                <a:path w="2803525" h="3928745">
                  <a:moveTo>
                    <a:pt x="1618678" y="337832"/>
                  </a:moveTo>
                  <a:lnTo>
                    <a:pt x="1612315" y="310946"/>
                  </a:lnTo>
                  <a:lnTo>
                    <a:pt x="1602727" y="274472"/>
                  </a:lnTo>
                  <a:lnTo>
                    <a:pt x="1602663" y="274243"/>
                  </a:lnTo>
                  <a:lnTo>
                    <a:pt x="1602511" y="274472"/>
                  </a:lnTo>
                  <a:lnTo>
                    <a:pt x="1598180" y="296519"/>
                  </a:lnTo>
                  <a:lnTo>
                    <a:pt x="1602562" y="317385"/>
                  </a:lnTo>
                  <a:lnTo>
                    <a:pt x="1614055" y="334594"/>
                  </a:lnTo>
                  <a:lnTo>
                    <a:pt x="1618678" y="337832"/>
                  </a:lnTo>
                  <a:close/>
                </a:path>
                <a:path w="2803525" h="3928745">
                  <a:moveTo>
                    <a:pt x="1637512" y="1093571"/>
                  </a:moveTo>
                  <a:lnTo>
                    <a:pt x="1621853" y="1083945"/>
                  </a:lnTo>
                  <a:lnTo>
                    <a:pt x="1597812" y="1080122"/>
                  </a:lnTo>
                  <a:lnTo>
                    <a:pt x="1574406" y="1085532"/>
                  </a:lnTo>
                  <a:lnTo>
                    <a:pt x="1555470" y="1098956"/>
                  </a:lnTo>
                  <a:lnTo>
                    <a:pt x="1542999" y="1118311"/>
                  </a:lnTo>
                  <a:lnTo>
                    <a:pt x="1538998" y="1141488"/>
                  </a:lnTo>
                  <a:lnTo>
                    <a:pt x="1544828" y="1164247"/>
                  </a:lnTo>
                  <a:lnTo>
                    <a:pt x="1558874" y="1183259"/>
                  </a:lnTo>
                  <a:lnTo>
                    <a:pt x="1578610" y="1196136"/>
                  </a:lnTo>
                  <a:lnTo>
                    <a:pt x="1601457" y="1200467"/>
                  </a:lnTo>
                  <a:lnTo>
                    <a:pt x="1615770" y="1197038"/>
                  </a:lnTo>
                  <a:lnTo>
                    <a:pt x="1626082" y="1152296"/>
                  </a:lnTo>
                  <a:lnTo>
                    <a:pt x="1635379" y="1105979"/>
                  </a:lnTo>
                  <a:lnTo>
                    <a:pt x="1637512" y="1093571"/>
                  </a:lnTo>
                  <a:close/>
                </a:path>
                <a:path w="2803525" h="3928745">
                  <a:moveTo>
                    <a:pt x="1652041" y="513486"/>
                  </a:moveTo>
                  <a:lnTo>
                    <a:pt x="1644053" y="460375"/>
                  </a:lnTo>
                  <a:lnTo>
                    <a:pt x="1596377" y="429526"/>
                  </a:lnTo>
                  <a:lnTo>
                    <a:pt x="1572869" y="433578"/>
                  </a:lnTo>
                  <a:lnTo>
                    <a:pt x="1553324" y="445757"/>
                  </a:lnTo>
                  <a:lnTo>
                    <a:pt x="1539608" y="464337"/>
                  </a:lnTo>
                  <a:lnTo>
                    <a:pt x="1533613" y="487565"/>
                  </a:lnTo>
                  <a:lnTo>
                    <a:pt x="1537004" y="512914"/>
                  </a:lnTo>
                  <a:lnTo>
                    <a:pt x="1549311" y="533565"/>
                  </a:lnTo>
                  <a:lnTo>
                    <a:pt x="1568729" y="547585"/>
                  </a:lnTo>
                  <a:lnTo>
                    <a:pt x="1593519" y="553034"/>
                  </a:lnTo>
                  <a:lnTo>
                    <a:pt x="1617192" y="548932"/>
                  </a:lnTo>
                  <a:lnTo>
                    <a:pt x="1636903" y="536790"/>
                  </a:lnTo>
                  <a:lnTo>
                    <a:pt x="1650758" y="518363"/>
                  </a:lnTo>
                  <a:lnTo>
                    <a:pt x="1652041" y="513486"/>
                  </a:lnTo>
                  <a:close/>
                </a:path>
                <a:path w="2803525" h="3928745">
                  <a:moveTo>
                    <a:pt x="1662455" y="883500"/>
                  </a:moveTo>
                  <a:lnTo>
                    <a:pt x="1616710" y="902335"/>
                  </a:lnTo>
                  <a:lnTo>
                    <a:pt x="1599158" y="944803"/>
                  </a:lnTo>
                  <a:lnTo>
                    <a:pt x="1604441" y="967816"/>
                  </a:lnTo>
                  <a:lnTo>
                    <a:pt x="1617891" y="986472"/>
                  </a:lnTo>
                  <a:lnTo>
                    <a:pt x="1637474" y="998893"/>
                  </a:lnTo>
                  <a:lnTo>
                    <a:pt x="1651520" y="1001420"/>
                  </a:lnTo>
                  <a:lnTo>
                    <a:pt x="1656041" y="962875"/>
                  </a:lnTo>
                  <a:lnTo>
                    <a:pt x="1660474" y="913968"/>
                  </a:lnTo>
                  <a:lnTo>
                    <a:pt x="1662455" y="883500"/>
                  </a:lnTo>
                  <a:close/>
                </a:path>
                <a:path w="2803525" h="3928745">
                  <a:moveTo>
                    <a:pt x="1665732" y="1790763"/>
                  </a:moveTo>
                  <a:lnTo>
                    <a:pt x="1660194" y="1767751"/>
                  </a:lnTo>
                  <a:lnTo>
                    <a:pt x="1648790" y="1752206"/>
                  </a:lnTo>
                  <a:lnTo>
                    <a:pt x="1646593" y="1749221"/>
                  </a:lnTo>
                  <a:lnTo>
                    <a:pt x="1626908" y="1737004"/>
                  </a:lnTo>
                  <a:lnTo>
                    <a:pt x="1579549" y="1738083"/>
                  </a:lnTo>
                  <a:lnTo>
                    <a:pt x="1549196" y="1770430"/>
                  </a:lnTo>
                  <a:lnTo>
                    <a:pt x="1545412" y="1794471"/>
                  </a:lnTo>
                  <a:lnTo>
                    <a:pt x="1550835" y="1817865"/>
                  </a:lnTo>
                  <a:lnTo>
                    <a:pt x="1564259" y="1836801"/>
                  </a:lnTo>
                  <a:lnTo>
                    <a:pt x="1583613" y="1849259"/>
                  </a:lnTo>
                  <a:lnTo>
                    <a:pt x="1606816" y="1853260"/>
                  </a:lnTo>
                  <a:lnTo>
                    <a:pt x="1629575" y="1847405"/>
                  </a:lnTo>
                  <a:lnTo>
                    <a:pt x="1648574" y="1833346"/>
                  </a:lnTo>
                  <a:lnTo>
                    <a:pt x="1661426" y="1813610"/>
                  </a:lnTo>
                  <a:lnTo>
                    <a:pt x="1665732" y="1790763"/>
                  </a:lnTo>
                  <a:close/>
                </a:path>
                <a:path w="2803525" h="3928745">
                  <a:moveTo>
                    <a:pt x="1667103" y="754087"/>
                  </a:moveTo>
                  <a:lnTo>
                    <a:pt x="1666836" y="724966"/>
                  </a:lnTo>
                  <a:lnTo>
                    <a:pt x="1666824" y="724077"/>
                  </a:lnTo>
                  <a:lnTo>
                    <a:pt x="1666252" y="724966"/>
                  </a:lnTo>
                  <a:lnTo>
                    <a:pt x="1661845" y="749439"/>
                  </a:lnTo>
                  <a:lnTo>
                    <a:pt x="1666824" y="770661"/>
                  </a:lnTo>
                  <a:lnTo>
                    <a:pt x="1667103" y="754087"/>
                  </a:lnTo>
                  <a:close/>
                </a:path>
                <a:path w="2803525" h="3928745">
                  <a:moveTo>
                    <a:pt x="1700326" y="2185682"/>
                  </a:moveTo>
                  <a:lnTo>
                    <a:pt x="1696453" y="2183130"/>
                  </a:lnTo>
                  <a:lnTo>
                    <a:pt x="1669288" y="2177910"/>
                  </a:lnTo>
                  <a:lnTo>
                    <a:pt x="1642338" y="2183815"/>
                  </a:lnTo>
                  <a:lnTo>
                    <a:pt x="1619872" y="2199271"/>
                  </a:lnTo>
                  <a:lnTo>
                    <a:pt x="1604429" y="2221738"/>
                  </a:lnTo>
                  <a:lnTo>
                    <a:pt x="1598536" y="2248687"/>
                  </a:lnTo>
                  <a:lnTo>
                    <a:pt x="1604225" y="2277033"/>
                  </a:lnTo>
                  <a:lnTo>
                    <a:pt x="1606931" y="2280894"/>
                  </a:lnTo>
                  <a:lnTo>
                    <a:pt x="1630527" y="2256396"/>
                  </a:lnTo>
                  <a:lnTo>
                    <a:pt x="1664639" y="2221522"/>
                  </a:lnTo>
                  <a:lnTo>
                    <a:pt x="1698739" y="2187244"/>
                  </a:lnTo>
                  <a:lnTo>
                    <a:pt x="1700326" y="2185682"/>
                  </a:lnTo>
                  <a:close/>
                </a:path>
                <a:path w="2803525" h="3928745">
                  <a:moveTo>
                    <a:pt x="1726272" y="1595043"/>
                  </a:moveTo>
                  <a:lnTo>
                    <a:pt x="1720634" y="1572018"/>
                  </a:lnTo>
                  <a:lnTo>
                    <a:pt x="1706714" y="1552829"/>
                  </a:lnTo>
                  <a:lnTo>
                    <a:pt x="1686991" y="1539811"/>
                  </a:lnTo>
                  <a:lnTo>
                    <a:pt x="1663890" y="1535328"/>
                  </a:lnTo>
                  <a:lnTo>
                    <a:pt x="1640674" y="1540649"/>
                  </a:lnTo>
                  <a:lnTo>
                    <a:pt x="1621917" y="1554162"/>
                  </a:lnTo>
                  <a:lnTo>
                    <a:pt x="1609471" y="1573860"/>
                  </a:lnTo>
                  <a:lnTo>
                    <a:pt x="1605203" y="1597761"/>
                  </a:lnTo>
                  <a:lnTo>
                    <a:pt x="1610156" y="1621612"/>
                  </a:lnTo>
                  <a:lnTo>
                    <a:pt x="1623085" y="1640332"/>
                  </a:lnTo>
                  <a:lnTo>
                    <a:pt x="1642440" y="1652409"/>
                  </a:lnTo>
                  <a:lnTo>
                    <a:pt x="1666646" y="1656384"/>
                  </a:lnTo>
                  <a:lnTo>
                    <a:pt x="1690319" y="1651114"/>
                  </a:lnTo>
                  <a:lnTo>
                    <a:pt x="1709445" y="1637792"/>
                  </a:lnTo>
                  <a:lnTo>
                    <a:pt x="1722081" y="1618437"/>
                  </a:lnTo>
                  <a:lnTo>
                    <a:pt x="1726272" y="1595043"/>
                  </a:lnTo>
                  <a:close/>
                </a:path>
                <a:path w="2803525" h="3928745">
                  <a:moveTo>
                    <a:pt x="1790065" y="2058060"/>
                  </a:moveTo>
                  <a:lnTo>
                    <a:pt x="1787182" y="2035251"/>
                  </a:lnTo>
                  <a:lnTo>
                    <a:pt x="1776247" y="2016201"/>
                  </a:lnTo>
                  <a:lnTo>
                    <a:pt x="1759038" y="2002929"/>
                  </a:lnTo>
                  <a:lnTo>
                    <a:pt x="1737321" y="1997456"/>
                  </a:lnTo>
                  <a:lnTo>
                    <a:pt x="1715427" y="2001481"/>
                  </a:lnTo>
                  <a:lnTo>
                    <a:pt x="1696834" y="2013775"/>
                  </a:lnTo>
                  <a:lnTo>
                    <a:pt x="1683943" y="2031974"/>
                  </a:lnTo>
                  <a:lnTo>
                    <a:pt x="1679155" y="2053767"/>
                  </a:lnTo>
                  <a:lnTo>
                    <a:pt x="1683448" y="2074392"/>
                  </a:lnTo>
                  <a:lnTo>
                    <a:pt x="1695043" y="2091575"/>
                  </a:lnTo>
                  <a:lnTo>
                    <a:pt x="1712175" y="2103526"/>
                  </a:lnTo>
                  <a:lnTo>
                    <a:pt x="1733080" y="2108466"/>
                  </a:lnTo>
                  <a:lnTo>
                    <a:pt x="1754784" y="2105380"/>
                  </a:lnTo>
                  <a:lnTo>
                    <a:pt x="1772386" y="2095169"/>
                  </a:lnTo>
                  <a:lnTo>
                    <a:pt x="1784591" y="2079015"/>
                  </a:lnTo>
                  <a:lnTo>
                    <a:pt x="1790065" y="2058060"/>
                  </a:lnTo>
                  <a:close/>
                </a:path>
                <a:path w="2803525" h="3928745">
                  <a:moveTo>
                    <a:pt x="1797989" y="1402346"/>
                  </a:moveTo>
                  <a:lnTo>
                    <a:pt x="1793392" y="1376235"/>
                  </a:lnTo>
                  <a:lnTo>
                    <a:pt x="1779727" y="1354518"/>
                  </a:lnTo>
                  <a:lnTo>
                    <a:pt x="1759038" y="1339392"/>
                  </a:lnTo>
                  <a:lnTo>
                    <a:pt x="1740700" y="1334858"/>
                  </a:lnTo>
                  <a:lnTo>
                    <a:pt x="1731772" y="1348384"/>
                  </a:lnTo>
                  <a:lnTo>
                    <a:pt x="1700174" y="1393685"/>
                  </a:lnTo>
                  <a:lnTo>
                    <a:pt x="1671739" y="1432471"/>
                  </a:lnTo>
                  <a:lnTo>
                    <a:pt x="1682750" y="1448638"/>
                  </a:lnTo>
                  <a:lnTo>
                    <a:pt x="1704022" y="1462963"/>
                  </a:lnTo>
                  <a:lnTo>
                    <a:pt x="1730006" y="1468310"/>
                  </a:lnTo>
                  <a:lnTo>
                    <a:pt x="1756054" y="1463243"/>
                  </a:lnTo>
                  <a:lnTo>
                    <a:pt x="1777504" y="1449184"/>
                  </a:lnTo>
                  <a:lnTo>
                    <a:pt x="1792185" y="1428191"/>
                  </a:lnTo>
                  <a:lnTo>
                    <a:pt x="1797989" y="1402346"/>
                  </a:lnTo>
                  <a:close/>
                </a:path>
                <a:path w="2803525" h="3928745">
                  <a:moveTo>
                    <a:pt x="1856054" y="1856079"/>
                  </a:moveTo>
                  <a:lnTo>
                    <a:pt x="1851139" y="1835823"/>
                  </a:lnTo>
                  <a:lnTo>
                    <a:pt x="1851088" y="1835569"/>
                  </a:lnTo>
                  <a:lnTo>
                    <a:pt x="1838972" y="1818944"/>
                  </a:lnTo>
                  <a:lnTo>
                    <a:pt x="1821573" y="1807832"/>
                  </a:lnTo>
                  <a:lnTo>
                    <a:pt x="1822005" y="1807832"/>
                  </a:lnTo>
                  <a:lnTo>
                    <a:pt x="1821053" y="1807654"/>
                  </a:lnTo>
                  <a:lnTo>
                    <a:pt x="1817954" y="1807070"/>
                  </a:lnTo>
                  <a:lnTo>
                    <a:pt x="1800250" y="1803730"/>
                  </a:lnTo>
                  <a:lnTo>
                    <a:pt x="1778850" y="1807832"/>
                  </a:lnTo>
                  <a:lnTo>
                    <a:pt x="1761947" y="1818944"/>
                  </a:lnTo>
                  <a:lnTo>
                    <a:pt x="1750809" y="1835823"/>
                  </a:lnTo>
                  <a:lnTo>
                    <a:pt x="1746656" y="1857209"/>
                  </a:lnTo>
                  <a:lnTo>
                    <a:pt x="1748764" y="1868538"/>
                  </a:lnTo>
                  <a:lnTo>
                    <a:pt x="1750504" y="1877796"/>
                  </a:lnTo>
                  <a:lnTo>
                    <a:pt x="1750606" y="1878342"/>
                  </a:lnTo>
                  <a:lnTo>
                    <a:pt x="1761756" y="1895906"/>
                  </a:lnTo>
                  <a:lnTo>
                    <a:pt x="1778419" y="1908098"/>
                  </a:lnTo>
                  <a:lnTo>
                    <a:pt x="1798916" y="1913115"/>
                  </a:lnTo>
                  <a:lnTo>
                    <a:pt x="1820633" y="1908886"/>
                  </a:lnTo>
                  <a:lnTo>
                    <a:pt x="1839125" y="1896262"/>
                  </a:lnTo>
                  <a:lnTo>
                    <a:pt x="1851787" y="1877796"/>
                  </a:lnTo>
                  <a:lnTo>
                    <a:pt x="1856054" y="1856079"/>
                  </a:lnTo>
                  <a:close/>
                </a:path>
                <a:path w="2803525" h="3928745">
                  <a:moveTo>
                    <a:pt x="1867496" y="1206563"/>
                  </a:moveTo>
                  <a:lnTo>
                    <a:pt x="1862226" y="1178331"/>
                  </a:lnTo>
                  <a:lnTo>
                    <a:pt x="1847126" y="1155560"/>
                  </a:lnTo>
                  <a:lnTo>
                    <a:pt x="1839950" y="1169606"/>
                  </a:lnTo>
                  <a:lnTo>
                    <a:pt x="1815541" y="1214094"/>
                  </a:lnTo>
                  <a:lnTo>
                    <a:pt x="1789404" y="1258658"/>
                  </a:lnTo>
                  <a:lnTo>
                    <a:pt x="1780616" y="1272755"/>
                  </a:lnTo>
                  <a:lnTo>
                    <a:pt x="1791423" y="1275410"/>
                  </a:lnTo>
                  <a:lnTo>
                    <a:pt x="1820519" y="1271257"/>
                  </a:lnTo>
                  <a:lnTo>
                    <a:pt x="1844484" y="1256957"/>
                  </a:lnTo>
                  <a:lnTo>
                    <a:pt x="1860931" y="1234681"/>
                  </a:lnTo>
                  <a:lnTo>
                    <a:pt x="1867496" y="1206563"/>
                  </a:lnTo>
                  <a:close/>
                </a:path>
                <a:path w="2803525" h="3928745">
                  <a:moveTo>
                    <a:pt x="1923199" y="1660448"/>
                  </a:moveTo>
                  <a:lnTo>
                    <a:pt x="1917661" y="1635925"/>
                  </a:lnTo>
                  <a:lnTo>
                    <a:pt x="1903603" y="1616392"/>
                  </a:lnTo>
                  <a:lnTo>
                    <a:pt x="1883079" y="1603743"/>
                  </a:lnTo>
                  <a:lnTo>
                    <a:pt x="1858137" y="1599882"/>
                  </a:lnTo>
                  <a:lnTo>
                    <a:pt x="1834883" y="1605419"/>
                  </a:lnTo>
                  <a:lnTo>
                    <a:pt x="1816036" y="1618627"/>
                  </a:lnTo>
                  <a:lnTo>
                    <a:pt x="1803311" y="1637753"/>
                  </a:lnTo>
                  <a:lnTo>
                    <a:pt x="1798561" y="1660436"/>
                  </a:lnTo>
                  <a:lnTo>
                    <a:pt x="1798434" y="1660994"/>
                  </a:lnTo>
                  <a:lnTo>
                    <a:pt x="1816582" y="1705686"/>
                  </a:lnTo>
                  <a:lnTo>
                    <a:pt x="1861108" y="1724329"/>
                  </a:lnTo>
                  <a:lnTo>
                    <a:pt x="1885556" y="1719199"/>
                  </a:lnTo>
                  <a:lnTo>
                    <a:pt x="1905444" y="1705394"/>
                  </a:lnTo>
                  <a:lnTo>
                    <a:pt x="1918703" y="1685086"/>
                  </a:lnTo>
                  <a:lnTo>
                    <a:pt x="1923084" y="1661007"/>
                  </a:lnTo>
                  <a:lnTo>
                    <a:pt x="1923199" y="1660448"/>
                  </a:lnTo>
                  <a:close/>
                </a:path>
                <a:path w="2803525" h="3928745">
                  <a:moveTo>
                    <a:pt x="1928025" y="1007630"/>
                  </a:moveTo>
                  <a:lnTo>
                    <a:pt x="1923389" y="986459"/>
                  </a:lnTo>
                  <a:lnTo>
                    <a:pt x="1905139" y="1031760"/>
                  </a:lnTo>
                  <a:lnTo>
                    <a:pt x="1887131" y="1072908"/>
                  </a:lnTo>
                  <a:lnTo>
                    <a:pt x="1906816" y="1059510"/>
                  </a:lnTo>
                  <a:lnTo>
                    <a:pt x="1922576" y="1036002"/>
                  </a:lnTo>
                  <a:lnTo>
                    <a:pt x="1928025" y="1007630"/>
                  </a:lnTo>
                  <a:close/>
                </a:path>
                <a:path w="2803525" h="3928745">
                  <a:moveTo>
                    <a:pt x="1988375" y="1466151"/>
                  </a:moveTo>
                  <a:lnTo>
                    <a:pt x="1983257" y="1441627"/>
                  </a:lnTo>
                  <a:lnTo>
                    <a:pt x="1969300" y="1421536"/>
                  </a:lnTo>
                  <a:lnTo>
                    <a:pt x="1948840" y="1408163"/>
                  </a:lnTo>
                  <a:lnTo>
                    <a:pt x="1927034" y="1404302"/>
                  </a:lnTo>
                  <a:lnTo>
                    <a:pt x="1924253" y="1403819"/>
                  </a:lnTo>
                  <a:lnTo>
                    <a:pt x="1899920" y="1409776"/>
                  </a:lnTo>
                  <a:lnTo>
                    <a:pt x="1880628" y="1424355"/>
                  </a:lnTo>
                  <a:lnTo>
                    <a:pt x="1868335" y="1445323"/>
                  </a:lnTo>
                  <a:lnTo>
                    <a:pt x="1865020" y="1470456"/>
                  </a:lnTo>
                  <a:lnTo>
                    <a:pt x="1871116" y="1493774"/>
                  </a:lnTo>
                  <a:lnTo>
                    <a:pt x="1884819" y="1511973"/>
                  </a:lnTo>
                  <a:lnTo>
                    <a:pt x="1904504" y="1523619"/>
                  </a:lnTo>
                  <a:lnTo>
                    <a:pt x="1928533" y="1527225"/>
                  </a:lnTo>
                  <a:lnTo>
                    <a:pt x="1951951" y="1521815"/>
                  </a:lnTo>
                  <a:lnTo>
                    <a:pt x="1970925" y="1508620"/>
                  </a:lnTo>
                  <a:lnTo>
                    <a:pt x="1983663" y="1489443"/>
                  </a:lnTo>
                  <a:lnTo>
                    <a:pt x="1988375" y="1466151"/>
                  </a:lnTo>
                  <a:close/>
                </a:path>
                <a:path w="2803525" h="3928745">
                  <a:moveTo>
                    <a:pt x="1992274" y="809371"/>
                  </a:moveTo>
                  <a:lnTo>
                    <a:pt x="1987283" y="788936"/>
                  </a:lnTo>
                  <a:lnTo>
                    <a:pt x="1975573" y="832053"/>
                  </a:lnTo>
                  <a:lnTo>
                    <a:pt x="1964461" y="868654"/>
                  </a:lnTo>
                  <a:lnTo>
                    <a:pt x="1973491" y="862291"/>
                  </a:lnTo>
                  <a:lnTo>
                    <a:pt x="1987969" y="838593"/>
                  </a:lnTo>
                  <a:lnTo>
                    <a:pt x="1992274" y="809371"/>
                  </a:lnTo>
                  <a:close/>
                </a:path>
                <a:path w="2803525" h="3928745">
                  <a:moveTo>
                    <a:pt x="2046909" y="1870494"/>
                  </a:moveTo>
                  <a:lnTo>
                    <a:pt x="2046351" y="1869668"/>
                  </a:lnTo>
                  <a:lnTo>
                    <a:pt x="2024126" y="1853857"/>
                  </a:lnTo>
                  <a:lnTo>
                    <a:pt x="1997583" y="1847646"/>
                  </a:lnTo>
                  <a:lnTo>
                    <a:pt x="1970900" y="1852815"/>
                  </a:lnTo>
                  <a:lnTo>
                    <a:pt x="1948700" y="1867725"/>
                  </a:lnTo>
                  <a:lnTo>
                    <a:pt x="1933435" y="1889925"/>
                  </a:lnTo>
                  <a:lnTo>
                    <a:pt x="1927567" y="1916988"/>
                  </a:lnTo>
                  <a:lnTo>
                    <a:pt x="1932482" y="1944509"/>
                  </a:lnTo>
                  <a:lnTo>
                    <a:pt x="1942096" y="1959457"/>
                  </a:lnTo>
                  <a:lnTo>
                    <a:pt x="1970849" y="1934464"/>
                  </a:lnTo>
                  <a:lnTo>
                    <a:pt x="2004745" y="1905571"/>
                  </a:lnTo>
                  <a:lnTo>
                    <a:pt x="2038616" y="1877288"/>
                  </a:lnTo>
                  <a:lnTo>
                    <a:pt x="2046909" y="1870494"/>
                  </a:lnTo>
                  <a:close/>
                </a:path>
                <a:path w="2803525" h="3928745">
                  <a:moveTo>
                    <a:pt x="2050326" y="1268450"/>
                  </a:moveTo>
                  <a:lnTo>
                    <a:pt x="2045042" y="1245044"/>
                  </a:lnTo>
                  <a:lnTo>
                    <a:pt x="2031733" y="1226629"/>
                  </a:lnTo>
                  <a:lnTo>
                    <a:pt x="2029345" y="1225181"/>
                  </a:lnTo>
                  <a:lnTo>
                    <a:pt x="2012238" y="1214843"/>
                  </a:lnTo>
                  <a:lnTo>
                    <a:pt x="1966366" y="1216812"/>
                  </a:lnTo>
                  <a:lnTo>
                    <a:pt x="1936051" y="1247749"/>
                  </a:lnTo>
                  <a:lnTo>
                    <a:pt x="1931390" y="1269530"/>
                  </a:lnTo>
                  <a:lnTo>
                    <a:pt x="1936254" y="1292085"/>
                  </a:lnTo>
                  <a:lnTo>
                    <a:pt x="1936292" y="1292263"/>
                  </a:lnTo>
                  <a:lnTo>
                    <a:pt x="1949792" y="1311732"/>
                  </a:lnTo>
                  <a:lnTo>
                    <a:pt x="1969236" y="1325283"/>
                  </a:lnTo>
                  <a:lnTo>
                    <a:pt x="1991982" y="1330248"/>
                  </a:lnTo>
                  <a:lnTo>
                    <a:pt x="2014943" y="1325143"/>
                  </a:lnTo>
                  <a:lnTo>
                    <a:pt x="2033638" y="1311732"/>
                  </a:lnTo>
                  <a:lnTo>
                    <a:pt x="2046033" y="1292263"/>
                  </a:lnTo>
                  <a:lnTo>
                    <a:pt x="2046147" y="1292085"/>
                  </a:lnTo>
                  <a:lnTo>
                    <a:pt x="2050326" y="1268450"/>
                  </a:lnTo>
                  <a:close/>
                </a:path>
                <a:path w="2803525" h="3928745">
                  <a:moveTo>
                    <a:pt x="2058593" y="615365"/>
                  </a:moveTo>
                  <a:lnTo>
                    <a:pt x="2052472" y="588251"/>
                  </a:lnTo>
                  <a:lnTo>
                    <a:pt x="2037118" y="566293"/>
                  </a:lnTo>
                  <a:lnTo>
                    <a:pt x="2030730" y="562102"/>
                  </a:lnTo>
                  <a:lnTo>
                    <a:pt x="2029282" y="574471"/>
                  </a:lnTo>
                  <a:lnTo>
                    <a:pt x="2021636" y="626567"/>
                  </a:lnTo>
                  <a:lnTo>
                    <a:pt x="2012429" y="678395"/>
                  </a:lnTo>
                  <a:lnTo>
                    <a:pt x="2011222" y="684161"/>
                  </a:lnTo>
                  <a:lnTo>
                    <a:pt x="2014486" y="683488"/>
                  </a:lnTo>
                  <a:lnTo>
                    <a:pt x="2037778" y="667410"/>
                  </a:lnTo>
                  <a:lnTo>
                    <a:pt x="2053361" y="643788"/>
                  </a:lnTo>
                  <a:lnTo>
                    <a:pt x="2058593" y="615365"/>
                  </a:lnTo>
                  <a:close/>
                </a:path>
                <a:path w="2803525" h="3928745">
                  <a:moveTo>
                    <a:pt x="2109330" y="1726387"/>
                  </a:moveTo>
                  <a:lnTo>
                    <a:pt x="2106625" y="1704962"/>
                  </a:lnTo>
                  <a:lnTo>
                    <a:pt x="2096109" y="1687029"/>
                  </a:lnTo>
                  <a:lnTo>
                    <a:pt x="2079510" y="1674520"/>
                  </a:lnTo>
                  <a:lnTo>
                    <a:pt x="2058581" y="1669427"/>
                  </a:lnTo>
                  <a:lnTo>
                    <a:pt x="2038578" y="1672666"/>
                  </a:lnTo>
                  <a:lnTo>
                    <a:pt x="2021789" y="1682826"/>
                  </a:lnTo>
                  <a:lnTo>
                    <a:pt x="2009825" y="1698434"/>
                  </a:lnTo>
                  <a:lnTo>
                    <a:pt x="2004339" y="1718017"/>
                  </a:lnTo>
                  <a:lnTo>
                    <a:pt x="2007031" y="1739366"/>
                  </a:lnTo>
                  <a:lnTo>
                    <a:pt x="2017572" y="1757273"/>
                  </a:lnTo>
                  <a:lnTo>
                    <a:pt x="2034197" y="1769757"/>
                  </a:lnTo>
                  <a:lnTo>
                    <a:pt x="2055139" y="1774850"/>
                  </a:lnTo>
                  <a:lnTo>
                    <a:pt x="2075040" y="1771548"/>
                  </a:lnTo>
                  <a:lnTo>
                    <a:pt x="2091842" y="1761363"/>
                  </a:lnTo>
                  <a:lnTo>
                    <a:pt x="2103831" y="1745805"/>
                  </a:lnTo>
                  <a:lnTo>
                    <a:pt x="2109330" y="1726387"/>
                  </a:lnTo>
                  <a:close/>
                </a:path>
                <a:path w="2803525" h="3928745">
                  <a:moveTo>
                    <a:pt x="2110854" y="1072692"/>
                  </a:moveTo>
                  <a:lnTo>
                    <a:pt x="2106688" y="1054519"/>
                  </a:lnTo>
                  <a:lnTo>
                    <a:pt x="2106066" y="1051788"/>
                  </a:lnTo>
                  <a:lnTo>
                    <a:pt x="2105456" y="1049134"/>
                  </a:lnTo>
                  <a:lnTo>
                    <a:pt x="2091855" y="1030046"/>
                  </a:lnTo>
                  <a:lnTo>
                    <a:pt x="2072297" y="1017549"/>
                  </a:lnTo>
                  <a:lnTo>
                    <a:pt x="2049005" y="1013790"/>
                  </a:lnTo>
                  <a:lnTo>
                    <a:pt x="2027428" y="1019505"/>
                  </a:lnTo>
                  <a:lnTo>
                    <a:pt x="2009152" y="1032776"/>
                  </a:lnTo>
                  <a:lnTo>
                    <a:pt x="1996363" y="1051356"/>
                  </a:lnTo>
                  <a:lnTo>
                    <a:pt x="1991334" y="1072692"/>
                  </a:lnTo>
                  <a:lnTo>
                    <a:pt x="1991271" y="1073010"/>
                  </a:lnTo>
                  <a:lnTo>
                    <a:pt x="1995665" y="1096251"/>
                  </a:lnTo>
                  <a:lnTo>
                    <a:pt x="2008619" y="1115466"/>
                  </a:lnTo>
                  <a:lnTo>
                    <a:pt x="2028012" y="1128547"/>
                  </a:lnTo>
                  <a:lnTo>
                    <a:pt x="2051735" y="1133373"/>
                  </a:lnTo>
                  <a:lnTo>
                    <a:pt x="2075573" y="1128725"/>
                  </a:lnTo>
                  <a:lnTo>
                    <a:pt x="2094458" y="1115936"/>
                  </a:lnTo>
                  <a:lnTo>
                    <a:pt x="2106765" y="1096695"/>
                  </a:lnTo>
                  <a:lnTo>
                    <a:pt x="2110790" y="1073010"/>
                  </a:lnTo>
                  <a:lnTo>
                    <a:pt x="2110854" y="1072692"/>
                  </a:lnTo>
                  <a:close/>
                </a:path>
                <a:path w="2803525" h="3928745">
                  <a:moveTo>
                    <a:pt x="2112429" y="419595"/>
                  </a:moveTo>
                  <a:lnTo>
                    <a:pt x="2106752" y="393649"/>
                  </a:lnTo>
                  <a:lnTo>
                    <a:pt x="2092299" y="373126"/>
                  </a:lnTo>
                  <a:lnTo>
                    <a:pt x="2070950" y="359816"/>
                  </a:lnTo>
                  <a:lnTo>
                    <a:pt x="2066467" y="359092"/>
                  </a:lnTo>
                  <a:lnTo>
                    <a:pt x="2064143" y="362381"/>
                  </a:lnTo>
                  <a:lnTo>
                    <a:pt x="2046135" y="409994"/>
                  </a:lnTo>
                  <a:lnTo>
                    <a:pt x="2040382" y="462267"/>
                  </a:lnTo>
                  <a:lnTo>
                    <a:pt x="2040077" y="472274"/>
                  </a:lnTo>
                  <a:lnTo>
                    <a:pt x="2039353" y="482295"/>
                  </a:lnTo>
                  <a:lnTo>
                    <a:pt x="2039264" y="483628"/>
                  </a:lnTo>
                  <a:lnTo>
                    <a:pt x="2038997" y="486410"/>
                  </a:lnTo>
                  <a:lnTo>
                    <a:pt x="2048560" y="488162"/>
                  </a:lnTo>
                  <a:lnTo>
                    <a:pt x="2074113" y="482295"/>
                  </a:lnTo>
                  <a:lnTo>
                    <a:pt x="2094560" y="467537"/>
                  </a:lnTo>
                  <a:lnTo>
                    <a:pt x="2107971" y="445947"/>
                  </a:lnTo>
                  <a:lnTo>
                    <a:pt x="2112429" y="419595"/>
                  </a:lnTo>
                  <a:close/>
                </a:path>
                <a:path w="2803525" h="3928745">
                  <a:moveTo>
                    <a:pt x="2177681" y="876858"/>
                  </a:moveTo>
                  <a:lnTo>
                    <a:pt x="2172601" y="854951"/>
                  </a:lnTo>
                  <a:lnTo>
                    <a:pt x="2171115" y="852817"/>
                  </a:lnTo>
                  <a:lnTo>
                    <a:pt x="2159978" y="836866"/>
                  </a:lnTo>
                  <a:lnTo>
                    <a:pt x="2141613" y="824382"/>
                  </a:lnTo>
                  <a:lnTo>
                    <a:pt x="2119350" y="819315"/>
                  </a:lnTo>
                  <a:lnTo>
                    <a:pt x="2095233" y="823125"/>
                  </a:lnTo>
                  <a:lnTo>
                    <a:pt x="2075840" y="835177"/>
                  </a:lnTo>
                  <a:lnTo>
                    <a:pt x="2062835" y="853897"/>
                  </a:lnTo>
                  <a:lnTo>
                    <a:pt x="2057933" y="877684"/>
                  </a:lnTo>
                  <a:lnTo>
                    <a:pt x="2062480" y="901458"/>
                  </a:lnTo>
                  <a:lnTo>
                    <a:pt x="2075319" y="921004"/>
                  </a:lnTo>
                  <a:lnTo>
                    <a:pt x="2094382" y="934212"/>
                  </a:lnTo>
                  <a:lnTo>
                    <a:pt x="2117585" y="938923"/>
                  </a:lnTo>
                  <a:lnTo>
                    <a:pt x="2140445" y="933488"/>
                  </a:lnTo>
                  <a:lnTo>
                    <a:pt x="2149792" y="926769"/>
                  </a:lnTo>
                  <a:lnTo>
                    <a:pt x="2159838" y="919530"/>
                  </a:lnTo>
                  <a:lnTo>
                    <a:pt x="2173135" y="899744"/>
                  </a:lnTo>
                  <a:lnTo>
                    <a:pt x="2177681" y="876858"/>
                  </a:lnTo>
                  <a:close/>
                </a:path>
                <a:path w="2803525" h="3928745">
                  <a:moveTo>
                    <a:pt x="2183346" y="1524342"/>
                  </a:moveTo>
                  <a:lnTo>
                    <a:pt x="2183231" y="1523885"/>
                  </a:lnTo>
                  <a:lnTo>
                    <a:pt x="2178088" y="1500911"/>
                  </a:lnTo>
                  <a:lnTo>
                    <a:pt x="2164994" y="1481848"/>
                  </a:lnTo>
                  <a:lnTo>
                    <a:pt x="2146223" y="1469161"/>
                  </a:lnTo>
                  <a:lnTo>
                    <a:pt x="2146770" y="1469161"/>
                  </a:lnTo>
                  <a:lnTo>
                    <a:pt x="2146249" y="1469059"/>
                  </a:lnTo>
                  <a:lnTo>
                    <a:pt x="2122627" y="1464119"/>
                  </a:lnTo>
                  <a:lnTo>
                    <a:pt x="2098090" y="1469059"/>
                  </a:lnTo>
                  <a:lnTo>
                    <a:pt x="2097544" y="1469161"/>
                  </a:lnTo>
                  <a:lnTo>
                    <a:pt x="2097925" y="1469161"/>
                  </a:lnTo>
                  <a:lnTo>
                    <a:pt x="2077923" y="1482890"/>
                  </a:lnTo>
                  <a:lnTo>
                    <a:pt x="2064423" y="1503273"/>
                  </a:lnTo>
                  <a:lnTo>
                    <a:pt x="2059901" y="1527835"/>
                  </a:lnTo>
                  <a:lnTo>
                    <a:pt x="2065718" y="1552206"/>
                  </a:lnTo>
                  <a:lnTo>
                    <a:pt x="2080158" y="1571599"/>
                  </a:lnTo>
                  <a:lnTo>
                    <a:pt x="2101049" y="1584020"/>
                  </a:lnTo>
                  <a:lnTo>
                    <a:pt x="2126170" y="1587500"/>
                  </a:lnTo>
                  <a:lnTo>
                    <a:pt x="2149500" y="1581543"/>
                  </a:lnTo>
                  <a:lnTo>
                    <a:pt x="2167801" y="1567942"/>
                  </a:lnTo>
                  <a:lnTo>
                    <a:pt x="2179574" y="1548320"/>
                  </a:lnTo>
                  <a:lnTo>
                    <a:pt x="2183346" y="1524342"/>
                  </a:lnTo>
                  <a:close/>
                </a:path>
                <a:path w="2803525" h="3928745">
                  <a:moveTo>
                    <a:pt x="2242261" y="684212"/>
                  </a:moveTo>
                  <a:lnTo>
                    <a:pt x="2238159" y="660285"/>
                  </a:lnTo>
                  <a:lnTo>
                    <a:pt x="2225929" y="640575"/>
                  </a:lnTo>
                  <a:lnTo>
                    <a:pt x="2217166" y="634085"/>
                  </a:lnTo>
                  <a:lnTo>
                    <a:pt x="2216785" y="633793"/>
                  </a:lnTo>
                  <a:lnTo>
                    <a:pt x="2207209" y="626757"/>
                  </a:lnTo>
                  <a:lnTo>
                    <a:pt x="2184095" y="621207"/>
                  </a:lnTo>
                  <a:lnTo>
                    <a:pt x="2161006" y="625500"/>
                  </a:lnTo>
                  <a:lnTo>
                    <a:pt x="2141169" y="638378"/>
                  </a:lnTo>
                  <a:lnTo>
                    <a:pt x="2127059" y="657466"/>
                  </a:lnTo>
                  <a:lnTo>
                    <a:pt x="2121204" y="680427"/>
                  </a:lnTo>
                  <a:lnTo>
                    <a:pt x="2125154" y="703872"/>
                  </a:lnTo>
                  <a:lnTo>
                    <a:pt x="2137626" y="723353"/>
                  </a:lnTo>
                  <a:lnTo>
                    <a:pt x="2156637" y="736841"/>
                  </a:lnTo>
                  <a:lnTo>
                    <a:pt x="2180259" y="742289"/>
                  </a:lnTo>
                  <a:lnTo>
                    <a:pt x="2204516" y="738492"/>
                  </a:lnTo>
                  <a:lnTo>
                    <a:pt x="2223986" y="726554"/>
                  </a:lnTo>
                  <a:lnTo>
                    <a:pt x="2237092" y="707974"/>
                  </a:lnTo>
                  <a:lnTo>
                    <a:pt x="2242261" y="684212"/>
                  </a:lnTo>
                  <a:close/>
                </a:path>
                <a:path w="2803525" h="3928745">
                  <a:moveTo>
                    <a:pt x="2255977" y="1709928"/>
                  </a:moveTo>
                  <a:lnTo>
                    <a:pt x="2196922" y="1732711"/>
                  </a:lnTo>
                  <a:lnTo>
                    <a:pt x="2178380" y="1766912"/>
                  </a:lnTo>
                  <a:lnTo>
                    <a:pt x="2203691" y="1747875"/>
                  </a:lnTo>
                  <a:lnTo>
                    <a:pt x="2247430" y="1715973"/>
                  </a:lnTo>
                  <a:lnTo>
                    <a:pt x="2255977" y="1709928"/>
                  </a:lnTo>
                  <a:close/>
                </a:path>
                <a:path w="2803525" h="3928745">
                  <a:moveTo>
                    <a:pt x="2260930" y="1331048"/>
                  </a:moveTo>
                  <a:lnTo>
                    <a:pt x="2255570" y="1302727"/>
                  </a:lnTo>
                  <a:lnTo>
                    <a:pt x="2255494" y="1302334"/>
                  </a:lnTo>
                  <a:lnTo>
                    <a:pt x="2240267" y="1278648"/>
                  </a:lnTo>
                  <a:lnTo>
                    <a:pt x="2217458" y="1262341"/>
                  </a:lnTo>
                  <a:lnTo>
                    <a:pt x="2189302" y="1255763"/>
                  </a:lnTo>
                  <a:lnTo>
                    <a:pt x="2159914" y="1261389"/>
                  </a:lnTo>
                  <a:lnTo>
                    <a:pt x="2135263" y="1278102"/>
                  </a:lnTo>
                  <a:lnTo>
                    <a:pt x="2118487" y="1302727"/>
                  </a:lnTo>
                  <a:lnTo>
                    <a:pt x="2112746" y="1332103"/>
                  </a:lnTo>
                  <a:lnTo>
                    <a:pt x="2119249" y="1360271"/>
                  </a:lnTo>
                  <a:lnTo>
                    <a:pt x="2135492" y="1383131"/>
                  </a:lnTo>
                  <a:lnTo>
                    <a:pt x="2159139" y="1398460"/>
                  </a:lnTo>
                  <a:lnTo>
                    <a:pt x="2187841" y="1403985"/>
                  </a:lnTo>
                  <a:lnTo>
                    <a:pt x="2216442" y="1398257"/>
                  </a:lnTo>
                  <a:lnTo>
                    <a:pt x="2239581" y="1382788"/>
                  </a:lnTo>
                  <a:lnTo>
                    <a:pt x="2255126" y="1359662"/>
                  </a:lnTo>
                  <a:lnTo>
                    <a:pt x="2260930" y="1331048"/>
                  </a:lnTo>
                  <a:close/>
                </a:path>
                <a:path w="2803525" h="3928745">
                  <a:moveTo>
                    <a:pt x="2292451" y="486575"/>
                  </a:moveTo>
                  <a:lnTo>
                    <a:pt x="2288705" y="466407"/>
                  </a:lnTo>
                  <a:lnTo>
                    <a:pt x="2278291" y="450621"/>
                  </a:lnTo>
                  <a:lnTo>
                    <a:pt x="2262378" y="440359"/>
                  </a:lnTo>
                  <a:lnTo>
                    <a:pt x="2242147" y="436816"/>
                  </a:lnTo>
                  <a:lnTo>
                    <a:pt x="2222157" y="440867"/>
                  </a:lnTo>
                  <a:lnTo>
                    <a:pt x="2205990" y="451637"/>
                  </a:lnTo>
                  <a:lnTo>
                    <a:pt x="2195220" y="467550"/>
                  </a:lnTo>
                  <a:lnTo>
                    <a:pt x="2191512" y="486575"/>
                  </a:lnTo>
                  <a:lnTo>
                    <a:pt x="2191423" y="487070"/>
                  </a:lnTo>
                  <a:lnTo>
                    <a:pt x="2195779" y="506298"/>
                  </a:lnTo>
                  <a:lnTo>
                    <a:pt x="2207120" y="522490"/>
                  </a:lnTo>
                  <a:lnTo>
                    <a:pt x="2223427" y="533666"/>
                  </a:lnTo>
                  <a:lnTo>
                    <a:pt x="2229091" y="534898"/>
                  </a:lnTo>
                  <a:lnTo>
                    <a:pt x="2234400" y="536054"/>
                  </a:lnTo>
                  <a:lnTo>
                    <a:pt x="2277922" y="522846"/>
                  </a:lnTo>
                  <a:lnTo>
                    <a:pt x="2288692" y="505815"/>
                  </a:lnTo>
                  <a:lnTo>
                    <a:pt x="2292350" y="487070"/>
                  </a:lnTo>
                  <a:lnTo>
                    <a:pt x="2292451" y="486575"/>
                  </a:lnTo>
                  <a:close/>
                </a:path>
                <a:path w="2803525" h="3928745">
                  <a:moveTo>
                    <a:pt x="2319959" y="1131722"/>
                  </a:moveTo>
                  <a:lnTo>
                    <a:pt x="2313000" y="1103757"/>
                  </a:lnTo>
                  <a:lnTo>
                    <a:pt x="2296236" y="1081239"/>
                  </a:lnTo>
                  <a:lnTo>
                    <a:pt x="2272309" y="1066596"/>
                  </a:lnTo>
                  <a:lnTo>
                    <a:pt x="2243874" y="1062240"/>
                  </a:lnTo>
                  <a:lnTo>
                    <a:pt x="2217102" y="1068959"/>
                  </a:lnTo>
                  <a:lnTo>
                    <a:pt x="2195538" y="1084656"/>
                  </a:lnTo>
                  <a:lnTo>
                    <a:pt x="2181148" y="1107224"/>
                  </a:lnTo>
                  <a:lnTo>
                    <a:pt x="2175929" y="1134541"/>
                  </a:lnTo>
                  <a:lnTo>
                    <a:pt x="2181631" y="1163129"/>
                  </a:lnTo>
                  <a:lnTo>
                    <a:pt x="2197189" y="1186014"/>
                  </a:lnTo>
                  <a:lnTo>
                    <a:pt x="2220430" y="1201064"/>
                  </a:lnTo>
                  <a:lnTo>
                    <a:pt x="2249195" y="1206157"/>
                  </a:lnTo>
                  <a:lnTo>
                    <a:pt x="2277668" y="1199857"/>
                  </a:lnTo>
                  <a:lnTo>
                    <a:pt x="2300452" y="1183792"/>
                  </a:lnTo>
                  <a:lnTo>
                    <a:pt x="2315286" y="1160297"/>
                  </a:lnTo>
                  <a:lnTo>
                    <a:pt x="2319959" y="1131722"/>
                  </a:lnTo>
                  <a:close/>
                </a:path>
                <a:path w="2803525" h="3928745">
                  <a:moveTo>
                    <a:pt x="2378583" y="1589608"/>
                  </a:moveTo>
                  <a:lnTo>
                    <a:pt x="2373338" y="1567738"/>
                  </a:lnTo>
                  <a:lnTo>
                    <a:pt x="2360574" y="1549742"/>
                  </a:lnTo>
                  <a:lnTo>
                    <a:pt x="2342121" y="1537398"/>
                  </a:lnTo>
                  <a:lnTo>
                    <a:pt x="2319807" y="1532470"/>
                  </a:lnTo>
                  <a:lnTo>
                    <a:pt x="2295753" y="1536433"/>
                  </a:lnTo>
                  <a:lnTo>
                    <a:pt x="2276449" y="1548650"/>
                  </a:lnTo>
                  <a:lnTo>
                    <a:pt x="2263571" y="1567472"/>
                  </a:lnTo>
                  <a:lnTo>
                    <a:pt x="2258822" y="1591297"/>
                  </a:lnTo>
                  <a:lnTo>
                    <a:pt x="2263533" y="1615020"/>
                  </a:lnTo>
                  <a:lnTo>
                    <a:pt x="2276525" y="1634490"/>
                  </a:lnTo>
                  <a:lnTo>
                    <a:pt x="2295690" y="1647558"/>
                  </a:lnTo>
                  <a:lnTo>
                    <a:pt x="2318893" y="1652092"/>
                  </a:lnTo>
                  <a:lnTo>
                    <a:pt x="2341753" y="1646478"/>
                  </a:lnTo>
                  <a:lnTo>
                    <a:pt x="2361069" y="1632369"/>
                  </a:lnTo>
                  <a:lnTo>
                    <a:pt x="2374214" y="1612493"/>
                  </a:lnTo>
                  <a:lnTo>
                    <a:pt x="2378583" y="1589608"/>
                  </a:lnTo>
                  <a:close/>
                </a:path>
                <a:path w="2803525" h="3928745">
                  <a:moveTo>
                    <a:pt x="2382736" y="943267"/>
                  </a:moveTo>
                  <a:lnTo>
                    <a:pt x="2378786" y="913930"/>
                  </a:lnTo>
                  <a:lnTo>
                    <a:pt x="2364651" y="890333"/>
                  </a:lnTo>
                  <a:lnTo>
                    <a:pt x="2342248" y="874560"/>
                  </a:lnTo>
                  <a:lnTo>
                    <a:pt x="2313521" y="868705"/>
                  </a:lnTo>
                  <a:lnTo>
                    <a:pt x="2286101" y="873874"/>
                  </a:lnTo>
                  <a:lnTo>
                    <a:pt x="2263470" y="888390"/>
                  </a:lnTo>
                  <a:lnTo>
                    <a:pt x="2247862" y="910094"/>
                  </a:lnTo>
                  <a:lnTo>
                    <a:pt x="2241562" y="936840"/>
                  </a:lnTo>
                  <a:lnTo>
                    <a:pt x="2246426" y="963650"/>
                  </a:lnTo>
                  <a:lnTo>
                    <a:pt x="2261070" y="986586"/>
                  </a:lnTo>
                  <a:lnTo>
                    <a:pt x="2282939" y="1002919"/>
                  </a:lnTo>
                  <a:lnTo>
                    <a:pt x="2309520" y="1009929"/>
                  </a:lnTo>
                  <a:lnTo>
                    <a:pt x="2336571" y="1005700"/>
                  </a:lnTo>
                  <a:lnTo>
                    <a:pt x="2359444" y="991679"/>
                  </a:lnTo>
                  <a:lnTo>
                    <a:pt x="2375662" y="970102"/>
                  </a:lnTo>
                  <a:lnTo>
                    <a:pt x="2382736" y="943267"/>
                  </a:lnTo>
                  <a:close/>
                </a:path>
                <a:path w="2803525" h="3928745">
                  <a:moveTo>
                    <a:pt x="2439784" y="1395628"/>
                  </a:moveTo>
                  <a:lnTo>
                    <a:pt x="2435237" y="1373797"/>
                  </a:lnTo>
                  <a:lnTo>
                    <a:pt x="2430640" y="1367256"/>
                  </a:lnTo>
                  <a:lnTo>
                    <a:pt x="2422817" y="1356118"/>
                  </a:lnTo>
                  <a:lnTo>
                    <a:pt x="2404414" y="1344396"/>
                  </a:lnTo>
                  <a:lnTo>
                    <a:pt x="2381923" y="1340434"/>
                  </a:lnTo>
                  <a:lnTo>
                    <a:pt x="2359495" y="1345184"/>
                  </a:lnTo>
                  <a:lnTo>
                    <a:pt x="2342121" y="1357426"/>
                  </a:lnTo>
                  <a:lnTo>
                    <a:pt x="2331161" y="1375714"/>
                  </a:lnTo>
                  <a:lnTo>
                    <a:pt x="2327960" y="1398562"/>
                  </a:lnTo>
                  <a:lnTo>
                    <a:pt x="2332952" y="1419415"/>
                  </a:lnTo>
                  <a:lnTo>
                    <a:pt x="2335873" y="1423606"/>
                  </a:lnTo>
                  <a:lnTo>
                    <a:pt x="2344775" y="1436370"/>
                  </a:lnTo>
                  <a:lnTo>
                    <a:pt x="2361895" y="1447850"/>
                  </a:lnTo>
                  <a:lnTo>
                    <a:pt x="2382418" y="1452219"/>
                  </a:lnTo>
                  <a:lnTo>
                    <a:pt x="2404275" y="1447850"/>
                  </a:lnTo>
                  <a:lnTo>
                    <a:pt x="2422550" y="1435557"/>
                  </a:lnTo>
                  <a:lnTo>
                    <a:pt x="2435098" y="1417447"/>
                  </a:lnTo>
                  <a:lnTo>
                    <a:pt x="2439784" y="1395628"/>
                  </a:lnTo>
                  <a:close/>
                </a:path>
                <a:path w="2803525" h="3928745">
                  <a:moveTo>
                    <a:pt x="2449944" y="747242"/>
                  </a:moveTo>
                  <a:lnTo>
                    <a:pt x="2445804" y="718870"/>
                  </a:lnTo>
                  <a:lnTo>
                    <a:pt x="2431148" y="694817"/>
                  </a:lnTo>
                  <a:lnTo>
                    <a:pt x="2408529" y="677913"/>
                  </a:lnTo>
                  <a:lnTo>
                    <a:pt x="2407818" y="677748"/>
                  </a:lnTo>
                  <a:lnTo>
                    <a:pt x="2380538" y="670979"/>
                  </a:lnTo>
                  <a:lnTo>
                    <a:pt x="2353272" y="675449"/>
                  </a:lnTo>
                  <a:lnTo>
                    <a:pt x="2330577" y="689457"/>
                  </a:lnTo>
                  <a:lnTo>
                    <a:pt x="2314638" y="710984"/>
                  </a:lnTo>
                  <a:lnTo>
                    <a:pt x="2307666" y="737958"/>
                  </a:lnTo>
                  <a:lnTo>
                    <a:pt x="2311527" y="767257"/>
                  </a:lnTo>
                  <a:lnTo>
                    <a:pt x="2325547" y="791057"/>
                  </a:lnTo>
                  <a:lnTo>
                    <a:pt x="2347760" y="807212"/>
                  </a:lnTo>
                  <a:lnTo>
                    <a:pt x="2376220" y="813574"/>
                  </a:lnTo>
                  <a:lnTo>
                    <a:pt x="2403779" y="808977"/>
                  </a:lnTo>
                  <a:lnTo>
                    <a:pt x="2426690" y="795096"/>
                  </a:lnTo>
                  <a:lnTo>
                    <a:pt x="2442794" y="773874"/>
                  </a:lnTo>
                  <a:lnTo>
                    <a:pt x="2447988" y="754494"/>
                  </a:lnTo>
                  <a:lnTo>
                    <a:pt x="2449944" y="747242"/>
                  </a:lnTo>
                  <a:close/>
                </a:path>
                <a:path w="2803525" h="3928745">
                  <a:moveTo>
                    <a:pt x="2493226" y="549338"/>
                  </a:moveTo>
                  <a:lnTo>
                    <a:pt x="2489644" y="527202"/>
                  </a:lnTo>
                  <a:lnTo>
                    <a:pt x="2489568" y="526669"/>
                  </a:lnTo>
                  <a:lnTo>
                    <a:pt x="2477947" y="507987"/>
                  </a:lnTo>
                  <a:lnTo>
                    <a:pt x="2460269" y="495287"/>
                  </a:lnTo>
                  <a:lnTo>
                    <a:pt x="2438412" y="490639"/>
                  </a:lnTo>
                  <a:lnTo>
                    <a:pt x="2416670" y="495541"/>
                  </a:lnTo>
                  <a:lnTo>
                    <a:pt x="2398509" y="508546"/>
                  </a:lnTo>
                  <a:lnTo>
                    <a:pt x="2386279" y="527202"/>
                  </a:lnTo>
                  <a:lnTo>
                    <a:pt x="2382329" y="549059"/>
                  </a:lnTo>
                  <a:lnTo>
                    <a:pt x="2387384" y="569607"/>
                  </a:lnTo>
                  <a:lnTo>
                    <a:pt x="2399525" y="586333"/>
                  </a:lnTo>
                  <a:lnTo>
                    <a:pt x="2417026" y="597598"/>
                  </a:lnTo>
                  <a:lnTo>
                    <a:pt x="2438158" y="601789"/>
                  </a:lnTo>
                  <a:lnTo>
                    <a:pt x="2459723" y="597992"/>
                  </a:lnTo>
                  <a:lnTo>
                    <a:pt x="2476893" y="587222"/>
                  </a:lnTo>
                  <a:lnTo>
                    <a:pt x="2488463" y="570611"/>
                  </a:lnTo>
                  <a:lnTo>
                    <a:pt x="2493226" y="549338"/>
                  </a:lnTo>
                  <a:close/>
                </a:path>
                <a:path w="2803525" h="3928745">
                  <a:moveTo>
                    <a:pt x="2518168" y="1199896"/>
                  </a:moveTo>
                  <a:lnTo>
                    <a:pt x="2512263" y="1172019"/>
                  </a:lnTo>
                  <a:lnTo>
                    <a:pt x="2512237" y="1171879"/>
                  </a:lnTo>
                  <a:lnTo>
                    <a:pt x="2496210" y="1148181"/>
                  </a:lnTo>
                  <a:lnTo>
                    <a:pt x="2472842" y="1131620"/>
                  </a:lnTo>
                  <a:lnTo>
                    <a:pt x="2444940" y="1125054"/>
                  </a:lnTo>
                  <a:lnTo>
                    <a:pt x="2391397" y="1147305"/>
                  </a:lnTo>
                  <a:lnTo>
                    <a:pt x="2369921" y="1202105"/>
                  </a:lnTo>
                  <a:lnTo>
                    <a:pt x="2376322" y="1230464"/>
                  </a:lnTo>
                  <a:lnTo>
                    <a:pt x="2392400" y="1253223"/>
                  </a:lnTo>
                  <a:lnTo>
                    <a:pt x="2415933" y="1268247"/>
                  </a:lnTo>
                  <a:lnTo>
                    <a:pt x="2444673" y="1273416"/>
                  </a:lnTo>
                  <a:lnTo>
                    <a:pt x="2473160" y="1267256"/>
                  </a:lnTo>
                  <a:lnTo>
                    <a:pt x="2496515" y="1251343"/>
                  </a:lnTo>
                  <a:lnTo>
                    <a:pt x="2512326" y="1228090"/>
                  </a:lnTo>
                  <a:lnTo>
                    <a:pt x="2518168" y="1199896"/>
                  </a:lnTo>
                  <a:close/>
                </a:path>
                <a:path w="2803525" h="3928745">
                  <a:moveTo>
                    <a:pt x="2583827" y="1005497"/>
                  </a:moveTo>
                  <a:lnTo>
                    <a:pt x="2578633" y="975715"/>
                  </a:lnTo>
                  <a:lnTo>
                    <a:pt x="2578531" y="975131"/>
                  </a:lnTo>
                  <a:lnTo>
                    <a:pt x="2562910" y="950874"/>
                  </a:lnTo>
                  <a:lnTo>
                    <a:pt x="2538984" y="934796"/>
                  </a:lnTo>
                  <a:lnTo>
                    <a:pt x="2519375" y="931011"/>
                  </a:lnTo>
                  <a:lnTo>
                    <a:pt x="2519083" y="930960"/>
                  </a:lnTo>
                  <a:lnTo>
                    <a:pt x="2508783" y="928966"/>
                  </a:lnTo>
                  <a:lnTo>
                    <a:pt x="2454300" y="951458"/>
                  </a:lnTo>
                  <a:lnTo>
                    <a:pt x="2432367" y="1005166"/>
                  </a:lnTo>
                  <a:lnTo>
                    <a:pt x="2439124" y="1034034"/>
                  </a:lnTo>
                  <a:lnTo>
                    <a:pt x="2439251" y="1034542"/>
                  </a:lnTo>
                  <a:lnTo>
                    <a:pt x="2456599" y="1058722"/>
                  </a:lnTo>
                  <a:lnTo>
                    <a:pt x="2481503" y="1074902"/>
                  </a:lnTo>
                  <a:lnTo>
                    <a:pt x="2510993" y="1080287"/>
                  </a:lnTo>
                  <a:lnTo>
                    <a:pt x="2539098" y="1073746"/>
                  </a:lnTo>
                  <a:lnTo>
                    <a:pt x="2558237" y="1060284"/>
                  </a:lnTo>
                  <a:lnTo>
                    <a:pt x="2562110" y="1057554"/>
                  </a:lnTo>
                  <a:lnTo>
                    <a:pt x="2577769" y="1034034"/>
                  </a:lnTo>
                  <a:lnTo>
                    <a:pt x="2583827" y="1005497"/>
                  </a:lnTo>
                  <a:close/>
                </a:path>
                <a:path w="2803525" h="3928745">
                  <a:moveTo>
                    <a:pt x="2631935" y="808062"/>
                  </a:moveTo>
                  <a:lnTo>
                    <a:pt x="2627503" y="785825"/>
                  </a:lnTo>
                  <a:lnTo>
                    <a:pt x="2615476" y="767613"/>
                  </a:lnTo>
                  <a:lnTo>
                    <a:pt x="2597454" y="755078"/>
                  </a:lnTo>
                  <a:lnTo>
                    <a:pt x="2575344" y="750176"/>
                  </a:lnTo>
                  <a:lnTo>
                    <a:pt x="2551811" y="754608"/>
                  </a:lnTo>
                  <a:lnTo>
                    <a:pt x="2532634" y="767613"/>
                  </a:lnTo>
                  <a:lnTo>
                    <a:pt x="2519959" y="786980"/>
                  </a:lnTo>
                  <a:lnTo>
                    <a:pt x="2515984" y="810514"/>
                  </a:lnTo>
                  <a:lnTo>
                    <a:pt x="2521458" y="832472"/>
                  </a:lnTo>
                  <a:lnTo>
                    <a:pt x="2534539" y="850379"/>
                  </a:lnTo>
                  <a:lnTo>
                    <a:pt x="2553170" y="862304"/>
                  </a:lnTo>
                  <a:lnTo>
                    <a:pt x="2575331" y="866343"/>
                  </a:lnTo>
                  <a:lnTo>
                    <a:pt x="2597340" y="861339"/>
                  </a:lnTo>
                  <a:lnTo>
                    <a:pt x="2615336" y="848702"/>
                  </a:lnTo>
                  <a:lnTo>
                    <a:pt x="2627477" y="830300"/>
                  </a:lnTo>
                  <a:lnTo>
                    <a:pt x="2631935" y="808062"/>
                  </a:lnTo>
                  <a:close/>
                </a:path>
                <a:path w="2803525" h="3928745">
                  <a:moveTo>
                    <a:pt x="2643225" y="1464818"/>
                  </a:moveTo>
                  <a:lnTo>
                    <a:pt x="2639339" y="1438363"/>
                  </a:lnTo>
                  <a:lnTo>
                    <a:pt x="2626195" y="1416456"/>
                  </a:lnTo>
                  <a:lnTo>
                    <a:pt x="2605862" y="1401356"/>
                  </a:lnTo>
                  <a:lnTo>
                    <a:pt x="2580449" y="1395387"/>
                  </a:lnTo>
                  <a:lnTo>
                    <a:pt x="2555062" y="1400467"/>
                  </a:lnTo>
                  <a:lnTo>
                    <a:pt x="2533561" y="1415110"/>
                  </a:lnTo>
                  <a:lnTo>
                    <a:pt x="2518765" y="1436497"/>
                  </a:lnTo>
                  <a:lnTo>
                    <a:pt x="2513507" y="1461846"/>
                  </a:lnTo>
                  <a:lnTo>
                    <a:pt x="2518829" y="1486115"/>
                  </a:lnTo>
                  <a:lnTo>
                    <a:pt x="2532621" y="1506093"/>
                  </a:lnTo>
                  <a:lnTo>
                    <a:pt x="2552839" y="1519783"/>
                  </a:lnTo>
                  <a:lnTo>
                    <a:pt x="2554452" y="1520139"/>
                  </a:lnTo>
                  <a:lnTo>
                    <a:pt x="2595397" y="1497774"/>
                  </a:lnTo>
                  <a:lnTo>
                    <a:pt x="2638475" y="1475257"/>
                  </a:lnTo>
                  <a:lnTo>
                    <a:pt x="2640965" y="1474012"/>
                  </a:lnTo>
                  <a:lnTo>
                    <a:pt x="2643225" y="1464818"/>
                  </a:lnTo>
                  <a:close/>
                </a:path>
                <a:path w="2803525" h="3928745">
                  <a:moveTo>
                    <a:pt x="2690520" y="1262354"/>
                  </a:moveTo>
                  <a:lnTo>
                    <a:pt x="2685186" y="1243330"/>
                  </a:lnTo>
                  <a:lnTo>
                    <a:pt x="2673045" y="1227594"/>
                  </a:lnTo>
                  <a:lnTo>
                    <a:pt x="2656243" y="1217091"/>
                  </a:lnTo>
                  <a:lnTo>
                    <a:pt x="2636990" y="1213827"/>
                  </a:lnTo>
                  <a:lnTo>
                    <a:pt x="2617851" y="1218831"/>
                  </a:lnTo>
                  <a:lnTo>
                    <a:pt x="2602509" y="1230617"/>
                  </a:lnTo>
                  <a:lnTo>
                    <a:pt x="2592501" y="1247419"/>
                  </a:lnTo>
                  <a:lnTo>
                    <a:pt x="2592463" y="1247609"/>
                  </a:lnTo>
                  <a:lnTo>
                    <a:pt x="2592451" y="1247419"/>
                  </a:lnTo>
                  <a:lnTo>
                    <a:pt x="2589403" y="1267460"/>
                  </a:lnTo>
                  <a:lnTo>
                    <a:pt x="2591574" y="1276743"/>
                  </a:lnTo>
                  <a:lnTo>
                    <a:pt x="2594038" y="1287221"/>
                  </a:lnTo>
                  <a:lnTo>
                    <a:pt x="2605252" y="1302499"/>
                  </a:lnTo>
                  <a:lnTo>
                    <a:pt x="2621724" y="1312113"/>
                  </a:lnTo>
                  <a:lnTo>
                    <a:pt x="2642108" y="1314856"/>
                  </a:lnTo>
                  <a:lnTo>
                    <a:pt x="2661780" y="1309903"/>
                  </a:lnTo>
                  <a:lnTo>
                    <a:pt x="2677477" y="1298346"/>
                  </a:lnTo>
                  <a:lnTo>
                    <a:pt x="2687586" y="1281912"/>
                  </a:lnTo>
                  <a:lnTo>
                    <a:pt x="2690520" y="1262354"/>
                  </a:lnTo>
                  <a:close/>
                </a:path>
                <a:path w="2803525" h="3928745">
                  <a:moveTo>
                    <a:pt x="2751607" y="1071867"/>
                  </a:moveTo>
                  <a:lnTo>
                    <a:pt x="2748800" y="1053426"/>
                  </a:lnTo>
                  <a:lnTo>
                    <a:pt x="2739225" y="1037755"/>
                  </a:lnTo>
                  <a:lnTo>
                    <a:pt x="2724543" y="1026718"/>
                  </a:lnTo>
                  <a:lnTo>
                    <a:pt x="2706433" y="1022134"/>
                  </a:lnTo>
                  <a:lnTo>
                    <a:pt x="2688056" y="1025283"/>
                  </a:lnTo>
                  <a:lnTo>
                    <a:pt x="2672804" y="1035164"/>
                  </a:lnTo>
                  <a:lnTo>
                    <a:pt x="2662339" y="1050163"/>
                  </a:lnTo>
                  <a:lnTo>
                    <a:pt x="2658351" y="1068679"/>
                  </a:lnTo>
                  <a:lnTo>
                    <a:pt x="2661374" y="1086243"/>
                  </a:lnTo>
                  <a:lnTo>
                    <a:pt x="2670137" y="1100620"/>
                  </a:lnTo>
                  <a:lnTo>
                    <a:pt x="2683624" y="1110653"/>
                  </a:lnTo>
                  <a:lnTo>
                    <a:pt x="2700782" y="1115237"/>
                  </a:lnTo>
                  <a:lnTo>
                    <a:pt x="2719679" y="1112989"/>
                  </a:lnTo>
                  <a:lnTo>
                    <a:pt x="2735542" y="1104087"/>
                  </a:lnTo>
                  <a:lnTo>
                    <a:pt x="2746730" y="1089901"/>
                  </a:lnTo>
                  <a:lnTo>
                    <a:pt x="2751607" y="1071867"/>
                  </a:lnTo>
                  <a:close/>
                </a:path>
                <a:path w="2803525" h="3928745">
                  <a:moveTo>
                    <a:pt x="2802953" y="1378572"/>
                  </a:moveTo>
                  <a:lnTo>
                    <a:pt x="2791701" y="1279867"/>
                  </a:lnTo>
                  <a:lnTo>
                    <a:pt x="2791688" y="1279664"/>
                  </a:lnTo>
                  <a:lnTo>
                    <a:pt x="2791371" y="1279867"/>
                  </a:lnTo>
                  <a:lnTo>
                    <a:pt x="2777566" y="1299629"/>
                  </a:lnTo>
                  <a:lnTo>
                    <a:pt x="2772219" y="1324165"/>
                  </a:lnTo>
                  <a:lnTo>
                    <a:pt x="2776753" y="1348879"/>
                  </a:lnTo>
                  <a:lnTo>
                    <a:pt x="2789936" y="1369326"/>
                  </a:lnTo>
                  <a:lnTo>
                    <a:pt x="2802953" y="1378572"/>
                  </a:lnTo>
                  <a:close/>
                </a:path>
              </a:pathLst>
            </a:custGeom>
            <a:solidFill>
              <a:srgbClr val="F7921E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6153" y="9379841"/>
              <a:ext cx="998328" cy="141515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42492" y="8838387"/>
              <a:ext cx="3056890" cy="1957070"/>
            </a:xfrm>
            <a:custGeom>
              <a:avLst/>
              <a:gdLst/>
              <a:ahLst/>
              <a:cxnLst/>
              <a:rect l="l" t="t" r="r" b="b"/>
              <a:pathLst>
                <a:path w="3056890" h="1957070">
                  <a:moveTo>
                    <a:pt x="51473" y="943368"/>
                  </a:moveTo>
                  <a:lnTo>
                    <a:pt x="47739" y="925690"/>
                  </a:lnTo>
                  <a:lnTo>
                    <a:pt x="38354" y="911834"/>
                  </a:lnTo>
                  <a:lnTo>
                    <a:pt x="24307" y="902728"/>
                  </a:lnTo>
                  <a:lnTo>
                    <a:pt x="6553" y="899312"/>
                  </a:lnTo>
                  <a:lnTo>
                    <a:pt x="0" y="900557"/>
                  </a:lnTo>
                  <a:lnTo>
                    <a:pt x="11379" y="922007"/>
                  </a:lnTo>
                  <a:lnTo>
                    <a:pt x="35674" y="969975"/>
                  </a:lnTo>
                  <a:lnTo>
                    <a:pt x="38938" y="976718"/>
                  </a:lnTo>
                  <a:lnTo>
                    <a:pt x="48234" y="962266"/>
                  </a:lnTo>
                  <a:lnTo>
                    <a:pt x="51473" y="943368"/>
                  </a:lnTo>
                  <a:close/>
                </a:path>
                <a:path w="3056890" h="1957070">
                  <a:moveTo>
                    <a:pt x="165836" y="551637"/>
                  </a:moveTo>
                  <a:lnTo>
                    <a:pt x="162344" y="538708"/>
                  </a:lnTo>
                  <a:lnTo>
                    <a:pt x="154063" y="528256"/>
                  </a:lnTo>
                  <a:lnTo>
                    <a:pt x="142430" y="521589"/>
                  </a:lnTo>
                  <a:lnTo>
                    <a:pt x="128841" y="520014"/>
                  </a:lnTo>
                  <a:lnTo>
                    <a:pt x="116090" y="523176"/>
                  </a:lnTo>
                  <a:lnTo>
                    <a:pt x="106730" y="529717"/>
                  </a:lnTo>
                  <a:lnTo>
                    <a:pt x="100799" y="539483"/>
                  </a:lnTo>
                  <a:lnTo>
                    <a:pt x="98361" y="552348"/>
                  </a:lnTo>
                  <a:lnTo>
                    <a:pt x="100761" y="565683"/>
                  </a:lnTo>
                  <a:lnTo>
                    <a:pt x="108204" y="576986"/>
                  </a:lnTo>
                  <a:lnTo>
                    <a:pt x="119164" y="584784"/>
                  </a:lnTo>
                  <a:lnTo>
                    <a:pt x="132067" y="587578"/>
                  </a:lnTo>
                  <a:lnTo>
                    <a:pt x="144843" y="584288"/>
                  </a:lnTo>
                  <a:lnTo>
                    <a:pt x="155829" y="576046"/>
                  </a:lnTo>
                  <a:lnTo>
                    <a:pt x="163372" y="564565"/>
                  </a:lnTo>
                  <a:lnTo>
                    <a:pt x="165836" y="551637"/>
                  </a:lnTo>
                  <a:close/>
                </a:path>
                <a:path w="3056890" h="1957070">
                  <a:moveTo>
                    <a:pt x="218465" y="1205217"/>
                  </a:moveTo>
                  <a:lnTo>
                    <a:pt x="211353" y="1173289"/>
                  </a:lnTo>
                  <a:lnTo>
                    <a:pt x="192709" y="1147114"/>
                  </a:lnTo>
                  <a:lnTo>
                    <a:pt x="165722" y="1129715"/>
                  </a:lnTo>
                  <a:lnTo>
                    <a:pt x="133565" y="1124140"/>
                  </a:lnTo>
                  <a:lnTo>
                    <a:pt x="108724" y="1130058"/>
                  </a:lnTo>
                  <a:lnTo>
                    <a:pt x="124167" y="1167231"/>
                  </a:lnTo>
                  <a:lnTo>
                    <a:pt x="143992" y="1217625"/>
                  </a:lnTo>
                  <a:lnTo>
                    <a:pt x="156032" y="1249095"/>
                  </a:lnTo>
                  <a:lnTo>
                    <a:pt x="167170" y="1279347"/>
                  </a:lnTo>
                  <a:lnTo>
                    <a:pt x="167690" y="1280820"/>
                  </a:lnTo>
                  <a:lnTo>
                    <a:pt x="194259" y="1263510"/>
                  </a:lnTo>
                  <a:lnTo>
                    <a:pt x="212115" y="1237411"/>
                  </a:lnTo>
                  <a:lnTo>
                    <a:pt x="218465" y="1205217"/>
                  </a:lnTo>
                  <a:close/>
                </a:path>
                <a:path w="3056890" h="1957070">
                  <a:moveTo>
                    <a:pt x="240360" y="356374"/>
                  </a:moveTo>
                  <a:lnTo>
                    <a:pt x="236562" y="339242"/>
                  </a:lnTo>
                  <a:lnTo>
                    <a:pt x="226834" y="325158"/>
                  </a:lnTo>
                  <a:lnTo>
                    <a:pt x="212788" y="315709"/>
                  </a:lnTo>
                  <a:lnTo>
                    <a:pt x="195999" y="312470"/>
                  </a:lnTo>
                  <a:lnTo>
                    <a:pt x="179666" y="316598"/>
                  </a:lnTo>
                  <a:lnTo>
                    <a:pt x="165569" y="326923"/>
                  </a:lnTo>
                  <a:lnTo>
                    <a:pt x="155752" y="341350"/>
                  </a:lnTo>
                  <a:lnTo>
                    <a:pt x="152209" y="357809"/>
                  </a:lnTo>
                  <a:lnTo>
                    <a:pt x="156019" y="374573"/>
                  </a:lnTo>
                  <a:lnTo>
                    <a:pt x="165823" y="388289"/>
                  </a:lnTo>
                  <a:lnTo>
                    <a:pt x="180124" y="397471"/>
                  </a:lnTo>
                  <a:lnTo>
                    <a:pt x="197408" y="400710"/>
                  </a:lnTo>
                  <a:lnTo>
                    <a:pt x="214693" y="397141"/>
                  </a:lnTo>
                  <a:lnTo>
                    <a:pt x="228396" y="387756"/>
                  </a:lnTo>
                  <a:lnTo>
                    <a:pt x="237350" y="373761"/>
                  </a:lnTo>
                  <a:lnTo>
                    <a:pt x="240360" y="356374"/>
                  </a:lnTo>
                  <a:close/>
                </a:path>
                <a:path w="3056890" h="1957070">
                  <a:moveTo>
                    <a:pt x="263982" y="1010958"/>
                  </a:moveTo>
                  <a:lnTo>
                    <a:pt x="260578" y="992657"/>
                  </a:lnTo>
                  <a:lnTo>
                    <a:pt x="259384" y="986155"/>
                  </a:lnTo>
                  <a:lnTo>
                    <a:pt x="254025" y="978065"/>
                  </a:lnTo>
                  <a:lnTo>
                    <a:pt x="246113" y="966101"/>
                  </a:lnTo>
                  <a:lnTo>
                    <a:pt x="226123" y="952741"/>
                  </a:lnTo>
                  <a:lnTo>
                    <a:pt x="201307" y="948016"/>
                  </a:lnTo>
                  <a:lnTo>
                    <a:pt x="177990" y="952741"/>
                  </a:lnTo>
                  <a:lnTo>
                    <a:pt x="158648" y="965352"/>
                  </a:lnTo>
                  <a:lnTo>
                    <a:pt x="145161" y="984021"/>
                  </a:lnTo>
                  <a:lnTo>
                    <a:pt x="139420" y="1006995"/>
                  </a:lnTo>
                  <a:lnTo>
                    <a:pt x="143256" y="1031633"/>
                  </a:lnTo>
                  <a:lnTo>
                    <a:pt x="155968" y="1052283"/>
                  </a:lnTo>
                  <a:lnTo>
                    <a:pt x="175501" y="1066673"/>
                  </a:lnTo>
                  <a:lnTo>
                    <a:pt x="199745" y="1072553"/>
                  </a:lnTo>
                  <a:lnTo>
                    <a:pt x="224409" y="1068324"/>
                  </a:lnTo>
                  <a:lnTo>
                    <a:pt x="244741" y="1055293"/>
                  </a:lnTo>
                  <a:lnTo>
                    <a:pt x="258648" y="1035494"/>
                  </a:lnTo>
                  <a:lnTo>
                    <a:pt x="263982" y="1010958"/>
                  </a:lnTo>
                  <a:close/>
                </a:path>
                <a:path w="3056890" h="1957070">
                  <a:moveTo>
                    <a:pt x="287731" y="1654429"/>
                  </a:moveTo>
                  <a:lnTo>
                    <a:pt x="279781" y="1624203"/>
                  </a:lnTo>
                  <a:lnTo>
                    <a:pt x="264883" y="1604187"/>
                  </a:lnTo>
                  <a:lnTo>
                    <a:pt x="276352" y="1652257"/>
                  </a:lnTo>
                  <a:lnTo>
                    <a:pt x="283222" y="1683283"/>
                  </a:lnTo>
                  <a:lnTo>
                    <a:pt x="287731" y="1654429"/>
                  </a:lnTo>
                  <a:close/>
                </a:path>
                <a:path w="3056890" h="1957070">
                  <a:moveTo>
                    <a:pt x="312407" y="160972"/>
                  </a:moveTo>
                  <a:lnTo>
                    <a:pt x="307962" y="138480"/>
                  </a:lnTo>
                  <a:lnTo>
                    <a:pt x="295935" y="120865"/>
                  </a:lnTo>
                  <a:lnTo>
                    <a:pt x="282854" y="112687"/>
                  </a:lnTo>
                  <a:lnTo>
                    <a:pt x="223735" y="205625"/>
                  </a:lnTo>
                  <a:lnTo>
                    <a:pt x="239191" y="214769"/>
                  </a:lnTo>
                  <a:lnTo>
                    <a:pt x="261175" y="217779"/>
                  </a:lnTo>
                  <a:lnTo>
                    <a:pt x="281470" y="212128"/>
                  </a:lnTo>
                  <a:lnTo>
                    <a:pt x="297764" y="199682"/>
                  </a:lnTo>
                  <a:lnTo>
                    <a:pt x="308584" y="182079"/>
                  </a:lnTo>
                  <a:lnTo>
                    <a:pt x="312407" y="160972"/>
                  </a:lnTo>
                  <a:close/>
                </a:path>
                <a:path w="3056890" h="1957070">
                  <a:moveTo>
                    <a:pt x="321538" y="812863"/>
                  </a:moveTo>
                  <a:lnTo>
                    <a:pt x="316369" y="789330"/>
                  </a:lnTo>
                  <a:lnTo>
                    <a:pt x="303174" y="770267"/>
                  </a:lnTo>
                  <a:lnTo>
                    <a:pt x="283972" y="757643"/>
                  </a:lnTo>
                  <a:lnTo>
                    <a:pt x="260781" y="753427"/>
                  </a:lnTo>
                  <a:lnTo>
                    <a:pt x="237985" y="759002"/>
                  </a:lnTo>
                  <a:lnTo>
                    <a:pt x="218859" y="772845"/>
                  </a:lnTo>
                  <a:lnTo>
                    <a:pt x="205803" y="792441"/>
                  </a:lnTo>
                  <a:lnTo>
                    <a:pt x="201231" y="815289"/>
                  </a:lnTo>
                  <a:lnTo>
                    <a:pt x="206489" y="838314"/>
                  </a:lnTo>
                  <a:lnTo>
                    <a:pt x="219900" y="856996"/>
                  </a:lnTo>
                  <a:lnTo>
                    <a:pt x="239458" y="869442"/>
                  </a:lnTo>
                  <a:lnTo>
                    <a:pt x="263156" y="873747"/>
                  </a:lnTo>
                  <a:lnTo>
                    <a:pt x="286829" y="868845"/>
                  </a:lnTo>
                  <a:lnTo>
                    <a:pt x="305447" y="856018"/>
                  </a:lnTo>
                  <a:lnTo>
                    <a:pt x="317525" y="836841"/>
                  </a:lnTo>
                  <a:lnTo>
                    <a:pt x="321538" y="812876"/>
                  </a:lnTo>
                  <a:close/>
                </a:path>
                <a:path w="3056890" h="1957070">
                  <a:moveTo>
                    <a:pt x="344462" y="1460157"/>
                  </a:moveTo>
                  <a:lnTo>
                    <a:pt x="337756" y="1430451"/>
                  </a:lnTo>
                  <a:lnTo>
                    <a:pt x="320840" y="1406334"/>
                  </a:lnTo>
                  <a:lnTo>
                    <a:pt x="296227" y="1390243"/>
                  </a:lnTo>
                  <a:lnTo>
                    <a:pt x="266395" y="1384566"/>
                  </a:lnTo>
                  <a:lnTo>
                    <a:pt x="235458" y="1391361"/>
                  </a:lnTo>
                  <a:lnTo>
                    <a:pt x="210527" y="1409192"/>
                  </a:lnTo>
                  <a:lnTo>
                    <a:pt x="220738" y="1442186"/>
                  </a:lnTo>
                  <a:lnTo>
                    <a:pt x="235864" y="1494091"/>
                  </a:lnTo>
                  <a:lnTo>
                    <a:pt x="247243" y="1535696"/>
                  </a:lnTo>
                  <a:lnTo>
                    <a:pt x="270217" y="1539341"/>
                  </a:lnTo>
                  <a:lnTo>
                    <a:pt x="299986" y="1532267"/>
                  </a:lnTo>
                  <a:lnTo>
                    <a:pt x="323761" y="1515135"/>
                  </a:lnTo>
                  <a:lnTo>
                    <a:pt x="339318" y="1490306"/>
                  </a:lnTo>
                  <a:lnTo>
                    <a:pt x="344462" y="1460157"/>
                  </a:lnTo>
                  <a:close/>
                </a:path>
                <a:path w="3056890" h="1957070">
                  <a:moveTo>
                    <a:pt x="362762" y="14706"/>
                  </a:moveTo>
                  <a:lnTo>
                    <a:pt x="354545" y="0"/>
                  </a:lnTo>
                  <a:lnTo>
                    <a:pt x="337693" y="26492"/>
                  </a:lnTo>
                  <a:lnTo>
                    <a:pt x="345173" y="25285"/>
                  </a:lnTo>
                  <a:lnTo>
                    <a:pt x="362762" y="14706"/>
                  </a:lnTo>
                  <a:close/>
                </a:path>
                <a:path w="3056890" h="1957070">
                  <a:moveTo>
                    <a:pt x="374840" y="1917522"/>
                  </a:moveTo>
                  <a:lnTo>
                    <a:pt x="370967" y="1902980"/>
                  </a:lnTo>
                  <a:lnTo>
                    <a:pt x="361873" y="1891207"/>
                  </a:lnTo>
                  <a:lnTo>
                    <a:pt x="349135" y="1883613"/>
                  </a:lnTo>
                  <a:lnTo>
                    <a:pt x="334340" y="1881606"/>
                  </a:lnTo>
                  <a:lnTo>
                    <a:pt x="321818" y="1885124"/>
                  </a:lnTo>
                  <a:lnTo>
                    <a:pt x="323418" y="1894878"/>
                  </a:lnTo>
                  <a:lnTo>
                    <a:pt x="327710" y="1922792"/>
                  </a:lnTo>
                  <a:lnTo>
                    <a:pt x="331635" y="1950224"/>
                  </a:lnTo>
                  <a:lnTo>
                    <a:pt x="332359" y="1955520"/>
                  </a:lnTo>
                  <a:lnTo>
                    <a:pt x="337947" y="1956612"/>
                  </a:lnTo>
                  <a:lnTo>
                    <a:pt x="352742" y="1953361"/>
                  </a:lnTo>
                  <a:lnTo>
                    <a:pt x="364667" y="1944865"/>
                  </a:lnTo>
                  <a:lnTo>
                    <a:pt x="372465" y="1932457"/>
                  </a:lnTo>
                  <a:lnTo>
                    <a:pt x="374840" y="1917522"/>
                  </a:lnTo>
                  <a:close/>
                </a:path>
                <a:path w="3056890" h="1957070">
                  <a:moveTo>
                    <a:pt x="391883" y="1266393"/>
                  </a:moveTo>
                  <a:lnTo>
                    <a:pt x="387299" y="1243012"/>
                  </a:lnTo>
                  <a:lnTo>
                    <a:pt x="387261" y="1242771"/>
                  </a:lnTo>
                  <a:lnTo>
                    <a:pt x="374535" y="1223391"/>
                  </a:lnTo>
                  <a:lnTo>
                    <a:pt x="356031" y="1210449"/>
                  </a:lnTo>
                  <a:lnTo>
                    <a:pt x="356603" y="1210449"/>
                  </a:lnTo>
                  <a:lnTo>
                    <a:pt x="355701" y="1210271"/>
                  </a:lnTo>
                  <a:lnTo>
                    <a:pt x="348691" y="1208786"/>
                  </a:lnTo>
                  <a:lnTo>
                    <a:pt x="347827" y="1208608"/>
                  </a:lnTo>
                  <a:lnTo>
                    <a:pt x="332600" y="1205382"/>
                  </a:lnTo>
                  <a:lnTo>
                    <a:pt x="309257" y="1210449"/>
                  </a:lnTo>
                  <a:lnTo>
                    <a:pt x="309638" y="1210449"/>
                  </a:lnTo>
                  <a:lnTo>
                    <a:pt x="290385" y="1223695"/>
                  </a:lnTo>
                  <a:lnTo>
                    <a:pt x="276821" y="1243012"/>
                  </a:lnTo>
                  <a:lnTo>
                    <a:pt x="271589" y="1265809"/>
                  </a:lnTo>
                  <a:lnTo>
                    <a:pt x="276199" y="1288923"/>
                  </a:lnTo>
                  <a:lnTo>
                    <a:pt x="289115" y="1307934"/>
                  </a:lnTo>
                  <a:lnTo>
                    <a:pt x="308368" y="1320850"/>
                  </a:lnTo>
                  <a:lnTo>
                    <a:pt x="331952" y="1325702"/>
                  </a:lnTo>
                  <a:lnTo>
                    <a:pt x="355790" y="1321346"/>
                  </a:lnTo>
                  <a:lnTo>
                    <a:pt x="374764" y="1308976"/>
                  </a:lnTo>
                  <a:lnTo>
                    <a:pt x="379717" y="1301546"/>
                  </a:lnTo>
                  <a:lnTo>
                    <a:pt x="387324" y="1290154"/>
                  </a:lnTo>
                  <a:lnTo>
                    <a:pt x="391883" y="1266405"/>
                  </a:lnTo>
                  <a:close/>
                </a:path>
                <a:path w="3056890" h="1957070">
                  <a:moveTo>
                    <a:pt x="398932" y="621792"/>
                  </a:moveTo>
                  <a:lnTo>
                    <a:pt x="394741" y="594487"/>
                  </a:lnTo>
                  <a:lnTo>
                    <a:pt x="380733" y="571512"/>
                  </a:lnTo>
                  <a:lnTo>
                    <a:pt x="370598" y="563918"/>
                  </a:lnTo>
                  <a:lnTo>
                    <a:pt x="359117" y="555294"/>
                  </a:lnTo>
                  <a:lnTo>
                    <a:pt x="332054" y="548233"/>
                  </a:lnTo>
                  <a:lnTo>
                    <a:pt x="302590" y="552183"/>
                  </a:lnTo>
                  <a:lnTo>
                    <a:pt x="278866" y="566407"/>
                  </a:lnTo>
                  <a:lnTo>
                    <a:pt x="263004" y="588937"/>
                  </a:lnTo>
                  <a:lnTo>
                    <a:pt x="257111" y="617804"/>
                  </a:lnTo>
                  <a:lnTo>
                    <a:pt x="262305" y="645414"/>
                  </a:lnTo>
                  <a:lnTo>
                    <a:pt x="276860" y="668134"/>
                  </a:lnTo>
                  <a:lnTo>
                    <a:pt x="298665" y="683729"/>
                  </a:lnTo>
                  <a:lnTo>
                    <a:pt x="325615" y="689991"/>
                  </a:lnTo>
                  <a:lnTo>
                    <a:pt x="352628" y="685101"/>
                  </a:lnTo>
                  <a:lnTo>
                    <a:pt x="375627" y="670458"/>
                  </a:lnTo>
                  <a:lnTo>
                    <a:pt x="391960" y="648525"/>
                  </a:lnTo>
                  <a:lnTo>
                    <a:pt x="397548" y="627075"/>
                  </a:lnTo>
                  <a:lnTo>
                    <a:pt x="398272" y="624319"/>
                  </a:lnTo>
                  <a:lnTo>
                    <a:pt x="398932" y="621804"/>
                  </a:lnTo>
                  <a:close/>
                </a:path>
                <a:path w="3056890" h="1957070">
                  <a:moveTo>
                    <a:pt x="445490" y="424561"/>
                  </a:moveTo>
                  <a:lnTo>
                    <a:pt x="442010" y="404126"/>
                  </a:lnTo>
                  <a:lnTo>
                    <a:pt x="441896" y="403402"/>
                  </a:lnTo>
                  <a:lnTo>
                    <a:pt x="430555" y="385927"/>
                  </a:lnTo>
                  <a:lnTo>
                    <a:pt x="413385" y="374091"/>
                  </a:lnTo>
                  <a:lnTo>
                    <a:pt x="392277" y="369849"/>
                  </a:lnTo>
                  <a:lnTo>
                    <a:pt x="371284" y="374421"/>
                  </a:lnTo>
                  <a:lnTo>
                    <a:pt x="354368" y="386499"/>
                  </a:lnTo>
                  <a:lnTo>
                    <a:pt x="351078" y="391756"/>
                  </a:lnTo>
                  <a:lnTo>
                    <a:pt x="343357" y="404126"/>
                  </a:lnTo>
                  <a:lnTo>
                    <a:pt x="340080" y="425361"/>
                  </a:lnTo>
                  <a:lnTo>
                    <a:pt x="356654" y="460908"/>
                  </a:lnTo>
                  <a:lnTo>
                    <a:pt x="393026" y="475361"/>
                  </a:lnTo>
                  <a:lnTo>
                    <a:pt x="412813" y="471246"/>
                  </a:lnTo>
                  <a:lnTo>
                    <a:pt x="429272" y="460324"/>
                  </a:lnTo>
                  <a:lnTo>
                    <a:pt x="437756" y="448398"/>
                  </a:lnTo>
                  <a:lnTo>
                    <a:pt x="438569" y="447255"/>
                  </a:lnTo>
                  <a:lnTo>
                    <a:pt x="440740" y="444207"/>
                  </a:lnTo>
                  <a:lnTo>
                    <a:pt x="445490" y="424561"/>
                  </a:lnTo>
                  <a:close/>
                </a:path>
                <a:path w="3056890" h="1957070">
                  <a:moveTo>
                    <a:pt x="459867" y="1069898"/>
                  </a:moveTo>
                  <a:lnTo>
                    <a:pt x="454507" y="1045451"/>
                  </a:lnTo>
                  <a:lnTo>
                    <a:pt x="440397" y="1025779"/>
                  </a:lnTo>
                  <a:lnTo>
                    <a:pt x="419735" y="1012952"/>
                  </a:lnTo>
                  <a:lnTo>
                    <a:pt x="394716" y="1009027"/>
                  </a:lnTo>
                  <a:lnTo>
                    <a:pt x="371297" y="1014590"/>
                  </a:lnTo>
                  <a:lnTo>
                    <a:pt x="352729" y="1027925"/>
                  </a:lnTo>
                  <a:lnTo>
                    <a:pt x="340575" y="1047343"/>
                  </a:lnTo>
                  <a:lnTo>
                    <a:pt x="336384" y="1071206"/>
                  </a:lnTo>
                  <a:lnTo>
                    <a:pt x="341198" y="1094447"/>
                  </a:lnTo>
                  <a:lnTo>
                    <a:pt x="341249" y="1094740"/>
                  </a:lnTo>
                  <a:lnTo>
                    <a:pt x="354025" y="1114031"/>
                  </a:lnTo>
                  <a:lnTo>
                    <a:pt x="372897" y="1127252"/>
                  </a:lnTo>
                  <a:lnTo>
                    <a:pt x="396087" y="1132573"/>
                  </a:lnTo>
                  <a:lnTo>
                    <a:pt x="420674" y="1128077"/>
                  </a:lnTo>
                  <a:lnTo>
                    <a:pt x="441058" y="1114602"/>
                  </a:lnTo>
                  <a:lnTo>
                    <a:pt x="454914" y="1094447"/>
                  </a:lnTo>
                  <a:lnTo>
                    <a:pt x="459867" y="1069911"/>
                  </a:lnTo>
                  <a:close/>
                </a:path>
                <a:path w="3056890" h="1957070">
                  <a:moveTo>
                    <a:pt x="464870" y="1723656"/>
                  </a:moveTo>
                  <a:lnTo>
                    <a:pt x="460057" y="1698866"/>
                  </a:lnTo>
                  <a:lnTo>
                    <a:pt x="446633" y="1678914"/>
                  </a:lnTo>
                  <a:lnTo>
                    <a:pt x="426542" y="1665706"/>
                  </a:lnTo>
                  <a:lnTo>
                    <a:pt x="401713" y="1661172"/>
                  </a:lnTo>
                  <a:lnTo>
                    <a:pt x="378434" y="1666074"/>
                  </a:lnTo>
                  <a:lnTo>
                    <a:pt x="359130" y="1678914"/>
                  </a:lnTo>
                  <a:lnTo>
                    <a:pt x="345859" y="1697621"/>
                  </a:lnTo>
                  <a:lnTo>
                    <a:pt x="340296" y="1720659"/>
                  </a:lnTo>
                  <a:lnTo>
                    <a:pt x="344309" y="1745272"/>
                  </a:lnTo>
                  <a:lnTo>
                    <a:pt x="357174" y="1765820"/>
                  </a:lnTo>
                  <a:lnTo>
                    <a:pt x="376809" y="1780057"/>
                  </a:lnTo>
                  <a:lnTo>
                    <a:pt x="401129" y="1785747"/>
                  </a:lnTo>
                  <a:lnTo>
                    <a:pt x="425742" y="1781327"/>
                  </a:lnTo>
                  <a:lnTo>
                    <a:pt x="445985" y="1768119"/>
                  </a:lnTo>
                  <a:lnTo>
                    <a:pt x="459740" y="1748205"/>
                  </a:lnTo>
                  <a:lnTo>
                    <a:pt x="464870" y="1723656"/>
                  </a:lnTo>
                  <a:close/>
                </a:path>
                <a:path w="3056890" h="1957070">
                  <a:moveTo>
                    <a:pt x="491794" y="245643"/>
                  </a:moveTo>
                  <a:lnTo>
                    <a:pt x="457301" y="183896"/>
                  </a:lnTo>
                  <a:lnTo>
                    <a:pt x="452043" y="182829"/>
                  </a:lnTo>
                  <a:lnTo>
                    <a:pt x="435165" y="186778"/>
                  </a:lnTo>
                  <a:lnTo>
                    <a:pt x="421563" y="196824"/>
                  </a:lnTo>
                  <a:lnTo>
                    <a:pt x="412673" y="211353"/>
                  </a:lnTo>
                  <a:lnTo>
                    <a:pt x="409968" y="228803"/>
                  </a:lnTo>
                  <a:lnTo>
                    <a:pt x="413715" y="244652"/>
                  </a:lnTo>
                  <a:lnTo>
                    <a:pt x="422706" y="257530"/>
                  </a:lnTo>
                  <a:lnTo>
                    <a:pt x="435559" y="266153"/>
                  </a:lnTo>
                  <a:lnTo>
                    <a:pt x="451485" y="269659"/>
                  </a:lnTo>
                  <a:lnTo>
                    <a:pt x="468884" y="266661"/>
                  </a:lnTo>
                  <a:lnTo>
                    <a:pt x="483298" y="257530"/>
                  </a:lnTo>
                  <a:lnTo>
                    <a:pt x="491794" y="245643"/>
                  </a:lnTo>
                  <a:close/>
                </a:path>
                <a:path w="3056890" h="1957070">
                  <a:moveTo>
                    <a:pt x="522084" y="1525638"/>
                  </a:moveTo>
                  <a:lnTo>
                    <a:pt x="516597" y="1502117"/>
                  </a:lnTo>
                  <a:lnTo>
                    <a:pt x="502920" y="1483080"/>
                  </a:lnTo>
                  <a:lnTo>
                    <a:pt x="483311" y="1470660"/>
                  </a:lnTo>
                  <a:lnTo>
                    <a:pt x="460006" y="1466989"/>
                  </a:lnTo>
                  <a:lnTo>
                    <a:pt x="438442" y="1472793"/>
                  </a:lnTo>
                  <a:lnTo>
                    <a:pt x="432422" y="1477213"/>
                  </a:lnTo>
                  <a:lnTo>
                    <a:pt x="420217" y="1486141"/>
                  </a:lnTo>
                  <a:lnTo>
                    <a:pt x="407504" y="1504772"/>
                  </a:lnTo>
                  <a:lnTo>
                    <a:pt x="402488" y="1526425"/>
                  </a:lnTo>
                  <a:lnTo>
                    <a:pt x="407022" y="1549692"/>
                  </a:lnTo>
                  <a:lnTo>
                    <a:pt x="420027" y="1568818"/>
                  </a:lnTo>
                  <a:lnTo>
                    <a:pt x="439508" y="1581823"/>
                  </a:lnTo>
                  <a:lnTo>
                    <a:pt x="463207" y="1586560"/>
                  </a:lnTo>
                  <a:lnTo>
                    <a:pt x="487032" y="1581823"/>
                  </a:lnTo>
                  <a:lnTo>
                    <a:pt x="505853" y="1568983"/>
                  </a:lnTo>
                  <a:lnTo>
                    <a:pt x="518083" y="1549692"/>
                  </a:lnTo>
                  <a:lnTo>
                    <a:pt x="522084" y="1525651"/>
                  </a:lnTo>
                  <a:close/>
                </a:path>
                <a:path w="3056890" h="1957070">
                  <a:moveTo>
                    <a:pt x="539115" y="872705"/>
                  </a:moveTo>
                  <a:lnTo>
                    <a:pt x="531939" y="842264"/>
                  </a:lnTo>
                  <a:lnTo>
                    <a:pt x="513981" y="816914"/>
                  </a:lnTo>
                  <a:lnTo>
                    <a:pt x="488238" y="799630"/>
                  </a:lnTo>
                  <a:lnTo>
                    <a:pt x="466001" y="795020"/>
                  </a:lnTo>
                  <a:lnTo>
                    <a:pt x="457708" y="793318"/>
                  </a:lnTo>
                  <a:lnTo>
                    <a:pt x="400202" y="818553"/>
                  </a:lnTo>
                  <a:lnTo>
                    <a:pt x="378345" y="878535"/>
                  </a:lnTo>
                  <a:lnTo>
                    <a:pt x="385686" y="909459"/>
                  </a:lnTo>
                  <a:lnTo>
                    <a:pt x="403377" y="933716"/>
                  </a:lnTo>
                  <a:lnTo>
                    <a:pt x="429221" y="949286"/>
                  </a:lnTo>
                  <a:lnTo>
                    <a:pt x="461035" y="954176"/>
                  </a:lnTo>
                  <a:lnTo>
                    <a:pt x="492061" y="946962"/>
                  </a:lnTo>
                  <a:lnTo>
                    <a:pt x="513689" y="931646"/>
                  </a:lnTo>
                  <a:lnTo>
                    <a:pt x="517080" y="929246"/>
                  </a:lnTo>
                  <a:lnTo>
                    <a:pt x="533590" y="903630"/>
                  </a:lnTo>
                  <a:lnTo>
                    <a:pt x="539115" y="872718"/>
                  </a:lnTo>
                  <a:close/>
                </a:path>
                <a:path w="3056890" h="1957070">
                  <a:moveTo>
                    <a:pt x="592302" y="677278"/>
                  </a:moveTo>
                  <a:lnTo>
                    <a:pt x="586524" y="650049"/>
                  </a:lnTo>
                  <a:lnTo>
                    <a:pt x="571550" y="628472"/>
                  </a:lnTo>
                  <a:lnTo>
                    <a:pt x="549287" y="614387"/>
                  </a:lnTo>
                  <a:lnTo>
                    <a:pt x="521690" y="609663"/>
                  </a:lnTo>
                  <a:lnTo>
                    <a:pt x="494715" y="615734"/>
                  </a:lnTo>
                  <a:lnTo>
                    <a:pt x="472643" y="631190"/>
                  </a:lnTo>
                  <a:lnTo>
                    <a:pt x="469480" y="635990"/>
                  </a:lnTo>
                  <a:lnTo>
                    <a:pt x="457911" y="653516"/>
                  </a:lnTo>
                  <a:lnTo>
                    <a:pt x="452945" y="680224"/>
                  </a:lnTo>
                  <a:lnTo>
                    <a:pt x="459409" y="706742"/>
                  </a:lnTo>
                  <a:lnTo>
                    <a:pt x="475411" y="728878"/>
                  </a:lnTo>
                  <a:lnTo>
                    <a:pt x="498094" y="743915"/>
                  </a:lnTo>
                  <a:lnTo>
                    <a:pt x="524624" y="749109"/>
                  </a:lnTo>
                  <a:lnTo>
                    <a:pt x="551141" y="742899"/>
                  </a:lnTo>
                  <a:lnTo>
                    <a:pt x="572808" y="727214"/>
                  </a:lnTo>
                  <a:lnTo>
                    <a:pt x="587311" y="704519"/>
                  </a:lnTo>
                  <a:lnTo>
                    <a:pt x="592302" y="677291"/>
                  </a:lnTo>
                  <a:close/>
                </a:path>
                <a:path w="3056890" h="1957070">
                  <a:moveTo>
                    <a:pt x="594512" y="1332230"/>
                  </a:moveTo>
                  <a:lnTo>
                    <a:pt x="589622" y="1305902"/>
                  </a:lnTo>
                  <a:lnTo>
                    <a:pt x="575741" y="1284439"/>
                  </a:lnTo>
                  <a:lnTo>
                    <a:pt x="554875" y="1269923"/>
                  </a:lnTo>
                  <a:lnTo>
                    <a:pt x="529031" y="1264450"/>
                  </a:lnTo>
                  <a:lnTo>
                    <a:pt x="503224" y="1269517"/>
                  </a:lnTo>
                  <a:lnTo>
                    <a:pt x="481736" y="1283754"/>
                  </a:lnTo>
                  <a:lnTo>
                    <a:pt x="466928" y="1304861"/>
                  </a:lnTo>
                  <a:lnTo>
                    <a:pt x="461137" y="1330540"/>
                  </a:lnTo>
                  <a:lnTo>
                    <a:pt x="465975" y="1356474"/>
                  </a:lnTo>
                  <a:lnTo>
                    <a:pt x="480009" y="1377772"/>
                  </a:lnTo>
                  <a:lnTo>
                    <a:pt x="501142" y="1392275"/>
                  </a:lnTo>
                  <a:lnTo>
                    <a:pt x="527253" y="1397863"/>
                  </a:lnTo>
                  <a:lnTo>
                    <a:pt x="553567" y="1393113"/>
                  </a:lnTo>
                  <a:lnTo>
                    <a:pt x="574852" y="1379334"/>
                  </a:lnTo>
                  <a:lnTo>
                    <a:pt x="589140" y="1358404"/>
                  </a:lnTo>
                  <a:lnTo>
                    <a:pt x="594512" y="1332242"/>
                  </a:lnTo>
                  <a:close/>
                </a:path>
                <a:path w="3056890" h="1957070">
                  <a:moveTo>
                    <a:pt x="637628" y="482511"/>
                  </a:moveTo>
                  <a:lnTo>
                    <a:pt x="607822" y="438048"/>
                  </a:lnTo>
                  <a:lnTo>
                    <a:pt x="589699" y="433705"/>
                  </a:lnTo>
                  <a:lnTo>
                    <a:pt x="570204" y="437565"/>
                  </a:lnTo>
                  <a:lnTo>
                    <a:pt x="554113" y="448894"/>
                  </a:lnTo>
                  <a:lnTo>
                    <a:pt x="543534" y="465455"/>
                  </a:lnTo>
                  <a:lnTo>
                    <a:pt x="540283" y="485394"/>
                  </a:lnTo>
                  <a:lnTo>
                    <a:pt x="544893" y="503809"/>
                  </a:lnTo>
                  <a:lnTo>
                    <a:pt x="555663" y="518401"/>
                  </a:lnTo>
                  <a:lnTo>
                    <a:pt x="571182" y="527875"/>
                  </a:lnTo>
                  <a:lnTo>
                    <a:pt x="590042" y="530948"/>
                  </a:lnTo>
                  <a:lnTo>
                    <a:pt x="608469" y="526656"/>
                  </a:lnTo>
                  <a:lnTo>
                    <a:pt x="623633" y="516026"/>
                  </a:lnTo>
                  <a:lnTo>
                    <a:pt x="626706" y="511467"/>
                  </a:lnTo>
                  <a:lnTo>
                    <a:pt x="633907" y="500761"/>
                  </a:lnTo>
                  <a:lnTo>
                    <a:pt x="637628" y="482511"/>
                  </a:lnTo>
                  <a:close/>
                </a:path>
                <a:path w="3056890" h="1957070">
                  <a:moveTo>
                    <a:pt x="653872" y="1787017"/>
                  </a:moveTo>
                  <a:lnTo>
                    <a:pt x="649008" y="1764677"/>
                  </a:lnTo>
                  <a:lnTo>
                    <a:pt x="636638" y="1747354"/>
                  </a:lnTo>
                  <a:lnTo>
                    <a:pt x="618286" y="1736445"/>
                  </a:lnTo>
                  <a:lnTo>
                    <a:pt x="595439" y="1733334"/>
                  </a:lnTo>
                  <a:lnTo>
                    <a:pt x="574649" y="1738414"/>
                  </a:lnTo>
                  <a:lnTo>
                    <a:pt x="557745" y="1750339"/>
                  </a:lnTo>
                  <a:lnTo>
                    <a:pt x="546354" y="1767446"/>
                  </a:lnTo>
                  <a:lnTo>
                    <a:pt x="542061" y="1788058"/>
                  </a:lnTo>
                  <a:lnTo>
                    <a:pt x="546455" y="1809534"/>
                  </a:lnTo>
                  <a:lnTo>
                    <a:pt x="546531" y="1809915"/>
                  </a:lnTo>
                  <a:lnTo>
                    <a:pt x="558812" y="1827987"/>
                  </a:lnTo>
                  <a:lnTo>
                    <a:pt x="558914" y="1828139"/>
                  </a:lnTo>
                  <a:lnTo>
                    <a:pt x="577088" y="1840585"/>
                  </a:lnTo>
                  <a:lnTo>
                    <a:pt x="598919" y="1845144"/>
                  </a:lnTo>
                  <a:lnTo>
                    <a:pt x="620255" y="1840585"/>
                  </a:lnTo>
                  <a:lnTo>
                    <a:pt x="620598" y="1840585"/>
                  </a:lnTo>
                  <a:lnTo>
                    <a:pt x="638365" y="1827987"/>
                  </a:lnTo>
                  <a:lnTo>
                    <a:pt x="650011" y="1809534"/>
                  </a:lnTo>
                  <a:lnTo>
                    <a:pt x="653872" y="1787029"/>
                  </a:lnTo>
                  <a:close/>
                </a:path>
                <a:path w="3056890" h="1957070">
                  <a:moveTo>
                    <a:pt x="672744" y="1133627"/>
                  </a:moveTo>
                  <a:lnTo>
                    <a:pt x="665911" y="1102880"/>
                  </a:lnTo>
                  <a:lnTo>
                    <a:pt x="648525" y="1077798"/>
                  </a:lnTo>
                  <a:lnTo>
                    <a:pt x="623277" y="1060970"/>
                  </a:lnTo>
                  <a:lnTo>
                    <a:pt x="615899" y="1059535"/>
                  </a:lnTo>
                  <a:lnTo>
                    <a:pt x="609841" y="1058354"/>
                  </a:lnTo>
                  <a:lnTo>
                    <a:pt x="608584" y="1058100"/>
                  </a:lnTo>
                  <a:lnTo>
                    <a:pt x="592797" y="1055027"/>
                  </a:lnTo>
                  <a:lnTo>
                    <a:pt x="562622" y="1061796"/>
                  </a:lnTo>
                  <a:lnTo>
                    <a:pt x="555828" y="1066495"/>
                  </a:lnTo>
                  <a:lnTo>
                    <a:pt x="554355" y="1067523"/>
                  </a:lnTo>
                  <a:lnTo>
                    <a:pt x="537222" y="1079398"/>
                  </a:lnTo>
                  <a:lnTo>
                    <a:pt x="519645" y="1104823"/>
                  </a:lnTo>
                  <a:lnTo>
                    <a:pt x="512914" y="1135011"/>
                  </a:lnTo>
                  <a:lnTo>
                    <a:pt x="519379" y="1166660"/>
                  </a:lnTo>
                  <a:lnTo>
                    <a:pt x="537425" y="1192364"/>
                  </a:lnTo>
                  <a:lnTo>
                    <a:pt x="564146" y="1209357"/>
                  </a:lnTo>
                  <a:lnTo>
                    <a:pt x="596620" y="1214856"/>
                  </a:lnTo>
                  <a:lnTo>
                    <a:pt x="627380" y="1207820"/>
                  </a:lnTo>
                  <a:lnTo>
                    <a:pt x="645020" y="1195247"/>
                  </a:lnTo>
                  <a:lnTo>
                    <a:pt x="648855" y="1192504"/>
                  </a:lnTo>
                  <a:lnTo>
                    <a:pt x="651700" y="1190472"/>
                  </a:lnTo>
                  <a:lnTo>
                    <a:pt x="667499" y="1165021"/>
                  </a:lnTo>
                  <a:lnTo>
                    <a:pt x="672744" y="1133640"/>
                  </a:lnTo>
                  <a:close/>
                </a:path>
                <a:path w="3056890" h="1957070">
                  <a:moveTo>
                    <a:pt x="717486" y="938326"/>
                  </a:moveTo>
                  <a:lnTo>
                    <a:pt x="712520" y="917257"/>
                  </a:lnTo>
                  <a:lnTo>
                    <a:pt x="711771" y="914069"/>
                  </a:lnTo>
                  <a:lnTo>
                    <a:pt x="697445" y="894156"/>
                  </a:lnTo>
                  <a:lnTo>
                    <a:pt x="676871" y="880821"/>
                  </a:lnTo>
                  <a:lnTo>
                    <a:pt x="652386" y="876325"/>
                  </a:lnTo>
                  <a:lnTo>
                    <a:pt x="628078" y="881938"/>
                  </a:lnTo>
                  <a:lnTo>
                    <a:pt x="608368" y="896073"/>
                  </a:lnTo>
                  <a:lnTo>
                    <a:pt x="595287" y="916571"/>
                  </a:lnTo>
                  <a:lnTo>
                    <a:pt x="590854" y="941298"/>
                  </a:lnTo>
                  <a:lnTo>
                    <a:pt x="610222" y="985507"/>
                  </a:lnTo>
                  <a:lnTo>
                    <a:pt x="655294" y="1002868"/>
                  </a:lnTo>
                  <a:lnTo>
                    <a:pt x="679716" y="997254"/>
                  </a:lnTo>
                  <a:lnTo>
                    <a:pt x="699668" y="983132"/>
                  </a:lnTo>
                  <a:lnTo>
                    <a:pt x="712990" y="962736"/>
                  </a:lnTo>
                  <a:lnTo>
                    <a:pt x="717359" y="939025"/>
                  </a:lnTo>
                  <a:lnTo>
                    <a:pt x="717486" y="938339"/>
                  </a:lnTo>
                  <a:close/>
                </a:path>
                <a:path w="3056890" h="1957070">
                  <a:moveTo>
                    <a:pt x="734250" y="1591259"/>
                  </a:moveTo>
                  <a:lnTo>
                    <a:pt x="727773" y="1561642"/>
                  </a:lnTo>
                  <a:lnTo>
                    <a:pt x="711085" y="1537550"/>
                  </a:lnTo>
                  <a:lnTo>
                    <a:pt x="709637" y="1536598"/>
                  </a:lnTo>
                  <a:lnTo>
                    <a:pt x="697865" y="1528838"/>
                  </a:lnTo>
                  <a:lnTo>
                    <a:pt x="692988" y="1525612"/>
                  </a:lnTo>
                  <a:lnTo>
                    <a:pt x="686777" y="1521510"/>
                  </a:lnTo>
                  <a:lnTo>
                    <a:pt x="657415" y="1516075"/>
                  </a:lnTo>
                  <a:lnTo>
                    <a:pt x="646430" y="1518615"/>
                  </a:lnTo>
                  <a:lnTo>
                    <a:pt x="628218" y="1522831"/>
                  </a:lnTo>
                  <a:lnTo>
                    <a:pt x="604189" y="1539900"/>
                  </a:lnTo>
                  <a:lnTo>
                    <a:pt x="587984" y="1564500"/>
                  </a:lnTo>
                  <a:lnTo>
                    <a:pt x="582269" y="1593862"/>
                  </a:lnTo>
                  <a:lnTo>
                    <a:pt x="588695" y="1623110"/>
                  </a:lnTo>
                  <a:lnTo>
                    <a:pt x="605434" y="1646783"/>
                  </a:lnTo>
                  <a:lnTo>
                    <a:pt x="630034" y="1662544"/>
                  </a:lnTo>
                  <a:lnTo>
                    <a:pt x="659993" y="1668030"/>
                  </a:lnTo>
                  <a:lnTo>
                    <a:pt x="665429" y="1666913"/>
                  </a:lnTo>
                  <a:lnTo>
                    <a:pt x="689914" y="1661883"/>
                  </a:lnTo>
                  <a:lnTo>
                    <a:pt x="713587" y="1645678"/>
                  </a:lnTo>
                  <a:lnTo>
                    <a:pt x="721118" y="1633855"/>
                  </a:lnTo>
                  <a:lnTo>
                    <a:pt x="729018" y="1621459"/>
                  </a:lnTo>
                  <a:lnTo>
                    <a:pt x="734250" y="1591271"/>
                  </a:lnTo>
                  <a:close/>
                </a:path>
                <a:path w="3056890" h="1957070">
                  <a:moveTo>
                    <a:pt x="779246" y="744410"/>
                  </a:moveTo>
                  <a:lnTo>
                    <a:pt x="774293" y="721677"/>
                  </a:lnTo>
                  <a:lnTo>
                    <a:pt x="760755" y="702233"/>
                  </a:lnTo>
                  <a:lnTo>
                    <a:pt x="741286" y="688733"/>
                  </a:lnTo>
                  <a:lnTo>
                    <a:pt x="718540" y="683818"/>
                  </a:lnTo>
                  <a:lnTo>
                    <a:pt x="699503" y="687882"/>
                  </a:lnTo>
                  <a:lnTo>
                    <a:pt x="696772" y="688467"/>
                  </a:lnTo>
                  <a:lnTo>
                    <a:pt x="678573" y="700735"/>
                  </a:lnTo>
                  <a:lnTo>
                    <a:pt x="665848" y="718769"/>
                  </a:lnTo>
                  <a:lnTo>
                    <a:pt x="660425" y="740752"/>
                  </a:lnTo>
                  <a:lnTo>
                    <a:pt x="663905" y="764667"/>
                  </a:lnTo>
                  <a:lnTo>
                    <a:pt x="675678" y="784186"/>
                  </a:lnTo>
                  <a:lnTo>
                    <a:pt x="694093" y="797509"/>
                  </a:lnTo>
                  <a:lnTo>
                    <a:pt x="717448" y="802792"/>
                  </a:lnTo>
                  <a:lnTo>
                    <a:pt x="739406" y="798918"/>
                  </a:lnTo>
                  <a:lnTo>
                    <a:pt x="741095" y="798614"/>
                  </a:lnTo>
                  <a:lnTo>
                    <a:pt x="760717" y="786142"/>
                  </a:lnTo>
                  <a:lnTo>
                    <a:pt x="774153" y="767397"/>
                  </a:lnTo>
                  <a:lnTo>
                    <a:pt x="779246" y="744423"/>
                  </a:lnTo>
                  <a:close/>
                </a:path>
                <a:path w="3056890" h="1957070">
                  <a:moveTo>
                    <a:pt x="791756" y="1394396"/>
                  </a:moveTo>
                  <a:lnTo>
                    <a:pt x="785660" y="1368615"/>
                  </a:lnTo>
                  <a:lnTo>
                    <a:pt x="770724" y="1347812"/>
                  </a:lnTo>
                  <a:lnTo>
                    <a:pt x="749122" y="1334033"/>
                  </a:lnTo>
                  <a:lnTo>
                    <a:pt x="722985" y="1329309"/>
                  </a:lnTo>
                  <a:lnTo>
                    <a:pt x="697026" y="1334947"/>
                  </a:lnTo>
                  <a:lnTo>
                    <a:pt x="680224" y="1346542"/>
                  </a:lnTo>
                  <a:lnTo>
                    <a:pt x="675906" y="1349514"/>
                  </a:lnTo>
                  <a:lnTo>
                    <a:pt x="661733" y="1370888"/>
                  </a:lnTo>
                  <a:lnTo>
                    <a:pt x="656551" y="1396936"/>
                  </a:lnTo>
                  <a:lnTo>
                    <a:pt x="662292" y="1424152"/>
                  </a:lnTo>
                  <a:lnTo>
                    <a:pt x="677760" y="1446047"/>
                  </a:lnTo>
                  <a:lnTo>
                    <a:pt x="698855" y="1459242"/>
                  </a:lnTo>
                  <a:lnTo>
                    <a:pt x="700493" y="1460258"/>
                  </a:lnTo>
                  <a:lnTo>
                    <a:pt x="753567" y="1457782"/>
                  </a:lnTo>
                  <a:lnTo>
                    <a:pt x="787488" y="1420533"/>
                  </a:lnTo>
                  <a:lnTo>
                    <a:pt x="791756" y="1394409"/>
                  </a:lnTo>
                  <a:close/>
                </a:path>
                <a:path w="3056890" h="1957070">
                  <a:moveTo>
                    <a:pt x="843191" y="549325"/>
                  </a:moveTo>
                  <a:lnTo>
                    <a:pt x="839025" y="525640"/>
                  </a:lnTo>
                  <a:lnTo>
                    <a:pt x="835342" y="519963"/>
                  </a:lnTo>
                  <a:lnTo>
                    <a:pt x="826643" y="506552"/>
                  </a:lnTo>
                  <a:lnTo>
                    <a:pt x="807796" y="493839"/>
                  </a:lnTo>
                  <a:lnTo>
                    <a:pt x="784199" y="489254"/>
                  </a:lnTo>
                  <a:lnTo>
                    <a:pt x="760730" y="494169"/>
                  </a:lnTo>
                  <a:lnTo>
                    <a:pt x="741502" y="507276"/>
                  </a:lnTo>
                  <a:lnTo>
                    <a:pt x="728675" y="526427"/>
                  </a:lnTo>
                  <a:lnTo>
                    <a:pt x="724420" y="549325"/>
                  </a:lnTo>
                  <a:lnTo>
                    <a:pt x="724382" y="549490"/>
                  </a:lnTo>
                  <a:lnTo>
                    <a:pt x="730161" y="572198"/>
                  </a:lnTo>
                  <a:lnTo>
                    <a:pt x="744321" y="591261"/>
                  </a:lnTo>
                  <a:lnTo>
                    <a:pt x="764146" y="604126"/>
                  </a:lnTo>
                  <a:lnTo>
                    <a:pt x="786917" y="608228"/>
                  </a:lnTo>
                  <a:lnTo>
                    <a:pt x="808570" y="602792"/>
                  </a:lnTo>
                  <a:lnTo>
                    <a:pt x="826325" y="589953"/>
                  </a:lnTo>
                  <a:lnTo>
                    <a:pt x="838454" y="571525"/>
                  </a:lnTo>
                  <a:lnTo>
                    <a:pt x="843165" y="549490"/>
                  </a:lnTo>
                  <a:lnTo>
                    <a:pt x="843191" y="549338"/>
                  </a:lnTo>
                  <a:close/>
                </a:path>
                <a:path w="3056890" h="1957070">
                  <a:moveTo>
                    <a:pt x="843775" y="1847240"/>
                  </a:moveTo>
                  <a:lnTo>
                    <a:pt x="839139" y="1827377"/>
                  </a:lnTo>
                  <a:lnTo>
                    <a:pt x="827671" y="1811426"/>
                  </a:lnTo>
                  <a:lnTo>
                    <a:pt x="811199" y="1801126"/>
                  </a:lnTo>
                  <a:lnTo>
                    <a:pt x="791578" y="1798193"/>
                  </a:lnTo>
                  <a:lnTo>
                    <a:pt x="772464" y="1803704"/>
                  </a:lnTo>
                  <a:lnTo>
                    <a:pt x="756780" y="1816150"/>
                  </a:lnTo>
                  <a:lnTo>
                    <a:pt x="746544" y="1833232"/>
                  </a:lnTo>
                  <a:lnTo>
                    <a:pt x="743775" y="1852637"/>
                  </a:lnTo>
                  <a:lnTo>
                    <a:pt x="748880" y="1870659"/>
                  </a:lnTo>
                  <a:lnTo>
                    <a:pt x="759980" y="1885124"/>
                  </a:lnTo>
                  <a:lnTo>
                    <a:pt x="775665" y="1894738"/>
                  </a:lnTo>
                  <a:lnTo>
                    <a:pt x="794486" y="1898230"/>
                  </a:lnTo>
                  <a:lnTo>
                    <a:pt x="814793" y="1894433"/>
                  </a:lnTo>
                  <a:lnTo>
                    <a:pt x="830554" y="1883854"/>
                  </a:lnTo>
                  <a:lnTo>
                    <a:pt x="840600" y="1867725"/>
                  </a:lnTo>
                  <a:lnTo>
                    <a:pt x="843775" y="1847240"/>
                  </a:lnTo>
                  <a:close/>
                </a:path>
                <a:path w="3056890" h="1957070">
                  <a:moveTo>
                    <a:pt x="849604" y="1202385"/>
                  </a:moveTo>
                  <a:lnTo>
                    <a:pt x="848664" y="1198041"/>
                  </a:lnTo>
                  <a:lnTo>
                    <a:pt x="848639" y="1197889"/>
                  </a:lnTo>
                  <a:lnTo>
                    <a:pt x="845210" y="1179322"/>
                  </a:lnTo>
                  <a:lnTo>
                    <a:pt x="844435" y="1178166"/>
                  </a:lnTo>
                  <a:lnTo>
                    <a:pt x="835660" y="1165047"/>
                  </a:lnTo>
                  <a:lnTo>
                    <a:pt x="832408" y="1160170"/>
                  </a:lnTo>
                  <a:lnTo>
                    <a:pt x="813193" y="1147076"/>
                  </a:lnTo>
                  <a:lnTo>
                    <a:pt x="789673" y="1142174"/>
                  </a:lnTo>
                  <a:lnTo>
                    <a:pt x="774204" y="1145171"/>
                  </a:lnTo>
                  <a:lnTo>
                    <a:pt x="766114" y="1146733"/>
                  </a:lnTo>
                  <a:lnTo>
                    <a:pt x="747255" y="1159459"/>
                  </a:lnTo>
                  <a:lnTo>
                    <a:pt x="734860" y="1178547"/>
                  </a:lnTo>
                  <a:lnTo>
                    <a:pt x="730669" y="1202232"/>
                  </a:lnTo>
                  <a:lnTo>
                    <a:pt x="735406" y="1224407"/>
                  </a:lnTo>
                  <a:lnTo>
                    <a:pt x="747534" y="1242834"/>
                  </a:lnTo>
                  <a:lnTo>
                    <a:pt x="765302" y="1255687"/>
                  </a:lnTo>
                  <a:lnTo>
                    <a:pt x="786942" y="1261135"/>
                  </a:lnTo>
                  <a:lnTo>
                    <a:pt x="799045" y="1258963"/>
                  </a:lnTo>
                  <a:lnTo>
                    <a:pt x="809739" y="1257046"/>
                  </a:lnTo>
                  <a:lnTo>
                    <a:pt x="829564" y="1244193"/>
                  </a:lnTo>
                  <a:lnTo>
                    <a:pt x="843724" y="1225130"/>
                  </a:lnTo>
                  <a:lnTo>
                    <a:pt x="849604" y="1202385"/>
                  </a:lnTo>
                  <a:close/>
                </a:path>
                <a:path w="3056890" h="1957070">
                  <a:moveTo>
                    <a:pt x="894029" y="1003592"/>
                  </a:moveTo>
                  <a:lnTo>
                    <a:pt x="890244" y="986129"/>
                  </a:lnTo>
                  <a:lnTo>
                    <a:pt x="880770" y="972489"/>
                  </a:lnTo>
                  <a:lnTo>
                    <a:pt x="866673" y="963663"/>
                  </a:lnTo>
                  <a:lnTo>
                    <a:pt x="848995" y="960653"/>
                  </a:lnTo>
                  <a:lnTo>
                    <a:pt x="831634" y="964272"/>
                  </a:lnTo>
                  <a:lnTo>
                    <a:pt x="817384" y="973709"/>
                  </a:lnTo>
                  <a:lnTo>
                    <a:pt x="807681" y="987590"/>
                  </a:lnTo>
                  <a:lnTo>
                    <a:pt x="803948" y="1004506"/>
                  </a:lnTo>
                  <a:lnTo>
                    <a:pt x="807923" y="1022464"/>
                  </a:lnTo>
                  <a:lnTo>
                    <a:pt x="818832" y="1037590"/>
                  </a:lnTo>
                  <a:lnTo>
                    <a:pt x="834453" y="1047737"/>
                  </a:lnTo>
                  <a:lnTo>
                    <a:pt x="852500" y="1050734"/>
                  </a:lnTo>
                  <a:lnTo>
                    <a:pt x="869238" y="1046149"/>
                  </a:lnTo>
                  <a:lnTo>
                    <a:pt x="882573" y="1035824"/>
                  </a:lnTo>
                  <a:lnTo>
                    <a:pt x="891260" y="1021168"/>
                  </a:lnTo>
                  <a:lnTo>
                    <a:pt x="894029" y="1003592"/>
                  </a:lnTo>
                  <a:close/>
                </a:path>
                <a:path w="3056890" h="1957070">
                  <a:moveTo>
                    <a:pt x="903770" y="350418"/>
                  </a:moveTo>
                  <a:lnTo>
                    <a:pt x="898309" y="326910"/>
                  </a:lnTo>
                  <a:lnTo>
                    <a:pt x="884631" y="307860"/>
                  </a:lnTo>
                  <a:lnTo>
                    <a:pt x="881621" y="305943"/>
                  </a:lnTo>
                  <a:lnTo>
                    <a:pt x="872744" y="308241"/>
                  </a:lnTo>
                  <a:lnTo>
                    <a:pt x="823518" y="321602"/>
                  </a:lnTo>
                  <a:lnTo>
                    <a:pt x="788771" y="331482"/>
                  </a:lnTo>
                  <a:lnTo>
                    <a:pt x="784161" y="351155"/>
                  </a:lnTo>
                  <a:lnTo>
                    <a:pt x="788708" y="374484"/>
                  </a:lnTo>
                  <a:lnTo>
                    <a:pt x="801674" y="393547"/>
                  </a:lnTo>
                  <a:lnTo>
                    <a:pt x="821220" y="406590"/>
                  </a:lnTo>
                  <a:lnTo>
                    <a:pt x="844854" y="411302"/>
                  </a:lnTo>
                  <a:lnTo>
                    <a:pt x="868692" y="406590"/>
                  </a:lnTo>
                  <a:lnTo>
                    <a:pt x="887526" y="393763"/>
                  </a:lnTo>
                  <a:lnTo>
                    <a:pt x="899769" y="374484"/>
                  </a:lnTo>
                  <a:lnTo>
                    <a:pt x="903655" y="351155"/>
                  </a:lnTo>
                  <a:lnTo>
                    <a:pt x="903770" y="350418"/>
                  </a:lnTo>
                  <a:close/>
                </a:path>
                <a:path w="3056890" h="1957070">
                  <a:moveTo>
                    <a:pt x="910234" y="1652485"/>
                  </a:moveTo>
                  <a:lnTo>
                    <a:pt x="905510" y="1632305"/>
                  </a:lnTo>
                  <a:lnTo>
                    <a:pt x="893305" y="1614843"/>
                  </a:lnTo>
                  <a:lnTo>
                    <a:pt x="875957" y="1602447"/>
                  </a:lnTo>
                  <a:lnTo>
                    <a:pt x="855789" y="1597494"/>
                  </a:lnTo>
                  <a:lnTo>
                    <a:pt x="834034" y="1601825"/>
                  </a:lnTo>
                  <a:lnTo>
                    <a:pt x="816229" y="1614424"/>
                  </a:lnTo>
                  <a:lnTo>
                    <a:pt x="804456" y="1633093"/>
                  </a:lnTo>
                  <a:lnTo>
                    <a:pt x="800760" y="1655660"/>
                  </a:lnTo>
                  <a:lnTo>
                    <a:pt x="805726" y="1676641"/>
                  </a:lnTo>
                  <a:lnTo>
                    <a:pt x="817626" y="1693100"/>
                  </a:lnTo>
                  <a:lnTo>
                    <a:pt x="835025" y="1703692"/>
                  </a:lnTo>
                  <a:lnTo>
                    <a:pt x="856462" y="1707070"/>
                  </a:lnTo>
                  <a:lnTo>
                    <a:pt x="862393" y="1705686"/>
                  </a:lnTo>
                  <a:lnTo>
                    <a:pt x="877316" y="1702206"/>
                  </a:lnTo>
                  <a:lnTo>
                    <a:pt x="894499" y="1690204"/>
                  </a:lnTo>
                  <a:lnTo>
                    <a:pt x="906106" y="1672983"/>
                  </a:lnTo>
                  <a:lnTo>
                    <a:pt x="907872" y="1664220"/>
                  </a:lnTo>
                  <a:lnTo>
                    <a:pt x="910234" y="1652498"/>
                  </a:lnTo>
                  <a:close/>
                </a:path>
                <a:path w="3056890" h="1957070">
                  <a:moveTo>
                    <a:pt x="967270" y="1455547"/>
                  </a:moveTo>
                  <a:lnTo>
                    <a:pt x="965403" y="1447711"/>
                  </a:lnTo>
                  <a:lnTo>
                    <a:pt x="962914" y="1437233"/>
                  </a:lnTo>
                  <a:lnTo>
                    <a:pt x="952207" y="1422463"/>
                  </a:lnTo>
                  <a:lnTo>
                    <a:pt x="936790" y="1412760"/>
                  </a:lnTo>
                  <a:lnTo>
                    <a:pt x="918273" y="1409649"/>
                  </a:lnTo>
                  <a:lnTo>
                    <a:pt x="900099" y="1414106"/>
                  </a:lnTo>
                  <a:lnTo>
                    <a:pt x="889419" y="1421942"/>
                  </a:lnTo>
                  <a:lnTo>
                    <a:pt x="885329" y="1424940"/>
                  </a:lnTo>
                  <a:lnTo>
                    <a:pt x="875601" y="1440421"/>
                  </a:lnTo>
                  <a:lnTo>
                    <a:pt x="872490" y="1458836"/>
                  </a:lnTo>
                  <a:lnTo>
                    <a:pt x="875665" y="1471790"/>
                  </a:lnTo>
                  <a:lnTo>
                    <a:pt x="876947" y="1476997"/>
                  </a:lnTo>
                  <a:lnTo>
                    <a:pt x="887717" y="1491691"/>
                  </a:lnTo>
                  <a:lnTo>
                    <a:pt x="900430" y="1499692"/>
                  </a:lnTo>
                  <a:lnTo>
                    <a:pt x="903147" y="1501381"/>
                  </a:lnTo>
                  <a:lnTo>
                    <a:pt x="954519" y="1489519"/>
                  </a:lnTo>
                  <a:lnTo>
                    <a:pt x="967270" y="1455559"/>
                  </a:lnTo>
                  <a:close/>
                </a:path>
                <a:path w="3056890" h="1957070">
                  <a:moveTo>
                    <a:pt x="990206" y="807478"/>
                  </a:moveTo>
                  <a:lnTo>
                    <a:pt x="982967" y="778560"/>
                  </a:lnTo>
                  <a:lnTo>
                    <a:pt x="965136" y="754672"/>
                  </a:lnTo>
                  <a:lnTo>
                    <a:pt x="940028" y="738886"/>
                  </a:lnTo>
                  <a:lnTo>
                    <a:pt x="910932" y="734237"/>
                  </a:lnTo>
                  <a:lnTo>
                    <a:pt x="883145" y="741603"/>
                  </a:lnTo>
                  <a:lnTo>
                    <a:pt x="860869" y="758342"/>
                  </a:lnTo>
                  <a:lnTo>
                    <a:pt x="846201" y="782167"/>
                  </a:lnTo>
                  <a:lnTo>
                    <a:pt x="841197" y="810793"/>
                  </a:lnTo>
                  <a:lnTo>
                    <a:pt x="847674" y="840384"/>
                  </a:lnTo>
                  <a:lnTo>
                    <a:pt x="864387" y="863714"/>
                  </a:lnTo>
                  <a:lnTo>
                    <a:pt x="889025" y="878624"/>
                  </a:lnTo>
                  <a:lnTo>
                    <a:pt x="919226" y="882967"/>
                  </a:lnTo>
                  <a:lnTo>
                    <a:pt x="947293" y="875804"/>
                  </a:lnTo>
                  <a:lnTo>
                    <a:pt x="970076" y="859129"/>
                  </a:lnTo>
                  <a:lnTo>
                    <a:pt x="985189" y="835494"/>
                  </a:lnTo>
                  <a:lnTo>
                    <a:pt x="990206" y="807491"/>
                  </a:lnTo>
                  <a:close/>
                </a:path>
                <a:path w="3056890" h="1957070">
                  <a:moveTo>
                    <a:pt x="1031633" y="1913305"/>
                  </a:moveTo>
                  <a:lnTo>
                    <a:pt x="1004544" y="1876590"/>
                  </a:lnTo>
                  <a:lnTo>
                    <a:pt x="988174" y="1874062"/>
                  </a:lnTo>
                  <a:lnTo>
                    <a:pt x="973150" y="1877491"/>
                  </a:lnTo>
                  <a:lnTo>
                    <a:pt x="961288" y="1885683"/>
                  </a:lnTo>
                  <a:lnTo>
                    <a:pt x="953503" y="1897621"/>
                  </a:lnTo>
                  <a:lnTo>
                    <a:pt x="953401" y="1897773"/>
                  </a:lnTo>
                  <a:lnTo>
                    <a:pt x="950290" y="1912962"/>
                  </a:lnTo>
                  <a:lnTo>
                    <a:pt x="953135" y="1929041"/>
                  </a:lnTo>
                  <a:lnTo>
                    <a:pt x="953173" y="1929282"/>
                  </a:lnTo>
                  <a:lnTo>
                    <a:pt x="961783" y="1942807"/>
                  </a:lnTo>
                  <a:lnTo>
                    <a:pt x="974674" y="1952028"/>
                  </a:lnTo>
                  <a:lnTo>
                    <a:pt x="990396" y="1955431"/>
                  </a:lnTo>
                  <a:lnTo>
                    <a:pt x="1006132" y="1951875"/>
                  </a:lnTo>
                  <a:lnTo>
                    <a:pt x="1019403" y="1942490"/>
                  </a:lnTo>
                  <a:lnTo>
                    <a:pt x="1028496" y="1929041"/>
                  </a:lnTo>
                  <a:lnTo>
                    <a:pt x="1029335" y="1924786"/>
                  </a:lnTo>
                  <a:lnTo>
                    <a:pt x="1031633" y="1913305"/>
                  </a:lnTo>
                  <a:close/>
                </a:path>
                <a:path w="3056890" h="1957070">
                  <a:moveTo>
                    <a:pt x="1061161" y="1260500"/>
                  </a:moveTo>
                  <a:lnTo>
                    <a:pt x="1054519" y="1231531"/>
                  </a:lnTo>
                  <a:lnTo>
                    <a:pt x="1037310" y="1207376"/>
                  </a:lnTo>
                  <a:lnTo>
                    <a:pt x="1012634" y="1191031"/>
                  </a:lnTo>
                  <a:lnTo>
                    <a:pt x="983564" y="1185443"/>
                  </a:lnTo>
                  <a:lnTo>
                    <a:pt x="955700" y="1191806"/>
                  </a:lnTo>
                  <a:lnTo>
                    <a:pt x="932789" y="1207757"/>
                  </a:lnTo>
                  <a:lnTo>
                    <a:pt x="917117" y="1230998"/>
                  </a:lnTo>
                  <a:lnTo>
                    <a:pt x="910907" y="1259243"/>
                  </a:lnTo>
                  <a:lnTo>
                    <a:pt x="916000" y="1289316"/>
                  </a:lnTo>
                  <a:lnTo>
                    <a:pt x="931532" y="1313573"/>
                  </a:lnTo>
                  <a:lnTo>
                    <a:pt x="955205" y="1329753"/>
                  </a:lnTo>
                  <a:lnTo>
                    <a:pt x="955598" y="1329753"/>
                  </a:lnTo>
                  <a:lnTo>
                    <a:pt x="984808" y="1335595"/>
                  </a:lnTo>
                  <a:lnTo>
                    <a:pt x="1014590" y="1329753"/>
                  </a:lnTo>
                  <a:lnTo>
                    <a:pt x="1038974" y="1313573"/>
                  </a:lnTo>
                  <a:lnTo>
                    <a:pt x="1055370" y="1289646"/>
                  </a:lnTo>
                  <a:lnTo>
                    <a:pt x="1061161" y="1260500"/>
                  </a:lnTo>
                  <a:close/>
                </a:path>
                <a:path w="3056890" h="1957070">
                  <a:moveTo>
                    <a:pt x="1062342" y="616737"/>
                  </a:moveTo>
                  <a:lnTo>
                    <a:pt x="1057478" y="585939"/>
                  </a:lnTo>
                  <a:lnTo>
                    <a:pt x="1041755" y="559587"/>
                  </a:lnTo>
                  <a:lnTo>
                    <a:pt x="1017663" y="540499"/>
                  </a:lnTo>
                  <a:lnTo>
                    <a:pt x="987653" y="531482"/>
                  </a:lnTo>
                  <a:lnTo>
                    <a:pt x="955294" y="535101"/>
                  </a:lnTo>
                  <a:lnTo>
                    <a:pt x="927747" y="550672"/>
                  </a:lnTo>
                  <a:lnTo>
                    <a:pt x="908075" y="575576"/>
                  </a:lnTo>
                  <a:lnTo>
                    <a:pt x="899299" y="607187"/>
                  </a:lnTo>
                  <a:lnTo>
                    <a:pt x="903401" y="640207"/>
                  </a:lnTo>
                  <a:lnTo>
                    <a:pt x="918972" y="667423"/>
                  </a:lnTo>
                  <a:lnTo>
                    <a:pt x="943787" y="686308"/>
                  </a:lnTo>
                  <a:lnTo>
                    <a:pt x="975677" y="694372"/>
                  </a:lnTo>
                  <a:lnTo>
                    <a:pt x="1008456" y="689660"/>
                  </a:lnTo>
                  <a:lnTo>
                    <a:pt x="1035621" y="673544"/>
                  </a:lnTo>
                  <a:lnTo>
                    <a:pt x="1054493" y="648436"/>
                  </a:lnTo>
                  <a:lnTo>
                    <a:pt x="1062342" y="616750"/>
                  </a:lnTo>
                  <a:close/>
                </a:path>
                <a:path w="3056890" h="1957070">
                  <a:moveTo>
                    <a:pt x="1100620" y="417830"/>
                  </a:moveTo>
                  <a:lnTo>
                    <a:pt x="1095883" y="394804"/>
                  </a:lnTo>
                  <a:lnTo>
                    <a:pt x="1082713" y="375881"/>
                  </a:lnTo>
                  <a:lnTo>
                    <a:pt x="1063282" y="363131"/>
                  </a:lnTo>
                  <a:lnTo>
                    <a:pt x="1039698" y="358635"/>
                  </a:lnTo>
                  <a:lnTo>
                    <a:pt x="1016203" y="363601"/>
                  </a:lnTo>
                  <a:lnTo>
                    <a:pt x="997597" y="376631"/>
                  </a:lnTo>
                  <a:lnTo>
                    <a:pt x="985570" y="395973"/>
                  </a:lnTo>
                  <a:lnTo>
                    <a:pt x="981798" y="419811"/>
                  </a:lnTo>
                  <a:lnTo>
                    <a:pt x="987513" y="443103"/>
                  </a:lnTo>
                  <a:lnTo>
                    <a:pt x="1001331" y="461873"/>
                  </a:lnTo>
                  <a:lnTo>
                    <a:pt x="1017435" y="471855"/>
                  </a:lnTo>
                  <a:lnTo>
                    <a:pt x="1020953" y="474027"/>
                  </a:lnTo>
                  <a:lnTo>
                    <a:pt x="1044092" y="477443"/>
                  </a:lnTo>
                  <a:lnTo>
                    <a:pt x="1065504" y="471424"/>
                  </a:lnTo>
                  <a:lnTo>
                    <a:pt x="1083487" y="457987"/>
                  </a:lnTo>
                  <a:lnTo>
                    <a:pt x="1084516" y="456438"/>
                  </a:lnTo>
                  <a:lnTo>
                    <a:pt x="1095908" y="439369"/>
                  </a:lnTo>
                  <a:lnTo>
                    <a:pt x="1100620" y="417830"/>
                  </a:lnTo>
                  <a:close/>
                </a:path>
                <a:path w="3056890" h="1957070">
                  <a:moveTo>
                    <a:pt x="1112354" y="1063256"/>
                  </a:moveTo>
                  <a:lnTo>
                    <a:pt x="1106373" y="1037704"/>
                  </a:lnTo>
                  <a:lnTo>
                    <a:pt x="1103160" y="1033310"/>
                  </a:lnTo>
                  <a:lnTo>
                    <a:pt x="1091526" y="1017333"/>
                  </a:lnTo>
                  <a:lnTo>
                    <a:pt x="1069886" y="1004023"/>
                  </a:lnTo>
                  <a:lnTo>
                    <a:pt x="1043508" y="999693"/>
                  </a:lnTo>
                  <a:lnTo>
                    <a:pt x="1017574" y="1005484"/>
                  </a:lnTo>
                  <a:lnTo>
                    <a:pt x="997140" y="1020013"/>
                  </a:lnTo>
                  <a:lnTo>
                    <a:pt x="983970" y="1041412"/>
                  </a:lnTo>
                  <a:lnTo>
                    <a:pt x="979805" y="1067803"/>
                  </a:lnTo>
                  <a:lnTo>
                    <a:pt x="985850" y="1093635"/>
                  </a:lnTo>
                  <a:lnTo>
                    <a:pt x="1000696" y="1114374"/>
                  </a:lnTo>
                  <a:lnTo>
                    <a:pt x="1004811" y="1116977"/>
                  </a:lnTo>
                  <a:lnTo>
                    <a:pt x="1022134" y="1127937"/>
                  </a:lnTo>
                  <a:lnTo>
                    <a:pt x="1047953" y="1132217"/>
                  </a:lnTo>
                  <a:lnTo>
                    <a:pt x="1073277" y="1125880"/>
                  </a:lnTo>
                  <a:lnTo>
                    <a:pt x="1094003" y="1110615"/>
                  </a:lnTo>
                  <a:lnTo>
                    <a:pt x="1105763" y="1092123"/>
                  </a:lnTo>
                  <a:lnTo>
                    <a:pt x="1107808" y="1088898"/>
                  </a:lnTo>
                  <a:lnTo>
                    <a:pt x="1112266" y="1063802"/>
                  </a:lnTo>
                  <a:lnTo>
                    <a:pt x="1112354" y="1063256"/>
                  </a:lnTo>
                  <a:close/>
                </a:path>
                <a:path w="3056890" h="1957070">
                  <a:moveTo>
                    <a:pt x="1122934" y="1716481"/>
                  </a:moveTo>
                  <a:lnTo>
                    <a:pt x="1116380" y="1688439"/>
                  </a:lnTo>
                  <a:lnTo>
                    <a:pt x="1104912" y="1672628"/>
                  </a:lnTo>
                  <a:lnTo>
                    <a:pt x="1099908" y="1665693"/>
                  </a:lnTo>
                  <a:lnTo>
                    <a:pt x="1076185" y="1650695"/>
                  </a:lnTo>
                  <a:lnTo>
                    <a:pt x="1047813" y="1645932"/>
                  </a:lnTo>
                  <a:lnTo>
                    <a:pt x="997508" y="1669453"/>
                  </a:lnTo>
                  <a:lnTo>
                    <a:pt x="979017" y="1722310"/>
                  </a:lnTo>
                  <a:lnTo>
                    <a:pt x="985685" y="1749310"/>
                  </a:lnTo>
                  <a:lnTo>
                    <a:pt x="1001217" y="1770811"/>
                  </a:lnTo>
                  <a:lnTo>
                    <a:pt x="1023696" y="1784972"/>
                  </a:lnTo>
                  <a:lnTo>
                    <a:pt x="1051153" y="1789963"/>
                  </a:lnTo>
                  <a:lnTo>
                    <a:pt x="1079677" y="1784032"/>
                  </a:lnTo>
                  <a:lnTo>
                    <a:pt x="1102677" y="1768246"/>
                  </a:lnTo>
                  <a:lnTo>
                    <a:pt x="1117854" y="1744941"/>
                  </a:lnTo>
                  <a:lnTo>
                    <a:pt x="1122934" y="1716481"/>
                  </a:lnTo>
                  <a:close/>
                </a:path>
                <a:path w="3056890" h="1957070">
                  <a:moveTo>
                    <a:pt x="1170127" y="240817"/>
                  </a:moveTo>
                  <a:lnTo>
                    <a:pt x="1120343" y="250532"/>
                  </a:lnTo>
                  <a:lnTo>
                    <a:pt x="1070648" y="260858"/>
                  </a:lnTo>
                  <a:lnTo>
                    <a:pt x="1053757" y="264579"/>
                  </a:lnTo>
                  <a:lnTo>
                    <a:pt x="1057770" y="270243"/>
                  </a:lnTo>
                  <a:lnTo>
                    <a:pt x="1079309" y="284467"/>
                  </a:lnTo>
                  <a:lnTo>
                    <a:pt x="1105306" y="289775"/>
                  </a:lnTo>
                  <a:lnTo>
                    <a:pt x="1131531" y="284886"/>
                  </a:lnTo>
                  <a:lnTo>
                    <a:pt x="1153020" y="271145"/>
                  </a:lnTo>
                  <a:lnTo>
                    <a:pt x="1167752" y="250532"/>
                  </a:lnTo>
                  <a:lnTo>
                    <a:pt x="1170127" y="240817"/>
                  </a:lnTo>
                  <a:close/>
                </a:path>
                <a:path w="3056890" h="1957070">
                  <a:moveTo>
                    <a:pt x="1171473" y="868006"/>
                  </a:moveTo>
                  <a:lnTo>
                    <a:pt x="1166418" y="846137"/>
                  </a:lnTo>
                  <a:lnTo>
                    <a:pt x="1153769" y="828040"/>
                  </a:lnTo>
                  <a:lnTo>
                    <a:pt x="1148651" y="824547"/>
                  </a:lnTo>
                  <a:lnTo>
                    <a:pt x="1135405" y="815517"/>
                  </a:lnTo>
                  <a:lnTo>
                    <a:pt x="1113155" y="810425"/>
                  </a:lnTo>
                  <a:lnTo>
                    <a:pt x="1089050" y="814222"/>
                  </a:lnTo>
                  <a:lnTo>
                    <a:pt x="1069657" y="826274"/>
                  </a:lnTo>
                  <a:lnTo>
                    <a:pt x="1056703" y="844931"/>
                  </a:lnTo>
                  <a:lnTo>
                    <a:pt x="1051725" y="868768"/>
                  </a:lnTo>
                  <a:lnTo>
                    <a:pt x="1069098" y="912088"/>
                  </a:lnTo>
                  <a:lnTo>
                    <a:pt x="1111338" y="930021"/>
                  </a:lnTo>
                  <a:lnTo>
                    <a:pt x="1134198" y="924610"/>
                  </a:lnTo>
                  <a:lnTo>
                    <a:pt x="1153604" y="910653"/>
                  </a:lnTo>
                  <a:lnTo>
                    <a:pt x="1166914" y="890879"/>
                  </a:lnTo>
                  <a:lnTo>
                    <a:pt x="1169162" y="879602"/>
                  </a:lnTo>
                  <a:lnTo>
                    <a:pt x="1169250" y="879144"/>
                  </a:lnTo>
                  <a:lnTo>
                    <a:pt x="1171473" y="868019"/>
                  </a:lnTo>
                  <a:close/>
                </a:path>
                <a:path w="3056890" h="1957070">
                  <a:moveTo>
                    <a:pt x="1174280" y="1524889"/>
                  </a:moveTo>
                  <a:lnTo>
                    <a:pt x="1159865" y="1483360"/>
                  </a:lnTo>
                  <a:lnTo>
                    <a:pt x="1132890" y="1467459"/>
                  </a:lnTo>
                  <a:lnTo>
                    <a:pt x="1120673" y="1464119"/>
                  </a:lnTo>
                  <a:lnTo>
                    <a:pt x="1096670" y="1467116"/>
                  </a:lnTo>
                  <a:lnTo>
                    <a:pt x="1076426" y="1478737"/>
                  </a:lnTo>
                  <a:lnTo>
                    <a:pt x="1075156" y="1480375"/>
                  </a:lnTo>
                  <a:lnTo>
                    <a:pt x="1062189" y="1497025"/>
                  </a:lnTo>
                  <a:lnTo>
                    <a:pt x="1056208" y="1520037"/>
                  </a:lnTo>
                  <a:lnTo>
                    <a:pt x="1060437" y="1543113"/>
                  </a:lnTo>
                  <a:lnTo>
                    <a:pt x="1073531" y="1562912"/>
                  </a:lnTo>
                  <a:lnTo>
                    <a:pt x="1092898" y="1576755"/>
                  </a:lnTo>
                  <a:lnTo>
                    <a:pt x="1115936" y="1581975"/>
                  </a:lnTo>
                  <a:lnTo>
                    <a:pt x="1137907" y="1577467"/>
                  </a:lnTo>
                  <a:lnTo>
                    <a:pt x="1156233" y="1565186"/>
                  </a:lnTo>
                  <a:lnTo>
                    <a:pt x="1168996" y="1547037"/>
                  </a:lnTo>
                  <a:lnTo>
                    <a:pt x="1174280" y="1524901"/>
                  </a:lnTo>
                  <a:close/>
                </a:path>
                <a:path w="3056890" h="1957070">
                  <a:moveTo>
                    <a:pt x="1256512" y="1328966"/>
                  </a:moveTo>
                  <a:lnTo>
                    <a:pt x="1251661" y="1298638"/>
                  </a:lnTo>
                  <a:lnTo>
                    <a:pt x="1236548" y="1274203"/>
                  </a:lnTo>
                  <a:lnTo>
                    <a:pt x="1213116" y="1257731"/>
                  </a:lnTo>
                  <a:lnTo>
                    <a:pt x="1183271" y="1251242"/>
                  </a:lnTo>
                  <a:lnTo>
                    <a:pt x="1153248" y="1256385"/>
                  </a:lnTo>
                  <a:lnTo>
                    <a:pt x="1128458" y="1271828"/>
                  </a:lnTo>
                  <a:lnTo>
                    <a:pt x="1111402" y="1295260"/>
                  </a:lnTo>
                  <a:lnTo>
                    <a:pt x="1104557" y="1324394"/>
                  </a:lnTo>
                  <a:lnTo>
                    <a:pt x="1109840" y="1353794"/>
                  </a:lnTo>
                  <a:lnTo>
                    <a:pt x="1125740" y="1378585"/>
                  </a:lnTo>
                  <a:lnTo>
                    <a:pt x="1149578" y="1395984"/>
                  </a:lnTo>
                  <a:lnTo>
                    <a:pt x="1169085" y="1400797"/>
                  </a:lnTo>
                  <a:lnTo>
                    <a:pt x="1178725" y="1403172"/>
                  </a:lnTo>
                  <a:lnTo>
                    <a:pt x="1208125" y="1398117"/>
                  </a:lnTo>
                  <a:lnTo>
                    <a:pt x="1232662" y="1382369"/>
                  </a:lnTo>
                  <a:lnTo>
                    <a:pt x="1249680" y="1358480"/>
                  </a:lnTo>
                  <a:lnTo>
                    <a:pt x="1256512" y="1328966"/>
                  </a:lnTo>
                  <a:close/>
                </a:path>
                <a:path w="3056890" h="1957070">
                  <a:moveTo>
                    <a:pt x="1258227" y="673963"/>
                  </a:moveTo>
                  <a:lnTo>
                    <a:pt x="1251927" y="641743"/>
                  </a:lnTo>
                  <a:lnTo>
                    <a:pt x="1234478" y="615429"/>
                  </a:lnTo>
                  <a:lnTo>
                    <a:pt x="1208468" y="597649"/>
                  </a:lnTo>
                  <a:lnTo>
                    <a:pt x="1176464" y="591045"/>
                  </a:lnTo>
                  <a:lnTo>
                    <a:pt x="1144498" y="597420"/>
                  </a:lnTo>
                  <a:lnTo>
                    <a:pt x="1118171" y="615048"/>
                  </a:lnTo>
                  <a:lnTo>
                    <a:pt x="1100289" y="641197"/>
                  </a:lnTo>
                  <a:lnTo>
                    <a:pt x="1093597" y="673087"/>
                  </a:lnTo>
                  <a:lnTo>
                    <a:pt x="1099883" y="705218"/>
                  </a:lnTo>
                  <a:lnTo>
                    <a:pt x="1117371" y="731456"/>
                  </a:lnTo>
                  <a:lnTo>
                    <a:pt x="1143469" y="749185"/>
                  </a:lnTo>
                  <a:lnTo>
                    <a:pt x="1175600" y="755827"/>
                  </a:lnTo>
                  <a:lnTo>
                    <a:pt x="1207884" y="749630"/>
                  </a:lnTo>
                  <a:lnTo>
                    <a:pt x="1234084" y="732256"/>
                  </a:lnTo>
                  <a:lnTo>
                    <a:pt x="1251712" y="706208"/>
                  </a:lnTo>
                  <a:lnTo>
                    <a:pt x="1258227" y="673976"/>
                  </a:lnTo>
                  <a:close/>
                </a:path>
                <a:path w="3056890" h="1957070">
                  <a:moveTo>
                    <a:pt x="1311008" y="480098"/>
                  </a:moveTo>
                  <a:lnTo>
                    <a:pt x="1306093" y="452005"/>
                  </a:lnTo>
                  <a:lnTo>
                    <a:pt x="1290878" y="427913"/>
                  </a:lnTo>
                  <a:lnTo>
                    <a:pt x="1278420" y="418528"/>
                  </a:lnTo>
                  <a:lnTo>
                    <a:pt x="1268006" y="410679"/>
                  </a:lnTo>
                  <a:lnTo>
                    <a:pt x="1240104" y="403148"/>
                  </a:lnTo>
                  <a:lnTo>
                    <a:pt x="1211783" y="407428"/>
                  </a:lnTo>
                  <a:lnTo>
                    <a:pt x="1187704" y="422059"/>
                  </a:lnTo>
                  <a:lnTo>
                    <a:pt x="1176261" y="437134"/>
                  </a:lnTo>
                  <a:lnTo>
                    <a:pt x="1170546" y="444652"/>
                  </a:lnTo>
                  <a:lnTo>
                    <a:pt x="1162989" y="472770"/>
                  </a:lnTo>
                  <a:lnTo>
                    <a:pt x="1166774" y="501904"/>
                  </a:lnTo>
                  <a:lnTo>
                    <a:pt x="1180604" y="526262"/>
                  </a:lnTo>
                  <a:lnTo>
                    <a:pt x="1202448" y="543496"/>
                  </a:lnTo>
                  <a:lnTo>
                    <a:pt x="1230299" y="551268"/>
                  </a:lnTo>
                  <a:lnTo>
                    <a:pt x="1260602" y="547382"/>
                  </a:lnTo>
                  <a:lnTo>
                    <a:pt x="1285976" y="532612"/>
                  </a:lnTo>
                  <a:lnTo>
                    <a:pt x="1303705" y="509371"/>
                  </a:lnTo>
                  <a:lnTo>
                    <a:pt x="1311008" y="480110"/>
                  </a:lnTo>
                  <a:close/>
                </a:path>
                <a:path w="3056890" h="1957070">
                  <a:moveTo>
                    <a:pt x="1318171" y="1782876"/>
                  </a:moveTo>
                  <a:lnTo>
                    <a:pt x="1312240" y="1754365"/>
                  </a:lnTo>
                  <a:lnTo>
                    <a:pt x="1296454" y="1731619"/>
                  </a:lnTo>
                  <a:lnTo>
                    <a:pt x="1273048" y="1716786"/>
                  </a:lnTo>
                  <a:lnTo>
                    <a:pt x="1244231" y="1711960"/>
                  </a:lnTo>
                  <a:lnTo>
                    <a:pt x="1217015" y="1717954"/>
                  </a:lnTo>
                  <a:lnTo>
                    <a:pt x="1194930" y="1732965"/>
                  </a:lnTo>
                  <a:lnTo>
                    <a:pt x="1179957" y="1755000"/>
                  </a:lnTo>
                  <a:lnTo>
                    <a:pt x="1174089" y="1782064"/>
                  </a:lnTo>
                  <a:lnTo>
                    <a:pt x="1179347" y="1810346"/>
                  </a:lnTo>
                  <a:lnTo>
                    <a:pt x="1194752" y="1833816"/>
                  </a:lnTo>
                  <a:lnTo>
                    <a:pt x="1217777" y="1849869"/>
                  </a:lnTo>
                  <a:lnTo>
                    <a:pt x="1245895" y="1855927"/>
                  </a:lnTo>
                  <a:lnTo>
                    <a:pt x="1274279" y="1850339"/>
                  </a:lnTo>
                  <a:lnTo>
                    <a:pt x="1297330" y="1834756"/>
                  </a:lnTo>
                  <a:lnTo>
                    <a:pt x="1312722" y="1811489"/>
                  </a:lnTo>
                  <a:lnTo>
                    <a:pt x="1318171" y="1782876"/>
                  </a:lnTo>
                  <a:close/>
                </a:path>
                <a:path w="3056890" h="1957070">
                  <a:moveTo>
                    <a:pt x="1323759" y="1128649"/>
                  </a:moveTo>
                  <a:lnTo>
                    <a:pt x="1316380" y="1096695"/>
                  </a:lnTo>
                  <a:lnTo>
                    <a:pt x="1297825" y="1071067"/>
                  </a:lnTo>
                  <a:lnTo>
                    <a:pt x="1274635" y="1056716"/>
                  </a:lnTo>
                  <a:lnTo>
                    <a:pt x="1270850" y="1054354"/>
                  </a:lnTo>
                  <a:lnTo>
                    <a:pt x="1238186" y="1049070"/>
                  </a:lnTo>
                  <a:lnTo>
                    <a:pt x="1207223" y="1056233"/>
                  </a:lnTo>
                  <a:lnTo>
                    <a:pt x="1182382" y="1073670"/>
                  </a:lnTo>
                  <a:lnTo>
                    <a:pt x="1181328" y="1075283"/>
                  </a:lnTo>
                  <a:lnTo>
                    <a:pt x="1165847" y="1099159"/>
                  </a:lnTo>
                  <a:lnTo>
                    <a:pt x="1159789" y="1130427"/>
                  </a:lnTo>
                  <a:lnTo>
                    <a:pt x="1166215" y="1162913"/>
                  </a:lnTo>
                  <a:lnTo>
                    <a:pt x="1183881" y="1189240"/>
                  </a:lnTo>
                  <a:lnTo>
                    <a:pt x="1210170" y="1206817"/>
                  </a:lnTo>
                  <a:lnTo>
                    <a:pt x="1242441" y="1212989"/>
                  </a:lnTo>
                  <a:lnTo>
                    <a:pt x="1274406" y="1205953"/>
                  </a:lnTo>
                  <a:lnTo>
                    <a:pt x="1300518" y="1187577"/>
                  </a:lnTo>
                  <a:lnTo>
                    <a:pt x="1317917" y="1160830"/>
                  </a:lnTo>
                  <a:lnTo>
                    <a:pt x="1323759" y="1128649"/>
                  </a:lnTo>
                  <a:close/>
                </a:path>
                <a:path w="3056890" h="1957070">
                  <a:moveTo>
                    <a:pt x="1361643" y="278320"/>
                  </a:moveTo>
                  <a:lnTo>
                    <a:pt x="1355623" y="256921"/>
                  </a:lnTo>
                  <a:lnTo>
                    <a:pt x="1342174" y="238925"/>
                  </a:lnTo>
                  <a:lnTo>
                    <a:pt x="1323606" y="226529"/>
                  </a:lnTo>
                  <a:lnTo>
                    <a:pt x="1302042" y="221780"/>
                  </a:lnTo>
                  <a:lnTo>
                    <a:pt x="1279029" y="226529"/>
                  </a:lnTo>
                  <a:lnTo>
                    <a:pt x="1260106" y="239699"/>
                  </a:lnTo>
                  <a:lnTo>
                    <a:pt x="1247355" y="259143"/>
                  </a:lnTo>
                  <a:lnTo>
                    <a:pt x="1242860" y="282714"/>
                  </a:lnTo>
                  <a:lnTo>
                    <a:pt x="1247825" y="306209"/>
                  </a:lnTo>
                  <a:lnTo>
                    <a:pt x="1260868" y="324815"/>
                  </a:lnTo>
                  <a:lnTo>
                    <a:pt x="1280198" y="336854"/>
                  </a:lnTo>
                  <a:lnTo>
                    <a:pt x="1304023" y="340614"/>
                  </a:lnTo>
                  <a:lnTo>
                    <a:pt x="1327302" y="334899"/>
                  </a:lnTo>
                  <a:lnTo>
                    <a:pt x="1346085" y="321068"/>
                  </a:lnTo>
                  <a:lnTo>
                    <a:pt x="1358252" y="301447"/>
                  </a:lnTo>
                  <a:lnTo>
                    <a:pt x="1361643" y="278320"/>
                  </a:lnTo>
                  <a:close/>
                </a:path>
                <a:path w="3056890" h="1957070">
                  <a:moveTo>
                    <a:pt x="1365567" y="936866"/>
                  </a:moveTo>
                  <a:lnTo>
                    <a:pt x="1361554" y="913193"/>
                  </a:lnTo>
                  <a:lnTo>
                    <a:pt x="1349222" y="893495"/>
                  </a:lnTo>
                  <a:lnTo>
                    <a:pt x="1330566" y="879932"/>
                  </a:lnTo>
                  <a:lnTo>
                    <a:pt x="1307592" y="874649"/>
                  </a:lnTo>
                  <a:lnTo>
                    <a:pt x="1284859" y="879449"/>
                  </a:lnTo>
                  <a:lnTo>
                    <a:pt x="1265326" y="892848"/>
                  </a:lnTo>
                  <a:lnTo>
                    <a:pt x="1251699" y="912241"/>
                  </a:lnTo>
                  <a:lnTo>
                    <a:pt x="1246606" y="934974"/>
                  </a:lnTo>
                  <a:lnTo>
                    <a:pt x="1251115" y="956792"/>
                  </a:lnTo>
                  <a:lnTo>
                    <a:pt x="1263243" y="975067"/>
                  </a:lnTo>
                  <a:lnTo>
                    <a:pt x="1281188" y="987933"/>
                  </a:lnTo>
                  <a:lnTo>
                    <a:pt x="1299946" y="992695"/>
                  </a:lnTo>
                  <a:lnTo>
                    <a:pt x="1303134" y="993495"/>
                  </a:lnTo>
                  <a:lnTo>
                    <a:pt x="1327023" y="990168"/>
                  </a:lnTo>
                  <a:lnTo>
                    <a:pt x="1332382" y="986980"/>
                  </a:lnTo>
                  <a:lnTo>
                    <a:pt x="1346644" y="978484"/>
                  </a:lnTo>
                  <a:lnTo>
                    <a:pt x="1360119" y="960158"/>
                  </a:lnTo>
                  <a:lnTo>
                    <a:pt x="1365567" y="936866"/>
                  </a:lnTo>
                  <a:close/>
                </a:path>
                <a:path w="3056890" h="1957070">
                  <a:moveTo>
                    <a:pt x="1377556" y="1594281"/>
                  </a:moveTo>
                  <a:lnTo>
                    <a:pt x="1374952" y="1567586"/>
                  </a:lnTo>
                  <a:lnTo>
                    <a:pt x="1374940" y="1567421"/>
                  </a:lnTo>
                  <a:lnTo>
                    <a:pt x="1371447" y="1560855"/>
                  </a:lnTo>
                  <a:lnTo>
                    <a:pt x="1363014" y="1545005"/>
                  </a:lnTo>
                  <a:lnTo>
                    <a:pt x="1343469" y="1529067"/>
                  </a:lnTo>
                  <a:lnTo>
                    <a:pt x="1317980" y="1521688"/>
                  </a:lnTo>
                  <a:lnTo>
                    <a:pt x="1291336" y="1524508"/>
                  </a:lnTo>
                  <a:lnTo>
                    <a:pt x="1268730" y="1536636"/>
                  </a:lnTo>
                  <a:lnTo>
                    <a:pt x="1252461" y="1556207"/>
                  </a:lnTo>
                  <a:lnTo>
                    <a:pt x="1244765" y="1581391"/>
                  </a:lnTo>
                  <a:lnTo>
                    <a:pt x="1260144" y="1629968"/>
                  </a:lnTo>
                  <a:lnTo>
                    <a:pt x="1305191" y="1654530"/>
                  </a:lnTo>
                  <a:lnTo>
                    <a:pt x="1331429" y="1651914"/>
                  </a:lnTo>
                  <a:lnTo>
                    <a:pt x="1353794" y="1639697"/>
                  </a:lnTo>
                  <a:lnTo>
                    <a:pt x="1369339" y="1620608"/>
                  </a:lnTo>
                  <a:lnTo>
                    <a:pt x="1369961" y="1619834"/>
                  </a:lnTo>
                  <a:lnTo>
                    <a:pt x="1377556" y="1594294"/>
                  </a:lnTo>
                  <a:close/>
                </a:path>
                <a:path w="3056890" h="1957070">
                  <a:moveTo>
                    <a:pt x="1436497" y="1390954"/>
                  </a:moveTo>
                  <a:lnTo>
                    <a:pt x="1431671" y="1367282"/>
                  </a:lnTo>
                  <a:lnTo>
                    <a:pt x="1424432" y="1356702"/>
                  </a:lnTo>
                  <a:lnTo>
                    <a:pt x="1418894" y="1348613"/>
                  </a:lnTo>
                  <a:lnTo>
                    <a:pt x="1399755" y="1336497"/>
                  </a:lnTo>
                  <a:lnTo>
                    <a:pt x="1375803" y="1332407"/>
                  </a:lnTo>
                  <a:lnTo>
                    <a:pt x="1352283" y="1337513"/>
                  </a:lnTo>
                  <a:lnTo>
                    <a:pt x="1333195" y="1350657"/>
                  </a:lnTo>
                  <a:lnTo>
                    <a:pt x="1320507" y="1369822"/>
                  </a:lnTo>
                  <a:lnTo>
                    <a:pt x="1316189" y="1393012"/>
                  </a:lnTo>
                  <a:lnTo>
                    <a:pt x="1321701" y="1415808"/>
                  </a:lnTo>
                  <a:lnTo>
                    <a:pt x="1335493" y="1434973"/>
                  </a:lnTo>
                  <a:lnTo>
                    <a:pt x="1355064" y="1448092"/>
                  </a:lnTo>
                  <a:lnTo>
                    <a:pt x="1377911" y="1452740"/>
                  </a:lnTo>
                  <a:lnTo>
                    <a:pt x="1400937" y="1447558"/>
                  </a:lnTo>
                  <a:lnTo>
                    <a:pt x="1419644" y="1434198"/>
                  </a:lnTo>
                  <a:lnTo>
                    <a:pt x="1431975" y="1414919"/>
                  </a:lnTo>
                  <a:lnTo>
                    <a:pt x="1432140" y="1414665"/>
                  </a:lnTo>
                  <a:lnTo>
                    <a:pt x="1436497" y="1390967"/>
                  </a:lnTo>
                  <a:close/>
                </a:path>
                <a:path w="3056890" h="1957070">
                  <a:moveTo>
                    <a:pt x="1442961" y="735647"/>
                  </a:moveTo>
                  <a:lnTo>
                    <a:pt x="1436116" y="709193"/>
                  </a:lnTo>
                  <a:lnTo>
                    <a:pt x="1420139" y="687920"/>
                  </a:lnTo>
                  <a:lnTo>
                    <a:pt x="1397317" y="673938"/>
                  </a:lnTo>
                  <a:lnTo>
                    <a:pt x="1369949" y="669315"/>
                  </a:lnTo>
                  <a:lnTo>
                    <a:pt x="1342707" y="675195"/>
                  </a:lnTo>
                  <a:lnTo>
                    <a:pt x="1321219" y="690130"/>
                  </a:lnTo>
                  <a:lnTo>
                    <a:pt x="1307236" y="712330"/>
                  </a:lnTo>
                  <a:lnTo>
                    <a:pt x="1302435" y="739978"/>
                  </a:lnTo>
                  <a:lnTo>
                    <a:pt x="1323200" y="789330"/>
                  </a:lnTo>
                  <a:lnTo>
                    <a:pt x="1371841" y="809942"/>
                  </a:lnTo>
                  <a:lnTo>
                    <a:pt x="1399717" y="803808"/>
                  </a:lnTo>
                  <a:lnTo>
                    <a:pt x="1422819" y="787336"/>
                  </a:lnTo>
                  <a:lnTo>
                    <a:pt x="1430540" y="775423"/>
                  </a:lnTo>
                  <a:lnTo>
                    <a:pt x="1438224" y="763587"/>
                  </a:lnTo>
                  <a:lnTo>
                    <a:pt x="1442961" y="735660"/>
                  </a:lnTo>
                  <a:close/>
                </a:path>
                <a:path w="3056890" h="1957070">
                  <a:moveTo>
                    <a:pt x="1495615" y="1845170"/>
                  </a:moveTo>
                  <a:lnTo>
                    <a:pt x="1493100" y="1830959"/>
                  </a:lnTo>
                  <a:lnTo>
                    <a:pt x="1491894" y="1824101"/>
                  </a:lnTo>
                  <a:lnTo>
                    <a:pt x="1480820" y="1806575"/>
                  </a:lnTo>
                  <a:lnTo>
                    <a:pt x="1464157" y="1794446"/>
                  </a:lnTo>
                  <a:lnTo>
                    <a:pt x="1443621" y="1789582"/>
                  </a:lnTo>
                  <a:lnTo>
                    <a:pt x="1423200" y="1793532"/>
                  </a:lnTo>
                  <a:lnTo>
                    <a:pt x="1405547" y="1805114"/>
                  </a:lnTo>
                  <a:lnTo>
                    <a:pt x="1392999" y="1822132"/>
                  </a:lnTo>
                  <a:lnTo>
                    <a:pt x="1387881" y="1842376"/>
                  </a:lnTo>
                  <a:lnTo>
                    <a:pt x="1391678" y="1862950"/>
                  </a:lnTo>
                  <a:lnTo>
                    <a:pt x="1403057" y="1880285"/>
                  </a:lnTo>
                  <a:lnTo>
                    <a:pt x="1420088" y="1892376"/>
                  </a:lnTo>
                  <a:lnTo>
                    <a:pt x="1440840" y="1897227"/>
                  </a:lnTo>
                  <a:lnTo>
                    <a:pt x="1461998" y="1893633"/>
                  </a:lnTo>
                  <a:lnTo>
                    <a:pt x="1479245" y="1882749"/>
                  </a:lnTo>
                  <a:lnTo>
                    <a:pt x="1490992" y="1866087"/>
                  </a:lnTo>
                  <a:lnTo>
                    <a:pt x="1495615" y="1845170"/>
                  </a:lnTo>
                  <a:close/>
                </a:path>
                <a:path w="3056890" h="1957070">
                  <a:moveTo>
                    <a:pt x="1514817" y="543890"/>
                  </a:moveTo>
                  <a:lnTo>
                    <a:pt x="1508658" y="511873"/>
                  </a:lnTo>
                  <a:lnTo>
                    <a:pt x="1491195" y="485444"/>
                  </a:lnTo>
                  <a:lnTo>
                    <a:pt x="1465173" y="467385"/>
                  </a:lnTo>
                  <a:lnTo>
                    <a:pt x="1433296" y="460502"/>
                  </a:lnTo>
                  <a:lnTo>
                    <a:pt x="1401127" y="466572"/>
                  </a:lnTo>
                  <a:lnTo>
                    <a:pt x="1374787" y="483882"/>
                  </a:lnTo>
                  <a:lnTo>
                    <a:pt x="1356918" y="509879"/>
                  </a:lnTo>
                  <a:lnTo>
                    <a:pt x="1350073" y="542010"/>
                  </a:lnTo>
                  <a:lnTo>
                    <a:pt x="1356080" y="574344"/>
                  </a:lnTo>
                  <a:lnTo>
                    <a:pt x="1373301" y="600710"/>
                  </a:lnTo>
                  <a:lnTo>
                    <a:pt x="1399247" y="618553"/>
                  </a:lnTo>
                  <a:lnTo>
                    <a:pt x="1431391" y="625297"/>
                  </a:lnTo>
                  <a:lnTo>
                    <a:pt x="1463649" y="619175"/>
                  </a:lnTo>
                  <a:lnTo>
                    <a:pt x="1490065" y="601853"/>
                  </a:lnTo>
                  <a:lnTo>
                    <a:pt x="1507998" y="575894"/>
                  </a:lnTo>
                  <a:lnTo>
                    <a:pt x="1514817" y="543902"/>
                  </a:lnTo>
                  <a:close/>
                </a:path>
                <a:path w="3056890" h="1957070">
                  <a:moveTo>
                    <a:pt x="1519415" y="1193660"/>
                  </a:moveTo>
                  <a:lnTo>
                    <a:pt x="1512112" y="1161656"/>
                  </a:lnTo>
                  <a:lnTo>
                    <a:pt x="1493837" y="1135938"/>
                  </a:lnTo>
                  <a:lnTo>
                    <a:pt x="1467243" y="1119009"/>
                  </a:lnTo>
                  <a:lnTo>
                    <a:pt x="1434985" y="1113409"/>
                  </a:lnTo>
                  <a:lnTo>
                    <a:pt x="1403235" y="1120787"/>
                  </a:lnTo>
                  <a:lnTo>
                    <a:pt x="1377492" y="1139240"/>
                  </a:lnTo>
                  <a:lnTo>
                    <a:pt x="1360436" y="1165936"/>
                  </a:lnTo>
                  <a:lnTo>
                    <a:pt x="1354734" y="1198054"/>
                  </a:lnTo>
                  <a:lnTo>
                    <a:pt x="1362062" y="1229931"/>
                  </a:lnTo>
                  <a:lnTo>
                    <a:pt x="1380413" y="1255636"/>
                  </a:lnTo>
                  <a:lnTo>
                    <a:pt x="1407096" y="1272590"/>
                  </a:lnTo>
                  <a:lnTo>
                    <a:pt x="1439405" y="1278242"/>
                  </a:lnTo>
                  <a:lnTo>
                    <a:pt x="1471422" y="1271016"/>
                  </a:lnTo>
                  <a:lnTo>
                    <a:pt x="1497076" y="1252766"/>
                  </a:lnTo>
                  <a:lnTo>
                    <a:pt x="1513903" y="1226108"/>
                  </a:lnTo>
                  <a:lnTo>
                    <a:pt x="1519415" y="1193660"/>
                  </a:lnTo>
                  <a:close/>
                </a:path>
                <a:path w="3056890" h="1957070">
                  <a:moveTo>
                    <a:pt x="1557032" y="345694"/>
                  </a:moveTo>
                  <a:lnTo>
                    <a:pt x="1552003" y="322084"/>
                  </a:lnTo>
                  <a:lnTo>
                    <a:pt x="1539062" y="303568"/>
                  </a:lnTo>
                  <a:lnTo>
                    <a:pt x="1519783" y="291642"/>
                  </a:lnTo>
                  <a:lnTo>
                    <a:pt x="1495742" y="287769"/>
                  </a:lnTo>
                  <a:lnTo>
                    <a:pt x="1472323" y="293116"/>
                  </a:lnTo>
                  <a:lnTo>
                    <a:pt x="1453349" y="306463"/>
                  </a:lnTo>
                  <a:lnTo>
                    <a:pt x="1440827" y="325767"/>
                  </a:lnTo>
                  <a:lnTo>
                    <a:pt x="1436738" y="348945"/>
                  </a:lnTo>
                  <a:lnTo>
                    <a:pt x="1442504" y="371716"/>
                  </a:lnTo>
                  <a:lnTo>
                    <a:pt x="1456499" y="390766"/>
                  </a:lnTo>
                  <a:lnTo>
                    <a:pt x="1476184" y="403694"/>
                  </a:lnTo>
                  <a:lnTo>
                    <a:pt x="1499031" y="408101"/>
                  </a:lnTo>
                  <a:lnTo>
                    <a:pt x="1522006" y="402666"/>
                  </a:lnTo>
                  <a:lnTo>
                    <a:pt x="1540586" y="389115"/>
                  </a:lnTo>
                  <a:lnTo>
                    <a:pt x="1544662" y="382587"/>
                  </a:lnTo>
                  <a:lnTo>
                    <a:pt x="1552892" y="369443"/>
                  </a:lnTo>
                  <a:lnTo>
                    <a:pt x="1557032" y="345694"/>
                  </a:lnTo>
                  <a:close/>
                </a:path>
                <a:path w="3056890" h="1957070">
                  <a:moveTo>
                    <a:pt x="1574660" y="999731"/>
                  </a:moveTo>
                  <a:lnTo>
                    <a:pt x="1569135" y="972515"/>
                  </a:lnTo>
                  <a:lnTo>
                    <a:pt x="1557375" y="954925"/>
                  </a:lnTo>
                  <a:lnTo>
                    <a:pt x="1554251" y="950239"/>
                  </a:lnTo>
                  <a:lnTo>
                    <a:pt x="1532089" y="935024"/>
                  </a:lnTo>
                  <a:lnTo>
                    <a:pt x="1504708" y="928954"/>
                  </a:lnTo>
                  <a:lnTo>
                    <a:pt x="1476806" y="933399"/>
                  </a:lnTo>
                  <a:lnTo>
                    <a:pt x="1454023" y="947166"/>
                  </a:lnTo>
                  <a:lnTo>
                    <a:pt x="1438300" y="968527"/>
                  </a:lnTo>
                  <a:lnTo>
                    <a:pt x="1437868" y="970254"/>
                  </a:lnTo>
                  <a:lnTo>
                    <a:pt x="1431518" y="995718"/>
                  </a:lnTo>
                  <a:lnTo>
                    <a:pt x="1435658" y="1024902"/>
                  </a:lnTo>
                  <a:lnTo>
                    <a:pt x="1438414" y="1029538"/>
                  </a:lnTo>
                  <a:lnTo>
                    <a:pt x="1450022" y="1048981"/>
                  </a:lnTo>
                  <a:lnTo>
                    <a:pt x="1472450" y="1065555"/>
                  </a:lnTo>
                  <a:lnTo>
                    <a:pt x="1500720" y="1072184"/>
                  </a:lnTo>
                  <a:lnTo>
                    <a:pt x="1529156" y="1066965"/>
                  </a:lnTo>
                  <a:lnTo>
                    <a:pt x="1552740" y="1051394"/>
                  </a:lnTo>
                  <a:lnTo>
                    <a:pt x="1568818" y="1028103"/>
                  </a:lnTo>
                  <a:lnTo>
                    <a:pt x="1571967" y="1012799"/>
                  </a:lnTo>
                  <a:lnTo>
                    <a:pt x="1574660" y="999731"/>
                  </a:lnTo>
                  <a:close/>
                </a:path>
                <a:path w="3056890" h="1957070">
                  <a:moveTo>
                    <a:pt x="1587322" y="1649082"/>
                  </a:moveTo>
                  <a:lnTo>
                    <a:pt x="1581607" y="1617675"/>
                  </a:lnTo>
                  <a:lnTo>
                    <a:pt x="1566443" y="1593773"/>
                  </a:lnTo>
                  <a:lnTo>
                    <a:pt x="1565224" y="1591818"/>
                  </a:lnTo>
                  <a:lnTo>
                    <a:pt x="1540560" y="1574012"/>
                  </a:lnTo>
                  <a:lnTo>
                    <a:pt x="1509966" y="1566773"/>
                  </a:lnTo>
                  <a:lnTo>
                    <a:pt x="1451279" y="1590687"/>
                  </a:lnTo>
                  <a:lnTo>
                    <a:pt x="1426413" y="1649082"/>
                  </a:lnTo>
                  <a:lnTo>
                    <a:pt x="1433156" y="1679790"/>
                  </a:lnTo>
                  <a:lnTo>
                    <a:pt x="1450568" y="1704746"/>
                  </a:lnTo>
                  <a:lnTo>
                    <a:pt x="1476171" y="1721523"/>
                  </a:lnTo>
                  <a:lnTo>
                    <a:pt x="1507451" y="1727708"/>
                  </a:lnTo>
                  <a:lnTo>
                    <a:pt x="1538935" y="1721802"/>
                  </a:lnTo>
                  <a:lnTo>
                    <a:pt x="1564157" y="1705343"/>
                  </a:lnTo>
                  <a:lnTo>
                    <a:pt x="1580997" y="1680413"/>
                  </a:lnTo>
                  <a:lnTo>
                    <a:pt x="1587322" y="1649082"/>
                  </a:lnTo>
                  <a:close/>
                </a:path>
                <a:path w="3056890" h="1957070">
                  <a:moveTo>
                    <a:pt x="1622323" y="180911"/>
                  </a:moveTo>
                  <a:lnTo>
                    <a:pt x="1621383" y="180911"/>
                  </a:lnTo>
                  <a:lnTo>
                    <a:pt x="1571002" y="185115"/>
                  </a:lnTo>
                  <a:lnTo>
                    <a:pt x="1520685" y="189928"/>
                  </a:lnTo>
                  <a:lnTo>
                    <a:pt x="1510093" y="191071"/>
                  </a:lnTo>
                  <a:lnTo>
                    <a:pt x="1514386" y="197764"/>
                  </a:lnTo>
                  <a:lnTo>
                    <a:pt x="1536280" y="213093"/>
                  </a:lnTo>
                  <a:lnTo>
                    <a:pt x="1563192" y="218681"/>
                  </a:lnTo>
                  <a:lnTo>
                    <a:pt x="1588909" y="213410"/>
                  </a:lnTo>
                  <a:lnTo>
                    <a:pt x="1609940" y="199199"/>
                  </a:lnTo>
                  <a:lnTo>
                    <a:pt x="1622323" y="180911"/>
                  </a:lnTo>
                  <a:close/>
                </a:path>
                <a:path w="3056890" h="1957070">
                  <a:moveTo>
                    <a:pt x="1626971" y="804456"/>
                  </a:moveTo>
                  <a:lnTo>
                    <a:pt x="1622259" y="780719"/>
                  </a:lnTo>
                  <a:lnTo>
                    <a:pt x="1609356" y="761390"/>
                  </a:lnTo>
                  <a:lnTo>
                    <a:pt x="1609267" y="761250"/>
                  </a:lnTo>
                  <a:lnTo>
                    <a:pt x="1600517" y="755294"/>
                  </a:lnTo>
                  <a:lnTo>
                    <a:pt x="1590116" y="748195"/>
                  </a:lnTo>
                  <a:lnTo>
                    <a:pt x="1566900" y="743686"/>
                  </a:lnTo>
                  <a:lnTo>
                    <a:pt x="1526641" y="761390"/>
                  </a:lnTo>
                  <a:lnTo>
                    <a:pt x="1507413" y="801166"/>
                  </a:lnTo>
                  <a:lnTo>
                    <a:pt x="1523479" y="844105"/>
                  </a:lnTo>
                  <a:lnTo>
                    <a:pt x="1566024" y="863295"/>
                  </a:lnTo>
                  <a:lnTo>
                    <a:pt x="1590078" y="859307"/>
                  </a:lnTo>
                  <a:lnTo>
                    <a:pt x="1609382" y="847090"/>
                  </a:lnTo>
                  <a:lnTo>
                    <a:pt x="1622234" y="828268"/>
                  </a:lnTo>
                  <a:lnTo>
                    <a:pt x="1625384" y="812444"/>
                  </a:lnTo>
                  <a:lnTo>
                    <a:pt x="1626971" y="804468"/>
                  </a:lnTo>
                  <a:close/>
                </a:path>
                <a:path w="3056890" h="1957070">
                  <a:moveTo>
                    <a:pt x="1633435" y="1449489"/>
                  </a:moveTo>
                  <a:lnTo>
                    <a:pt x="1627949" y="1427657"/>
                  </a:lnTo>
                  <a:lnTo>
                    <a:pt x="1615033" y="1409814"/>
                  </a:lnTo>
                  <a:lnTo>
                    <a:pt x="1596478" y="1397698"/>
                  </a:lnTo>
                  <a:lnTo>
                    <a:pt x="1589189" y="1396187"/>
                  </a:lnTo>
                  <a:lnTo>
                    <a:pt x="1574076" y="1393012"/>
                  </a:lnTo>
                  <a:lnTo>
                    <a:pt x="1550123" y="1397215"/>
                  </a:lnTo>
                  <a:lnTo>
                    <a:pt x="1544434" y="1400911"/>
                  </a:lnTo>
                  <a:lnTo>
                    <a:pt x="1530972" y="1409636"/>
                  </a:lnTo>
                  <a:lnTo>
                    <a:pt x="1518297" y="1428597"/>
                  </a:lnTo>
                  <a:lnTo>
                    <a:pt x="1513776" y="1452473"/>
                  </a:lnTo>
                  <a:lnTo>
                    <a:pt x="1518729" y="1476159"/>
                  </a:lnTo>
                  <a:lnTo>
                    <a:pt x="1531924" y="1495501"/>
                  </a:lnTo>
                  <a:lnTo>
                    <a:pt x="1551228" y="1508353"/>
                  </a:lnTo>
                  <a:lnTo>
                    <a:pt x="1574469" y="1512608"/>
                  </a:lnTo>
                  <a:lnTo>
                    <a:pt x="1597342" y="1506740"/>
                  </a:lnTo>
                  <a:lnTo>
                    <a:pt x="1616494" y="1492465"/>
                  </a:lnTo>
                  <a:lnTo>
                    <a:pt x="1629371" y="1472476"/>
                  </a:lnTo>
                  <a:lnTo>
                    <a:pt x="1633435" y="1449501"/>
                  </a:lnTo>
                  <a:close/>
                </a:path>
                <a:path w="3056890" h="1957070">
                  <a:moveTo>
                    <a:pt x="1707794" y="1255534"/>
                  </a:moveTo>
                  <a:lnTo>
                    <a:pt x="1702219" y="1226718"/>
                  </a:lnTo>
                  <a:lnTo>
                    <a:pt x="1687182" y="1203553"/>
                  </a:lnTo>
                  <a:lnTo>
                    <a:pt x="1664474" y="1187907"/>
                  </a:lnTo>
                  <a:lnTo>
                    <a:pt x="1635925" y="1181633"/>
                  </a:lnTo>
                  <a:lnTo>
                    <a:pt x="1605775" y="1186637"/>
                  </a:lnTo>
                  <a:lnTo>
                    <a:pt x="1580870" y="1202055"/>
                  </a:lnTo>
                  <a:lnTo>
                    <a:pt x="1563789" y="1225524"/>
                  </a:lnTo>
                  <a:lnTo>
                    <a:pt x="1557083" y="1254671"/>
                  </a:lnTo>
                  <a:lnTo>
                    <a:pt x="1562773" y="1283995"/>
                  </a:lnTo>
                  <a:lnTo>
                    <a:pt x="1579181" y="1308684"/>
                  </a:lnTo>
                  <a:lnTo>
                    <a:pt x="1603413" y="1325791"/>
                  </a:lnTo>
                  <a:lnTo>
                    <a:pt x="1632585" y="1332318"/>
                  </a:lnTo>
                  <a:lnTo>
                    <a:pt x="1661896" y="1326438"/>
                  </a:lnTo>
                  <a:lnTo>
                    <a:pt x="1685886" y="1309954"/>
                  </a:lnTo>
                  <a:lnTo>
                    <a:pt x="1702028" y="1285455"/>
                  </a:lnTo>
                  <a:lnTo>
                    <a:pt x="1707794" y="1255534"/>
                  </a:lnTo>
                  <a:close/>
                </a:path>
                <a:path w="3056890" h="1957070">
                  <a:moveTo>
                    <a:pt x="1710309" y="609028"/>
                  </a:moveTo>
                  <a:lnTo>
                    <a:pt x="1704174" y="576732"/>
                  </a:lnTo>
                  <a:lnTo>
                    <a:pt x="1686839" y="550443"/>
                  </a:lnTo>
                  <a:lnTo>
                    <a:pt x="1660829" y="532701"/>
                  </a:lnTo>
                  <a:lnTo>
                    <a:pt x="1628648" y="526097"/>
                  </a:lnTo>
                  <a:lnTo>
                    <a:pt x="1596428" y="532333"/>
                  </a:lnTo>
                  <a:lnTo>
                    <a:pt x="1570088" y="549744"/>
                  </a:lnTo>
                  <a:lnTo>
                    <a:pt x="1552270" y="575767"/>
                  </a:lnTo>
                  <a:lnTo>
                    <a:pt x="1545564" y="607809"/>
                  </a:lnTo>
                  <a:lnTo>
                    <a:pt x="1551876" y="639800"/>
                  </a:lnTo>
                  <a:lnTo>
                    <a:pt x="1569440" y="666165"/>
                  </a:lnTo>
                  <a:lnTo>
                    <a:pt x="1595539" y="684123"/>
                  </a:lnTo>
                  <a:lnTo>
                    <a:pt x="1627416" y="690892"/>
                  </a:lnTo>
                  <a:lnTo>
                    <a:pt x="1659585" y="684669"/>
                  </a:lnTo>
                  <a:lnTo>
                    <a:pt x="1685848" y="667258"/>
                  </a:lnTo>
                  <a:lnTo>
                    <a:pt x="1703616" y="641184"/>
                  </a:lnTo>
                  <a:lnTo>
                    <a:pt x="1710309" y="609041"/>
                  </a:lnTo>
                  <a:close/>
                </a:path>
                <a:path w="3056890" h="1957070">
                  <a:moveTo>
                    <a:pt x="1766976" y="411010"/>
                  </a:moveTo>
                  <a:lnTo>
                    <a:pt x="1760918" y="382536"/>
                  </a:lnTo>
                  <a:lnTo>
                    <a:pt x="1750466" y="367347"/>
                  </a:lnTo>
                  <a:lnTo>
                    <a:pt x="1750352" y="367207"/>
                  </a:lnTo>
                  <a:lnTo>
                    <a:pt x="1745119" y="359600"/>
                  </a:lnTo>
                  <a:lnTo>
                    <a:pt x="1721789" y="344335"/>
                  </a:lnTo>
                  <a:lnTo>
                    <a:pt x="1693087" y="338861"/>
                  </a:lnTo>
                  <a:lnTo>
                    <a:pt x="1664487" y="344665"/>
                  </a:lnTo>
                  <a:lnTo>
                    <a:pt x="1640967" y="360260"/>
                  </a:lnTo>
                  <a:lnTo>
                    <a:pt x="1630832" y="374840"/>
                  </a:lnTo>
                  <a:lnTo>
                    <a:pt x="1624939" y="383311"/>
                  </a:lnTo>
                  <a:lnTo>
                    <a:pt x="1618856" y="411010"/>
                  </a:lnTo>
                  <a:lnTo>
                    <a:pt x="1618742" y="411505"/>
                  </a:lnTo>
                  <a:lnTo>
                    <a:pt x="1624838" y="440855"/>
                  </a:lnTo>
                  <a:lnTo>
                    <a:pt x="1641894" y="465328"/>
                  </a:lnTo>
                  <a:lnTo>
                    <a:pt x="1666735" y="481761"/>
                  </a:lnTo>
                  <a:lnTo>
                    <a:pt x="1696110" y="487057"/>
                  </a:lnTo>
                  <a:lnTo>
                    <a:pt x="1724215" y="480148"/>
                  </a:lnTo>
                  <a:lnTo>
                    <a:pt x="1746834" y="463613"/>
                  </a:lnTo>
                  <a:lnTo>
                    <a:pt x="1761820" y="439788"/>
                  </a:lnTo>
                  <a:lnTo>
                    <a:pt x="1766887" y="411518"/>
                  </a:lnTo>
                  <a:lnTo>
                    <a:pt x="1766951" y="411099"/>
                  </a:lnTo>
                  <a:close/>
                </a:path>
                <a:path w="3056890" h="1957070">
                  <a:moveTo>
                    <a:pt x="1766989" y="1715071"/>
                  </a:moveTo>
                  <a:lnTo>
                    <a:pt x="1762760" y="1690179"/>
                  </a:lnTo>
                  <a:lnTo>
                    <a:pt x="1750009" y="1669440"/>
                  </a:lnTo>
                  <a:lnTo>
                    <a:pt x="1730616" y="1654911"/>
                  </a:lnTo>
                  <a:lnTo>
                    <a:pt x="1706473" y="1648663"/>
                  </a:lnTo>
                  <a:lnTo>
                    <a:pt x="1680921" y="1652993"/>
                  </a:lnTo>
                  <a:lnTo>
                    <a:pt x="1659216" y="1667116"/>
                  </a:lnTo>
                  <a:lnTo>
                    <a:pt x="1644192" y="1688299"/>
                  </a:lnTo>
                  <a:lnTo>
                    <a:pt x="1638731" y="1713776"/>
                  </a:lnTo>
                  <a:lnTo>
                    <a:pt x="1643989" y="1738033"/>
                  </a:lnTo>
                  <a:lnTo>
                    <a:pt x="1657832" y="1758035"/>
                  </a:lnTo>
                  <a:lnTo>
                    <a:pt x="1672628" y="1767979"/>
                  </a:lnTo>
                  <a:lnTo>
                    <a:pt x="1678127" y="1771675"/>
                  </a:lnTo>
                  <a:lnTo>
                    <a:pt x="1702752" y="1776869"/>
                  </a:lnTo>
                  <a:lnTo>
                    <a:pt x="1727669" y="1772335"/>
                  </a:lnTo>
                  <a:lnTo>
                    <a:pt x="1747888" y="1759381"/>
                  </a:lnTo>
                  <a:lnTo>
                    <a:pt x="1761591" y="1739709"/>
                  </a:lnTo>
                  <a:lnTo>
                    <a:pt x="1763826" y="1729486"/>
                  </a:lnTo>
                  <a:lnTo>
                    <a:pt x="1766989" y="1715071"/>
                  </a:lnTo>
                  <a:close/>
                </a:path>
                <a:path w="3056890" h="1957070">
                  <a:moveTo>
                    <a:pt x="1780540" y="1059383"/>
                  </a:moveTo>
                  <a:lnTo>
                    <a:pt x="1773783" y="1027188"/>
                  </a:lnTo>
                  <a:lnTo>
                    <a:pt x="1755965" y="1001268"/>
                  </a:lnTo>
                  <a:lnTo>
                    <a:pt x="1750021" y="997407"/>
                  </a:lnTo>
                  <a:lnTo>
                    <a:pt x="1729625" y="984097"/>
                  </a:lnTo>
                  <a:lnTo>
                    <a:pt x="1697278" y="978154"/>
                  </a:lnTo>
                  <a:lnTo>
                    <a:pt x="1665173" y="985037"/>
                  </a:lnTo>
                  <a:lnTo>
                    <a:pt x="1639214" y="1002957"/>
                  </a:lnTo>
                  <a:lnTo>
                    <a:pt x="1637093" y="1006182"/>
                  </a:lnTo>
                  <a:lnTo>
                    <a:pt x="1621929" y="1029309"/>
                  </a:lnTo>
                  <a:lnTo>
                    <a:pt x="1615884" y="1061478"/>
                  </a:lnTo>
                  <a:lnTo>
                    <a:pt x="1622818" y="1093343"/>
                  </a:lnTo>
                  <a:lnTo>
                    <a:pt x="1640890" y="1119339"/>
                  </a:lnTo>
                  <a:lnTo>
                    <a:pt x="1667332" y="1136777"/>
                  </a:lnTo>
                  <a:lnTo>
                    <a:pt x="1699374" y="1142911"/>
                  </a:lnTo>
                  <a:lnTo>
                    <a:pt x="1731340" y="1136078"/>
                  </a:lnTo>
                  <a:lnTo>
                    <a:pt x="1757235" y="1118108"/>
                  </a:lnTo>
                  <a:lnTo>
                    <a:pt x="1774482" y="1091679"/>
                  </a:lnTo>
                  <a:lnTo>
                    <a:pt x="1780540" y="1059383"/>
                  </a:lnTo>
                  <a:close/>
                </a:path>
                <a:path w="3056890" h="1957070">
                  <a:moveTo>
                    <a:pt x="1818195" y="214731"/>
                  </a:moveTo>
                  <a:lnTo>
                    <a:pt x="1813013" y="191185"/>
                  </a:lnTo>
                  <a:lnTo>
                    <a:pt x="1799932" y="172758"/>
                  </a:lnTo>
                  <a:lnTo>
                    <a:pt x="1797342" y="171170"/>
                  </a:lnTo>
                  <a:lnTo>
                    <a:pt x="1772754" y="172021"/>
                  </a:lnTo>
                  <a:lnTo>
                    <a:pt x="1722259" y="174371"/>
                  </a:lnTo>
                  <a:lnTo>
                    <a:pt x="1697888" y="218744"/>
                  </a:lnTo>
                  <a:lnTo>
                    <a:pt x="1703819" y="241465"/>
                  </a:lnTo>
                  <a:lnTo>
                    <a:pt x="1717967" y="260438"/>
                  </a:lnTo>
                  <a:lnTo>
                    <a:pt x="1737741" y="273265"/>
                  </a:lnTo>
                  <a:lnTo>
                    <a:pt x="1760575" y="277520"/>
                  </a:lnTo>
                  <a:lnTo>
                    <a:pt x="1783524" y="271932"/>
                  </a:lnTo>
                  <a:lnTo>
                    <a:pt x="1802015" y="258254"/>
                  </a:lnTo>
                  <a:lnTo>
                    <a:pt x="1814195" y="238518"/>
                  </a:lnTo>
                  <a:lnTo>
                    <a:pt x="1818195" y="214731"/>
                  </a:lnTo>
                  <a:close/>
                </a:path>
                <a:path w="3056890" h="1957070">
                  <a:moveTo>
                    <a:pt x="1824659" y="866305"/>
                  </a:moveTo>
                  <a:lnTo>
                    <a:pt x="1820405" y="843470"/>
                  </a:lnTo>
                  <a:lnTo>
                    <a:pt x="1807591" y="823709"/>
                  </a:lnTo>
                  <a:lnTo>
                    <a:pt x="1788604" y="809599"/>
                  </a:lnTo>
                  <a:lnTo>
                    <a:pt x="1765846" y="803681"/>
                  </a:lnTo>
                  <a:lnTo>
                    <a:pt x="1742643" y="807605"/>
                  </a:lnTo>
                  <a:lnTo>
                    <a:pt x="1723263" y="820013"/>
                  </a:lnTo>
                  <a:lnTo>
                    <a:pt x="1709788" y="838911"/>
                  </a:lnTo>
                  <a:lnTo>
                    <a:pt x="1704314" y="862304"/>
                  </a:lnTo>
                  <a:lnTo>
                    <a:pt x="1708061" y="886371"/>
                  </a:lnTo>
                  <a:lnTo>
                    <a:pt x="1719910" y="905725"/>
                  </a:lnTo>
                  <a:lnTo>
                    <a:pt x="1738350" y="918794"/>
                  </a:lnTo>
                  <a:lnTo>
                    <a:pt x="1761909" y="923975"/>
                  </a:lnTo>
                  <a:lnTo>
                    <a:pt x="1785696" y="919975"/>
                  </a:lnTo>
                  <a:lnTo>
                    <a:pt x="1805419" y="907783"/>
                  </a:lnTo>
                  <a:lnTo>
                    <a:pt x="1819084" y="889279"/>
                  </a:lnTo>
                  <a:lnTo>
                    <a:pt x="1824659" y="866305"/>
                  </a:lnTo>
                  <a:close/>
                </a:path>
                <a:path w="3056890" h="1957070">
                  <a:moveTo>
                    <a:pt x="1834934" y="1514894"/>
                  </a:moveTo>
                  <a:lnTo>
                    <a:pt x="1834832" y="1514500"/>
                  </a:lnTo>
                  <a:lnTo>
                    <a:pt x="1834629" y="1513586"/>
                  </a:lnTo>
                  <a:lnTo>
                    <a:pt x="1829155" y="1490624"/>
                  </a:lnTo>
                  <a:lnTo>
                    <a:pt x="1815160" y="1470926"/>
                  </a:lnTo>
                  <a:lnTo>
                    <a:pt x="1794827" y="1457604"/>
                  </a:lnTo>
                  <a:lnTo>
                    <a:pt x="1769999" y="1452473"/>
                  </a:lnTo>
                  <a:lnTo>
                    <a:pt x="1743710" y="1457071"/>
                  </a:lnTo>
                  <a:lnTo>
                    <a:pt x="1722704" y="1470672"/>
                  </a:lnTo>
                  <a:lnTo>
                    <a:pt x="1708823" y="1491488"/>
                  </a:lnTo>
                  <a:lnTo>
                    <a:pt x="1703844" y="1517700"/>
                  </a:lnTo>
                  <a:lnTo>
                    <a:pt x="1709216" y="1543735"/>
                  </a:lnTo>
                  <a:lnTo>
                    <a:pt x="1723593" y="1564919"/>
                  </a:lnTo>
                  <a:lnTo>
                    <a:pt x="1743367" y="1578102"/>
                  </a:lnTo>
                  <a:lnTo>
                    <a:pt x="1744700" y="1578991"/>
                  </a:lnTo>
                  <a:lnTo>
                    <a:pt x="1770265" y="1583715"/>
                  </a:lnTo>
                  <a:lnTo>
                    <a:pt x="1795551" y="1577517"/>
                  </a:lnTo>
                  <a:lnTo>
                    <a:pt x="1799145" y="1574888"/>
                  </a:lnTo>
                  <a:lnTo>
                    <a:pt x="1802663" y="1572298"/>
                  </a:lnTo>
                  <a:lnTo>
                    <a:pt x="1816455" y="1562188"/>
                  </a:lnTo>
                  <a:lnTo>
                    <a:pt x="1830438" y="1540408"/>
                  </a:lnTo>
                  <a:lnTo>
                    <a:pt x="1834934" y="1514906"/>
                  </a:lnTo>
                  <a:close/>
                </a:path>
                <a:path w="3056890" h="1957070">
                  <a:moveTo>
                    <a:pt x="1889213" y="1322806"/>
                  </a:moveTo>
                  <a:lnTo>
                    <a:pt x="1889048" y="1321854"/>
                  </a:lnTo>
                  <a:lnTo>
                    <a:pt x="1888731" y="1319911"/>
                  </a:lnTo>
                  <a:lnTo>
                    <a:pt x="1888363" y="1317599"/>
                  </a:lnTo>
                  <a:lnTo>
                    <a:pt x="1885238" y="1298740"/>
                  </a:lnTo>
                  <a:lnTo>
                    <a:pt x="1873275" y="1279423"/>
                  </a:lnTo>
                  <a:lnTo>
                    <a:pt x="1854771" y="1266367"/>
                  </a:lnTo>
                  <a:lnTo>
                    <a:pt x="1831174" y="1261135"/>
                  </a:lnTo>
                  <a:lnTo>
                    <a:pt x="1807362" y="1264958"/>
                  </a:lnTo>
                  <a:lnTo>
                    <a:pt x="1787550" y="1276858"/>
                  </a:lnTo>
                  <a:lnTo>
                    <a:pt x="1773656" y="1295133"/>
                  </a:lnTo>
                  <a:lnTo>
                    <a:pt x="1767547" y="1318094"/>
                  </a:lnTo>
                  <a:lnTo>
                    <a:pt x="1768271" y="1322717"/>
                  </a:lnTo>
                  <a:lnTo>
                    <a:pt x="1766506" y="1322819"/>
                  </a:lnTo>
                  <a:lnTo>
                    <a:pt x="1768284" y="1322819"/>
                  </a:lnTo>
                  <a:lnTo>
                    <a:pt x="1771434" y="1342605"/>
                  </a:lnTo>
                  <a:lnTo>
                    <a:pt x="1784604" y="1363345"/>
                  </a:lnTo>
                  <a:lnTo>
                    <a:pt x="1804593" y="1377708"/>
                  </a:lnTo>
                  <a:lnTo>
                    <a:pt x="1828939" y="1383080"/>
                  </a:lnTo>
                  <a:lnTo>
                    <a:pt x="1851939" y="1378419"/>
                  </a:lnTo>
                  <a:lnTo>
                    <a:pt x="1852168" y="1378407"/>
                  </a:lnTo>
                  <a:lnTo>
                    <a:pt x="1871192" y="1365516"/>
                  </a:lnTo>
                  <a:lnTo>
                    <a:pt x="1884159" y="1346377"/>
                  </a:lnTo>
                  <a:lnTo>
                    <a:pt x="1889213" y="1322819"/>
                  </a:lnTo>
                  <a:close/>
                </a:path>
                <a:path w="3056890" h="1957070">
                  <a:moveTo>
                    <a:pt x="1897037" y="671144"/>
                  </a:moveTo>
                  <a:lnTo>
                    <a:pt x="1892236" y="642366"/>
                  </a:lnTo>
                  <a:lnTo>
                    <a:pt x="1877402" y="618477"/>
                  </a:lnTo>
                  <a:lnTo>
                    <a:pt x="1854758" y="601903"/>
                  </a:lnTo>
                  <a:lnTo>
                    <a:pt x="1826552" y="595058"/>
                  </a:lnTo>
                  <a:lnTo>
                    <a:pt x="1798180" y="599897"/>
                  </a:lnTo>
                  <a:lnTo>
                    <a:pt x="1774190" y="615048"/>
                  </a:lnTo>
                  <a:lnTo>
                    <a:pt x="1757337" y="637959"/>
                  </a:lnTo>
                  <a:lnTo>
                    <a:pt x="1750339" y="666076"/>
                  </a:lnTo>
                  <a:lnTo>
                    <a:pt x="1755165" y="694499"/>
                  </a:lnTo>
                  <a:lnTo>
                    <a:pt x="1770265" y="718312"/>
                  </a:lnTo>
                  <a:lnTo>
                    <a:pt x="1793176" y="734923"/>
                  </a:lnTo>
                  <a:lnTo>
                    <a:pt x="1821434" y="741705"/>
                  </a:lnTo>
                  <a:lnTo>
                    <a:pt x="1850174" y="736917"/>
                  </a:lnTo>
                  <a:lnTo>
                    <a:pt x="1873961" y="722058"/>
                  </a:lnTo>
                  <a:lnTo>
                    <a:pt x="1890395" y="699389"/>
                  </a:lnTo>
                  <a:lnTo>
                    <a:pt x="1897037" y="671156"/>
                  </a:lnTo>
                  <a:close/>
                </a:path>
                <a:path w="3056890" h="1957070">
                  <a:moveTo>
                    <a:pt x="1971408" y="474472"/>
                  </a:moveTo>
                  <a:lnTo>
                    <a:pt x="1965655" y="442163"/>
                  </a:lnTo>
                  <a:lnTo>
                    <a:pt x="1948637" y="415556"/>
                  </a:lnTo>
                  <a:lnTo>
                    <a:pt x="1922907" y="397319"/>
                  </a:lnTo>
                  <a:lnTo>
                    <a:pt x="1891004" y="390156"/>
                  </a:lnTo>
                  <a:lnTo>
                    <a:pt x="1858937" y="395986"/>
                  </a:lnTo>
                  <a:lnTo>
                    <a:pt x="1832317" y="413169"/>
                  </a:lnTo>
                  <a:lnTo>
                    <a:pt x="1813979" y="439000"/>
                  </a:lnTo>
                  <a:lnTo>
                    <a:pt x="1806740" y="470776"/>
                  </a:lnTo>
                  <a:lnTo>
                    <a:pt x="1812480" y="503008"/>
                  </a:lnTo>
                  <a:lnTo>
                    <a:pt x="1829511" y="529526"/>
                  </a:lnTo>
                  <a:lnTo>
                    <a:pt x="1855292" y="547700"/>
                  </a:lnTo>
                  <a:lnTo>
                    <a:pt x="1887321" y="554875"/>
                  </a:lnTo>
                  <a:lnTo>
                    <a:pt x="1919744" y="549236"/>
                  </a:lnTo>
                  <a:lnTo>
                    <a:pt x="1946262" y="532345"/>
                  </a:lnTo>
                  <a:lnTo>
                    <a:pt x="1964334" y="506615"/>
                  </a:lnTo>
                  <a:lnTo>
                    <a:pt x="1971408" y="474484"/>
                  </a:lnTo>
                  <a:close/>
                </a:path>
                <a:path w="3056890" h="1957070">
                  <a:moveTo>
                    <a:pt x="1976831" y="1124610"/>
                  </a:moveTo>
                  <a:lnTo>
                    <a:pt x="1969960" y="1092758"/>
                  </a:lnTo>
                  <a:lnTo>
                    <a:pt x="1951913" y="1066723"/>
                  </a:lnTo>
                  <a:lnTo>
                    <a:pt x="1925485" y="1049248"/>
                  </a:lnTo>
                  <a:lnTo>
                    <a:pt x="1893468" y="1043063"/>
                  </a:lnTo>
                  <a:lnTo>
                    <a:pt x="1861502" y="1049883"/>
                  </a:lnTo>
                  <a:lnTo>
                    <a:pt x="1835594" y="1067803"/>
                  </a:lnTo>
                  <a:lnTo>
                    <a:pt x="1818297" y="1094219"/>
                  </a:lnTo>
                  <a:lnTo>
                    <a:pt x="1812188" y="1126477"/>
                  </a:lnTo>
                  <a:lnTo>
                    <a:pt x="1818919" y="1158684"/>
                  </a:lnTo>
                  <a:lnTo>
                    <a:pt x="1836699" y="1184617"/>
                  </a:lnTo>
                  <a:lnTo>
                    <a:pt x="1863013" y="1201826"/>
                  </a:lnTo>
                  <a:lnTo>
                    <a:pt x="1895322" y="1207808"/>
                  </a:lnTo>
                  <a:lnTo>
                    <a:pt x="1927440" y="1201000"/>
                  </a:lnTo>
                  <a:lnTo>
                    <a:pt x="1953425" y="1183119"/>
                  </a:lnTo>
                  <a:lnTo>
                    <a:pt x="1970735" y="1156792"/>
                  </a:lnTo>
                  <a:lnTo>
                    <a:pt x="1976831" y="1124610"/>
                  </a:lnTo>
                  <a:close/>
                </a:path>
                <a:path w="3056890" h="1957070">
                  <a:moveTo>
                    <a:pt x="2016061" y="274066"/>
                  </a:moveTo>
                  <a:lnTo>
                    <a:pt x="2010232" y="251053"/>
                  </a:lnTo>
                  <a:lnTo>
                    <a:pt x="1996503" y="232638"/>
                  </a:lnTo>
                  <a:lnTo>
                    <a:pt x="1976793" y="220535"/>
                  </a:lnTo>
                  <a:lnTo>
                    <a:pt x="1953006" y="216496"/>
                  </a:lnTo>
                  <a:lnTo>
                    <a:pt x="1929333" y="221513"/>
                  </a:lnTo>
                  <a:lnTo>
                    <a:pt x="1910676" y="234365"/>
                  </a:lnTo>
                  <a:lnTo>
                    <a:pt x="1898510" y="253542"/>
                  </a:lnTo>
                  <a:lnTo>
                    <a:pt x="1894293" y="277520"/>
                  </a:lnTo>
                  <a:lnTo>
                    <a:pt x="1899107" y="301180"/>
                  </a:lnTo>
                  <a:lnTo>
                    <a:pt x="1911870" y="320446"/>
                  </a:lnTo>
                  <a:lnTo>
                    <a:pt x="1930755" y="333463"/>
                  </a:lnTo>
                  <a:lnTo>
                    <a:pt x="1953983" y="338404"/>
                  </a:lnTo>
                  <a:lnTo>
                    <a:pt x="1978317" y="333298"/>
                  </a:lnTo>
                  <a:lnTo>
                    <a:pt x="1998459" y="319112"/>
                  </a:lnTo>
                  <a:lnTo>
                    <a:pt x="2011895" y="298488"/>
                  </a:lnTo>
                  <a:lnTo>
                    <a:pt x="2016061" y="274066"/>
                  </a:lnTo>
                  <a:close/>
                </a:path>
                <a:path w="3056890" h="1957070">
                  <a:moveTo>
                    <a:pt x="2026450" y="1582826"/>
                  </a:moveTo>
                  <a:lnTo>
                    <a:pt x="2023859" y="1569847"/>
                  </a:lnTo>
                  <a:lnTo>
                    <a:pt x="2021776" y="1559394"/>
                  </a:lnTo>
                  <a:lnTo>
                    <a:pt x="2008898" y="1540192"/>
                  </a:lnTo>
                  <a:lnTo>
                    <a:pt x="1989683" y="1527073"/>
                  </a:lnTo>
                  <a:lnTo>
                    <a:pt x="1965985" y="1521942"/>
                  </a:lnTo>
                  <a:lnTo>
                    <a:pt x="1941880" y="1525955"/>
                  </a:lnTo>
                  <a:lnTo>
                    <a:pt x="1922360" y="1538071"/>
                  </a:lnTo>
                  <a:lnTo>
                    <a:pt x="1909089" y="1556727"/>
                  </a:lnTo>
                  <a:lnTo>
                    <a:pt x="1903717" y="1580388"/>
                  </a:lnTo>
                  <a:lnTo>
                    <a:pt x="1908022" y="1605584"/>
                  </a:lnTo>
                  <a:lnTo>
                    <a:pt x="1921294" y="1626158"/>
                  </a:lnTo>
                  <a:lnTo>
                    <a:pt x="1941360" y="1639874"/>
                  </a:lnTo>
                  <a:lnTo>
                    <a:pt x="1942706" y="1640128"/>
                  </a:lnTo>
                  <a:lnTo>
                    <a:pt x="1966061" y="1644510"/>
                  </a:lnTo>
                  <a:lnTo>
                    <a:pt x="1989328" y="1639125"/>
                  </a:lnTo>
                  <a:lnTo>
                    <a:pt x="2008530" y="1625625"/>
                  </a:lnTo>
                  <a:lnTo>
                    <a:pt x="2021611" y="1606156"/>
                  </a:lnTo>
                  <a:lnTo>
                    <a:pt x="2024380" y="1592783"/>
                  </a:lnTo>
                  <a:lnTo>
                    <a:pt x="2026450" y="1582826"/>
                  </a:lnTo>
                  <a:close/>
                </a:path>
                <a:path w="3056890" h="1957070">
                  <a:moveTo>
                    <a:pt x="2026704" y="927874"/>
                  </a:moveTo>
                  <a:lnTo>
                    <a:pt x="2020608" y="902284"/>
                  </a:lnTo>
                  <a:lnTo>
                    <a:pt x="2005520" y="881367"/>
                  </a:lnTo>
                  <a:lnTo>
                    <a:pt x="1983841" y="867397"/>
                  </a:lnTo>
                  <a:lnTo>
                    <a:pt x="1957959" y="862660"/>
                  </a:lnTo>
                  <a:lnTo>
                    <a:pt x="1932190" y="868476"/>
                  </a:lnTo>
                  <a:lnTo>
                    <a:pt x="1911540" y="883246"/>
                  </a:lnTo>
                  <a:lnTo>
                    <a:pt x="1897964" y="904887"/>
                  </a:lnTo>
                  <a:lnTo>
                    <a:pt x="1893417" y="931151"/>
                  </a:lnTo>
                  <a:lnTo>
                    <a:pt x="1891919" y="931176"/>
                  </a:lnTo>
                  <a:lnTo>
                    <a:pt x="1893404" y="931176"/>
                  </a:lnTo>
                  <a:lnTo>
                    <a:pt x="1893392" y="931316"/>
                  </a:lnTo>
                  <a:lnTo>
                    <a:pt x="1899094" y="957414"/>
                  </a:lnTo>
                  <a:lnTo>
                    <a:pt x="1913648" y="978154"/>
                  </a:lnTo>
                  <a:lnTo>
                    <a:pt x="1932495" y="990028"/>
                  </a:lnTo>
                  <a:lnTo>
                    <a:pt x="1935111" y="991666"/>
                  </a:lnTo>
                  <a:lnTo>
                    <a:pt x="1961502" y="996086"/>
                  </a:lnTo>
                  <a:lnTo>
                    <a:pt x="1987473" y="990168"/>
                  </a:lnTo>
                  <a:lnTo>
                    <a:pt x="1988502" y="989431"/>
                  </a:lnTo>
                  <a:lnTo>
                    <a:pt x="2008416" y="975347"/>
                  </a:lnTo>
                  <a:lnTo>
                    <a:pt x="2022195" y="953846"/>
                  </a:lnTo>
                  <a:lnTo>
                    <a:pt x="2026310" y="930173"/>
                  </a:lnTo>
                  <a:lnTo>
                    <a:pt x="2026373" y="929843"/>
                  </a:lnTo>
                  <a:lnTo>
                    <a:pt x="2026704" y="927874"/>
                  </a:lnTo>
                  <a:close/>
                </a:path>
                <a:path w="3056890" h="1957070">
                  <a:moveTo>
                    <a:pt x="2079244" y="732193"/>
                  </a:moveTo>
                  <a:lnTo>
                    <a:pt x="2073948" y="708736"/>
                  </a:lnTo>
                  <a:lnTo>
                    <a:pt x="2060638" y="689737"/>
                  </a:lnTo>
                  <a:lnTo>
                    <a:pt x="2041372" y="677176"/>
                  </a:lnTo>
                  <a:lnTo>
                    <a:pt x="2018182" y="673074"/>
                  </a:lnTo>
                  <a:lnTo>
                    <a:pt x="1995385" y="678776"/>
                  </a:lnTo>
                  <a:lnTo>
                    <a:pt x="1976310" y="692721"/>
                  </a:lnTo>
                  <a:lnTo>
                    <a:pt x="1963369" y="712381"/>
                  </a:lnTo>
                  <a:lnTo>
                    <a:pt x="1958924" y="735253"/>
                  </a:lnTo>
                  <a:lnTo>
                    <a:pt x="1964309" y="758253"/>
                  </a:lnTo>
                  <a:lnTo>
                    <a:pt x="1977821" y="776859"/>
                  </a:lnTo>
                  <a:lnTo>
                    <a:pt x="1997456" y="789203"/>
                  </a:lnTo>
                  <a:lnTo>
                    <a:pt x="2021179" y="793394"/>
                  </a:lnTo>
                  <a:lnTo>
                    <a:pt x="2044814" y="788377"/>
                  </a:lnTo>
                  <a:lnTo>
                    <a:pt x="2063356" y="775462"/>
                  </a:lnTo>
                  <a:lnTo>
                    <a:pt x="2075345" y="756208"/>
                  </a:lnTo>
                  <a:lnTo>
                    <a:pt x="2078558" y="736447"/>
                  </a:lnTo>
                  <a:lnTo>
                    <a:pt x="2079244" y="732205"/>
                  </a:lnTo>
                  <a:close/>
                </a:path>
                <a:path w="3056890" h="1957070">
                  <a:moveTo>
                    <a:pt x="2085365" y="1385430"/>
                  </a:moveTo>
                  <a:lnTo>
                    <a:pt x="2083104" y="1376451"/>
                  </a:lnTo>
                  <a:lnTo>
                    <a:pt x="2082977" y="1375918"/>
                  </a:lnTo>
                  <a:lnTo>
                    <a:pt x="2082914" y="1375651"/>
                  </a:lnTo>
                  <a:lnTo>
                    <a:pt x="2079739" y="1363027"/>
                  </a:lnTo>
                  <a:lnTo>
                    <a:pt x="2079625" y="1362544"/>
                  </a:lnTo>
                  <a:lnTo>
                    <a:pt x="2065413" y="1343342"/>
                  </a:lnTo>
                  <a:lnTo>
                    <a:pt x="2045474" y="1330375"/>
                  </a:lnTo>
                  <a:lnTo>
                    <a:pt x="2022487" y="1326197"/>
                  </a:lnTo>
                  <a:lnTo>
                    <a:pt x="2000681" y="1331595"/>
                  </a:lnTo>
                  <a:lnTo>
                    <a:pt x="1982787" y="1344485"/>
                  </a:lnTo>
                  <a:lnTo>
                    <a:pt x="1970570" y="1363027"/>
                  </a:lnTo>
                  <a:lnTo>
                    <a:pt x="1967877" y="1375651"/>
                  </a:lnTo>
                  <a:lnTo>
                    <a:pt x="1967826" y="1375905"/>
                  </a:lnTo>
                  <a:lnTo>
                    <a:pt x="1965794" y="1385430"/>
                  </a:lnTo>
                  <a:lnTo>
                    <a:pt x="1969808" y="1408684"/>
                  </a:lnTo>
                  <a:lnTo>
                    <a:pt x="1969922" y="1409369"/>
                  </a:lnTo>
                  <a:lnTo>
                    <a:pt x="1982279" y="1428584"/>
                  </a:lnTo>
                  <a:lnTo>
                    <a:pt x="2001189" y="1441323"/>
                  </a:lnTo>
                  <a:lnTo>
                    <a:pt x="2025015" y="1445920"/>
                  </a:lnTo>
                  <a:lnTo>
                    <a:pt x="2048738" y="1441043"/>
                  </a:lnTo>
                  <a:lnTo>
                    <a:pt x="2068106" y="1427924"/>
                  </a:lnTo>
                  <a:lnTo>
                    <a:pt x="2081022" y="1408684"/>
                  </a:lnTo>
                  <a:lnTo>
                    <a:pt x="2085365" y="1385443"/>
                  </a:lnTo>
                  <a:close/>
                </a:path>
                <a:path w="3056890" h="1957070">
                  <a:moveTo>
                    <a:pt x="2167648" y="541274"/>
                  </a:moveTo>
                  <a:lnTo>
                    <a:pt x="2162429" y="508977"/>
                  </a:lnTo>
                  <a:lnTo>
                    <a:pt x="2145830" y="482193"/>
                  </a:lnTo>
                  <a:lnTo>
                    <a:pt x="2120328" y="463613"/>
                  </a:lnTo>
                  <a:lnTo>
                    <a:pt x="2088413" y="455930"/>
                  </a:lnTo>
                  <a:lnTo>
                    <a:pt x="2055901" y="461035"/>
                  </a:lnTo>
                  <a:lnTo>
                    <a:pt x="2029129" y="477494"/>
                  </a:lnTo>
                  <a:lnTo>
                    <a:pt x="2010676" y="502920"/>
                  </a:lnTo>
                  <a:lnTo>
                    <a:pt x="2003094" y="534936"/>
                  </a:lnTo>
                  <a:lnTo>
                    <a:pt x="2008327" y="567372"/>
                  </a:lnTo>
                  <a:lnTo>
                    <a:pt x="2024888" y="594245"/>
                  </a:lnTo>
                  <a:lnTo>
                    <a:pt x="2050300" y="612851"/>
                  </a:lnTo>
                  <a:lnTo>
                    <a:pt x="2082076" y="620522"/>
                  </a:lnTo>
                  <a:lnTo>
                    <a:pt x="2114258" y="615200"/>
                  </a:lnTo>
                  <a:lnTo>
                    <a:pt x="2141156" y="598462"/>
                  </a:lnTo>
                  <a:lnTo>
                    <a:pt x="2159901" y="572935"/>
                  </a:lnTo>
                  <a:lnTo>
                    <a:pt x="2167648" y="541286"/>
                  </a:lnTo>
                  <a:close/>
                </a:path>
                <a:path w="3056890" h="1957070">
                  <a:moveTo>
                    <a:pt x="2170887" y="1191298"/>
                  </a:moveTo>
                  <a:lnTo>
                    <a:pt x="2165032" y="1159789"/>
                  </a:lnTo>
                  <a:lnTo>
                    <a:pt x="2148636" y="1134300"/>
                  </a:lnTo>
                  <a:lnTo>
                    <a:pt x="2123821" y="1117015"/>
                  </a:lnTo>
                  <a:lnTo>
                    <a:pt x="2092718" y="1110157"/>
                  </a:lnTo>
                  <a:lnTo>
                    <a:pt x="2059940" y="1115796"/>
                  </a:lnTo>
                  <a:lnTo>
                    <a:pt x="2033092" y="1132865"/>
                  </a:lnTo>
                  <a:lnTo>
                    <a:pt x="2014956" y="1158760"/>
                  </a:lnTo>
                  <a:lnTo>
                    <a:pt x="2008251" y="1190840"/>
                  </a:lnTo>
                  <a:lnTo>
                    <a:pt x="2015007" y="1222616"/>
                  </a:lnTo>
                  <a:lnTo>
                    <a:pt x="2015045" y="1222832"/>
                  </a:lnTo>
                  <a:lnTo>
                    <a:pt x="2033435" y="1249210"/>
                  </a:lnTo>
                  <a:lnTo>
                    <a:pt x="2060244" y="1266913"/>
                  </a:lnTo>
                  <a:lnTo>
                    <a:pt x="2092299" y="1272844"/>
                  </a:lnTo>
                  <a:lnTo>
                    <a:pt x="2123109" y="1265809"/>
                  </a:lnTo>
                  <a:lnTo>
                    <a:pt x="2148027" y="1248257"/>
                  </a:lnTo>
                  <a:lnTo>
                    <a:pt x="2164740" y="1222616"/>
                  </a:lnTo>
                  <a:lnTo>
                    <a:pt x="2170887" y="1191298"/>
                  </a:lnTo>
                  <a:close/>
                </a:path>
                <a:path w="3056890" h="1957070">
                  <a:moveTo>
                    <a:pt x="2215032" y="339420"/>
                  </a:moveTo>
                  <a:lnTo>
                    <a:pt x="2208898" y="315290"/>
                  </a:lnTo>
                  <a:lnTo>
                    <a:pt x="2194433" y="295808"/>
                  </a:lnTo>
                  <a:lnTo>
                    <a:pt x="2173757" y="282930"/>
                  </a:lnTo>
                  <a:lnTo>
                    <a:pt x="2148929" y="278574"/>
                  </a:lnTo>
                  <a:lnTo>
                    <a:pt x="2124227" y="283883"/>
                  </a:lnTo>
                  <a:lnTo>
                    <a:pt x="2104504" y="297484"/>
                  </a:lnTo>
                  <a:lnTo>
                    <a:pt x="2091474" y="317627"/>
                  </a:lnTo>
                  <a:lnTo>
                    <a:pt x="2086851" y="342531"/>
                  </a:lnTo>
                  <a:lnTo>
                    <a:pt x="2091512" y="365442"/>
                  </a:lnTo>
                  <a:lnTo>
                    <a:pt x="2091893" y="367309"/>
                  </a:lnTo>
                  <a:lnTo>
                    <a:pt x="2105355" y="387642"/>
                  </a:lnTo>
                  <a:lnTo>
                    <a:pt x="2125357" y="401535"/>
                  </a:lnTo>
                  <a:lnTo>
                    <a:pt x="2149589" y="406857"/>
                  </a:lnTo>
                  <a:lnTo>
                    <a:pt x="2175103" y="401535"/>
                  </a:lnTo>
                  <a:lnTo>
                    <a:pt x="2196338" y="386638"/>
                  </a:lnTo>
                  <a:lnTo>
                    <a:pt x="2206434" y="371271"/>
                  </a:lnTo>
                  <a:lnTo>
                    <a:pt x="2210562" y="364998"/>
                  </a:lnTo>
                  <a:lnTo>
                    <a:pt x="2215032" y="339420"/>
                  </a:lnTo>
                  <a:close/>
                </a:path>
                <a:path w="3056890" h="1957070">
                  <a:moveTo>
                    <a:pt x="2233206" y="992301"/>
                  </a:moveTo>
                  <a:lnTo>
                    <a:pt x="2226284" y="962799"/>
                  </a:lnTo>
                  <a:lnTo>
                    <a:pt x="2209330" y="938885"/>
                  </a:lnTo>
                  <a:lnTo>
                    <a:pt x="2202815" y="934643"/>
                  </a:lnTo>
                  <a:lnTo>
                    <a:pt x="2184793" y="922883"/>
                  </a:lnTo>
                  <a:lnTo>
                    <a:pt x="2125522" y="923201"/>
                  </a:lnTo>
                  <a:lnTo>
                    <a:pt x="2084336" y="963523"/>
                  </a:lnTo>
                  <a:lnTo>
                    <a:pt x="2077656" y="992924"/>
                  </a:lnTo>
                  <a:lnTo>
                    <a:pt x="2083079" y="1023378"/>
                  </a:lnTo>
                  <a:lnTo>
                    <a:pt x="2083193" y="1024013"/>
                  </a:lnTo>
                  <a:lnTo>
                    <a:pt x="2099729" y="1049439"/>
                  </a:lnTo>
                  <a:lnTo>
                    <a:pt x="2124748" y="1066584"/>
                  </a:lnTo>
                  <a:lnTo>
                    <a:pt x="2155672" y="1072845"/>
                  </a:lnTo>
                  <a:lnTo>
                    <a:pt x="2186495" y="1066406"/>
                  </a:lnTo>
                  <a:lnTo>
                    <a:pt x="2211451" y="1048994"/>
                  </a:lnTo>
                  <a:lnTo>
                    <a:pt x="2227910" y="1023378"/>
                  </a:lnTo>
                  <a:lnTo>
                    <a:pt x="2232634" y="995667"/>
                  </a:lnTo>
                  <a:lnTo>
                    <a:pt x="2233104" y="992924"/>
                  </a:lnTo>
                  <a:lnTo>
                    <a:pt x="2233206" y="992301"/>
                  </a:lnTo>
                  <a:close/>
                </a:path>
                <a:path w="3056890" h="1957070">
                  <a:moveTo>
                    <a:pt x="2258098" y="1444574"/>
                  </a:moveTo>
                  <a:lnTo>
                    <a:pt x="2254059" y="1429981"/>
                  </a:lnTo>
                  <a:lnTo>
                    <a:pt x="2244928" y="1418526"/>
                  </a:lnTo>
                  <a:lnTo>
                    <a:pt x="2232139" y="1411414"/>
                  </a:lnTo>
                  <a:lnTo>
                    <a:pt x="2217077" y="1409839"/>
                  </a:lnTo>
                  <a:lnTo>
                    <a:pt x="2203742" y="1413789"/>
                  </a:lnTo>
                  <a:lnTo>
                    <a:pt x="2192998" y="1422069"/>
                  </a:lnTo>
                  <a:lnTo>
                    <a:pt x="2185822" y="1433563"/>
                  </a:lnTo>
                  <a:lnTo>
                    <a:pt x="2183206" y="1447190"/>
                  </a:lnTo>
                  <a:lnTo>
                    <a:pt x="2186355" y="1461935"/>
                  </a:lnTo>
                  <a:lnTo>
                    <a:pt x="2194814" y="1473987"/>
                  </a:lnTo>
                  <a:lnTo>
                    <a:pt x="2207171" y="1481988"/>
                  </a:lnTo>
                  <a:lnTo>
                    <a:pt x="2222017" y="1484579"/>
                  </a:lnTo>
                  <a:lnTo>
                    <a:pt x="2236635" y="1480934"/>
                  </a:lnTo>
                  <a:lnTo>
                    <a:pt x="2248382" y="1472107"/>
                  </a:lnTo>
                  <a:lnTo>
                    <a:pt x="2255964" y="1459509"/>
                  </a:lnTo>
                  <a:lnTo>
                    <a:pt x="2258098" y="1444586"/>
                  </a:lnTo>
                  <a:close/>
                </a:path>
                <a:path w="3056890" h="1957070">
                  <a:moveTo>
                    <a:pt x="2270036" y="181203"/>
                  </a:moveTo>
                  <a:lnTo>
                    <a:pt x="2246033" y="179362"/>
                  </a:lnTo>
                  <a:lnTo>
                    <a:pt x="2195461" y="176085"/>
                  </a:lnTo>
                  <a:lnTo>
                    <a:pt x="2155507" y="173964"/>
                  </a:lnTo>
                  <a:lnTo>
                    <a:pt x="2169198" y="193179"/>
                  </a:lnTo>
                  <a:lnTo>
                    <a:pt x="2189518" y="206463"/>
                  </a:lnTo>
                  <a:lnTo>
                    <a:pt x="2214473" y="211594"/>
                  </a:lnTo>
                  <a:lnTo>
                    <a:pt x="2240902" y="206908"/>
                  </a:lnTo>
                  <a:lnTo>
                    <a:pt x="2262035" y="193179"/>
                  </a:lnTo>
                  <a:lnTo>
                    <a:pt x="2270036" y="181203"/>
                  </a:lnTo>
                  <a:close/>
                </a:path>
                <a:path w="3056890" h="1957070">
                  <a:moveTo>
                    <a:pt x="2276513" y="801281"/>
                  </a:moveTo>
                  <a:lnTo>
                    <a:pt x="2260130" y="758723"/>
                  </a:lnTo>
                  <a:lnTo>
                    <a:pt x="2225637" y="741603"/>
                  </a:lnTo>
                  <a:lnTo>
                    <a:pt x="2217839" y="739787"/>
                  </a:lnTo>
                  <a:lnTo>
                    <a:pt x="2211057" y="740841"/>
                  </a:lnTo>
                  <a:lnTo>
                    <a:pt x="2193810" y="743534"/>
                  </a:lnTo>
                  <a:lnTo>
                    <a:pt x="2174456" y="755396"/>
                  </a:lnTo>
                  <a:lnTo>
                    <a:pt x="2161387" y="773849"/>
                  </a:lnTo>
                  <a:lnTo>
                    <a:pt x="2156206" y="797394"/>
                  </a:lnTo>
                  <a:lnTo>
                    <a:pt x="2172436" y="840892"/>
                  </a:lnTo>
                  <a:lnTo>
                    <a:pt x="2213889" y="860120"/>
                  </a:lnTo>
                  <a:lnTo>
                    <a:pt x="2236736" y="855853"/>
                  </a:lnTo>
                  <a:lnTo>
                    <a:pt x="2256498" y="843013"/>
                  </a:lnTo>
                  <a:lnTo>
                    <a:pt x="2270607" y="824026"/>
                  </a:lnTo>
                  <a:lnTo>
                    <a:pt x="2275852" y="803833"/>
                  </a:lnTo>
                  <a:lnTo>
                    <a:pt x="2276513" y="801293"/>
                  </a:lnTo>
                  <a:close/>
                </a:path>
                <a:path w="3056890" h="1957070">
                  <a:moveTo>
                    <a:pt x="2358542" y="1247902"/>
                  </a:moveTo>
                  <a:lnTo>
                    <a:pt x="2351455" y="1219695"/>
                  </a:lnTo>
                  <a:lnTo>
                    <a:pt x="2334577" y="1197305"/>
                  </a:lnTo>
                  <a:lnTo>
                    <a:pt x="2310422" y="1182979"/>
                  </a:lnTo>
                  <a:lnTo>
                    <a:pt x="2281491" y="1178941"/>
                  </a:lnTo>
                  <a:lnTo>
                    <a:pt x="2254478" y="1185926"/>
                  </a:lnTo>
                  <a:lnTo>
                    <a:pt x="2232850" y="1201864"/>
                  </a:lnTo>
                  <a:lnTo>
                    <a:pt x="2218563" y="1224648"/>
                  </a:lnTo>
                  <a:lnTo>
                    <a:pt x="2213622" y="1252105"/>
                  </a:lnTo>
                  <a:lnTo>
                    <a:pt x="2219795" y="1280680"/>
                  </a:lnTo>
                  <a:lnTo>
                    <a:pt x="2235885" y="1303680"/>
                  </a:lnTo>
                  <a:lnTo>
                    <a:pt x="2259482" y="1318818"/>
                  </a:lnTo>
                  <a:lnTo>
                    <a:pt x="2288184" y="1323771"/>
                  </a:lnTo>
                  <a:lnTo>
                    <a:pt x="2316416" y="1317078"/>
                  </a:lnTo>
                  <a:lnTo>
                    <a:pt x="2339136" y="1300492"/>
                  </a:lnTo>
                  <a:lnTo>
                    <a:pt x="2353983" y="1276578"/>
                  </a:lnTo>
                  <a:lnTo>
                    <a:pt x="2358542" y="1247902"/>
                  </a:lnTo>
                  <a:close/>
                </a:path>
                <a:path w="3056890" h="1957070">
                  <a:moveTo>
                    <a:pt x="2362555" y="606196"/>
                  </a:moveTo>
                  <a:lnTo>
                    <a:pt x="2357158" y="573532"/>
                  </a:lnTo>
                  <a:lnTo>
                    <a:pt x="2340343" y="546620"/>
                  </a:lnTo>
                  <a:lnTo>
                    <a:pt x="2314651" y="528180"/>
                  </a:lnTo>
                  <a:lnTo>
                    <a:pt x="2282647" y="520941"/>
                  </a:lnTo>
                  <a:lnTo>
                    <a:pt x="2250503" y="526935"/>
                  </a:lnTo>
                  <a:lnTo>
                    <a:pt x="2223820" y="544461"/>
                  </a:lnTo>
                  <a:lnTo>
                    <a:pt x="2205571" y="570649"/>
                  </a:lnTo>
                  <a:lnTo>
                    <a:pt x="2198662" y="602640"/>
                  </a:lnTo>
                  <a:lnTo>
                    <a:pt x="2204504" y="633730"/>
                  </a:lnTo>
                  <a:lnTo>
                    <a:pt x="2220950" y="659384"/>
                  </a:lnTo>
                  <a:lnTo>
                    <a:pt x="2245741" y="677202"/>
                  </a:lnTo>
                  <a:lnTo>
                    <a:pt x="2276564" y="684784"/>
                  </a:lnTo>
                  <a:lnTo>
                    <a:pt x="2309482" y="680008"/>
                  </a:lnTo>
                  <a:lnTo>
                    <a:pt x="2336482" y="663765"/>
                  </a:lnTo>
                  <a:lnTo>
                    <a:pt x="2355037" y="638390"/>
                  </a:lnTo>
                  <a:lnTo>
                    <a:pt x="2362555" y="606209"/>
                  </a:lnTo>
                  <a:close/>
                </a:path>
                <a:path w="3056890" h="1957070">
                  <a:moveTo>
                    <a:pt x="2419604" y="406971"/>
                  </a:moveTo>
                  <a:lnTo>
                    <a:pt x="2416175" y="390220"/>
                  </a:lnTo>
                  <a:lnTo>
                    <a:pt x="2413787" y="378536"/>
                  </a:lnTo>
                  <a:lnTo>
                    <a:pt x="2398217" y="355206"/>
                  </a:lnTo>
                  <a:lnTo>
                    <a:pt x="2375230" y="339344"/>
                  </a:lnTo>
                  <a:lnTo>
                    <a:pt x="2347074" y="333248"/>
                  </a:lnTo>
                  <a:lnTo>
                    <a:pt x="2319083" y="338785"/>
                  </a:lnTo>
                  <a:lnTo>
                    <a:pt x="2295385" y="354418"/>
                  </a:lnTo>
                  <a:lnTo>
                    <a:pt x="2279421" y="376593"/>
                  </a:lnTo>
                  <a:lnTo>
                    <a:pt x="2278773" y="377494"/>
                  </a:lnTo>
                  <a:lnTo>
                    <a:pt x="2271992" y="405333"/>
                  </a:lnTo>
                  <a:lnTo>
                    <a:pt x="2277376" y="434733"/>
                  </a:lnTo>
                  <a:lnTo>
                    <a:pt x="2293531" y="458762"/>
                  </a:lnTo>
                  <a:lnTo>
                    <a:pt x="2293632" y="458914"/>
                  </a:lnTo>
                  <a:lnTo>
                    <a:pt x="2318067" y="475157"/>
                  </a:lnTo>
                  <a:lnTo>
                    <a:pt x="2347912" y="480771"/>
                  </a:lnTo>
                  <a:lnTo>
                    <a:pt x="2376182" y="474599"/>
                  </a:lnTo>
                  <a:lnTo>
                    <a:pt x="2399004" y="458762"/>
                  </a:lnTo>
                  <a:lnTo>
                    <a:pt x="2414206" y="435470"/>
                  </a:lnTo>
                  <a:lnTo>
                    <a:pt x="2419604" y="406984"/>
                  </a:lnTo>
                  <a:close/>
                </a:path>
                <a:path w="3056890" h="1957070">
                  <a:moveTo>
                    <a:pt x="2433447" y="1057287"/>
                  </a:moveTo>
                  <a:lnTo>
                    <a:pt x="2427770" y="1024978"/>
                  </a:lnTo>
                  <a:lnTo>
                    <a:pt x="2418270" y="1010056"/>
                  </a:lnTo>
                  <a:lnTo>
                    <a:pt x="2410803" y="998321"/>
                  </a:lnTo>
                  <a:lnTo>
                    <a:pt x="2385110" y="980020"/>
                  </a:lnTo>
                  <a:lnTo>
                    <a:pt x="2353246" y="972756"/>
                  </a:lnTo>
                  <a:lnTo>
                    <a:pt x="2321141" y="978509"/>
                  </a:lnTo>
                  <a:lnTo>
                    <a:pt x="2294483" y="995603"/>
                  </a:lnTo>
                  <a:lnTo>
                    <a:pt x="2291804" y="999363"/>
                  </a:lnTo>
                  <a:lnTo>
                    <a:pt x="2276094" y="1021384"/>
                  </a:lnTo>
                  <a:lnTo>
                    <a:pt x="2268766" y="1053160"/>
                  </a:lnTo>
                  <a:lnTo>
                    <a:pt x="2274405" y="1085418"/>
                  </a:lnTo>
                  <a:lnTo>
                    <a:pt x="2291334" y="1111961"/>
                  </a:lnTo>
                  <a:lnTo>
                    <a:pt x="2317077" y="1130185"/>
                  </a:lnTo>
                  <a:lnTo>
                    <a:pt x="2349119" y="1137437"/>
                  </a:lnTo>
                  <a:lnTo>
                    <a:pt x="2381567" y="1131900"/>
                  </a:lnTo>
                  <a:lnTo>
                    <a:pt x="2408148" y="1115072"/>
                  </a:lnTo>
                  <a:lnTo>
                    <a:pt x="2426297" y="1089393"/>
                  </a:lnTo>
                  <a:lnTo>
                    <a:pt x="2433447" y="1057287"/>
                  </a:lnTo>
                  <a:close/>
                </a:path>
                <a:path w="3056890" h="1957070">
                  <a:moveTo>
                    <a:pt x="2471013" y="859472"/>
                  </a:moveTo>
                  <a:lnTo>
                    <a:pt x="2466492" y="835710"/>
                  </a:lnTo>
                  <a:lnTo>
                    <a:pt x="2455354" y="818921"/>
                  </a:lnTo>
                  <a:lnTo>
                    <a:pt x="2453983" y="816851"/>
                  </a:lnTo>
                  <a:lnTo>
                    <a:pt x="2435034" y="804430"/>
                  </a:lnTo>
                  <a:lnTo>
                    <a:pt x="2411222" y="800023"/>
                  </a:lnTo>
                  <a:lnTo>
                    <a:pt x="2387638" y="804799"/>
                  </a:lnTo>
                  <a:lnTo>
                    <a:pt x="2377554" y="811530"/>
                  </a:lnTo>
                  <a:lnTo>
                    <a:pt x="2368359" y="817651"/>
                  </a:lnTo>
                  <a:lnTo>
                    <a:pt x="2355380" y="836637"/>
                  </a:lnTo>
                  <a:lnTo>
                    <a:pt x="2350770" y="859472"/>
                  </a:lnTo>
                  <a:lnTo>
                    <a:pt x="2350706" y="859751"/>
                  </a:lnTo>
                  <a:lnTo>
                    <a:pt x="2355862" y="882535"/>
                  </a:lnTo>
                  <a:lnTo>
                    <a:pt x="2369375" y="901877"/>
                  </a:lnTo>
                  <a:lnTo>
                    <a:pt x="2388781" y="915301"/>
                  </a:lnTo>
                  <a:lnTo>
                    <a:pt x="2411565" y="920330"/>
                  </a:lnTo>
                  <a:lnTo>
                    <a:pt x="2434653" y="915530"/>
                  </a:lnTo>
                  <a:lnTo>
                    <a:pt x="2453551" y="902449"/>
                  </a:lnTo>
                  <a:lnTo>
                    <a:pt x="2466327" y="883094"/>
                  </a:lnTo>
                  <a:lnTo>
                    <a:pt x="2470962" y="859751"/>
                  </a:lnTo>
                  <a:lnTo>
                    <a:pt x="2471013" y="859472"/>
                  </a:lnTo>
                  <a:close/>
                </a:path>
                <a:path w="3056890" h="1957070">
                  <a:moveTo>
                    <a:pt x="2472969" y="213321"/>
                  </a:moveTo>
                  <a:lnTo>
                    <a:pt x="2470835" y="201218"/>
                  </a:lnTo>
                  <a:lnTo>
                    <a:pt x="2447963" y="198386"/>
                  </a:lnTo>
                  <a:lnTo>
                    <a:pt x="2397544" y="192747"/>
                  </a:lnTo>
                  <a:lnTo>
                    <a:pt x="2354427" y="188429"/>
                  </a:lnTo>
                  <a:lnTo>
                    <a:pt x="2349462" y="209461"/>
                  </a:lnTo>
                  <a:lnTo>
                    <a:pt x="2353767" y="234175"/>
                  </a:lnTo>
                  <a:lnTo>
                    <a:pt x="2367026" y="254406"/>
                  </a:lnTo>
                  <a:lnTo>
                    <a:pt x="2387130" y="268046"/>
                  </a:lnTo>
                  <a:lnTo>
                    <a:pt x="2411971" y="272948"/>
                  </a:lnTo>
                  <a:lnTo>
                    <a:pt x="2435669" y="268300"/>
                  </a:lnTo>
                  <a:lnTo>
                    <a:pt x="2454833" y="255727"/>
                  </a:lnTo>
                  <a:lnTo>
                    <a:pt x="2467826" y="236855"/>
                  </a:lnTo>
                  <a:lnTo>
                    <a:pt x="2472969" y="213321"/>
                  </a:lnTo>
                  <a:close/>
                </a:path>
                <a:path w="3056890" h="1957070">
                  <a:moveTo>
                    <a:pt x="2529281" y="1314411"/>
                  </a:moveTo>
                  <a:lnTo>
                    <a:pt x="2524747" y="1296212"/>
                  </a:lnTo>
                  <a:lnTo>
                    <a:pt x="2513927" y="1281645"/>
                  </a:lnTo>
                  <a:lnTo>
                    <a:pt x="2498407" y="1272159"/>
                  </a:lnTo>
                  <a:lnTo>
                    <a:pt x="2479814" y="1269250"/>
                  </a:lnTo>
                  <a:lnTo>
                    <a:pt x="2461526" y="1273810"/>
                  </a:lnTo>
                  <a:lnTo>
                    <a:pt x="2446858" y="1284668"/>
                  </a:lnTo>
                  <a:lnTo>
                    <a:pt x="2437320" y="1300187"/>
                  </a:lnTo>
                  <a:lnTo>
                    <a:pt x="2434399" y="1318729"/>
                  </a:lnTo>
                  <a:lnTo>
                    <a:pt x="2439060" y="1336827"/>
                  </a:lnTo>
                  <a:lnTo>
                    <a:pt x="2450071" y="1351483"/>
                  </a:lnTo>
                  <a:lnTo>
                    <a:pt x="2465679" y="1361097"/>
                  </a:lnTo>
                  <a:lnTo>
                    <a:pt x="2484107" y="1364043"/>
                  </a:lnTo>
                  <a:lnTo>
                    <a:pt x="2502217" y="1359395"/>
                  </a:lnTo>
                  <a:lnTo>
                    <a:pt x="2516797" y="1348447"/>
                  </a:lnTo>
                  <a:lnTo>
                    <a:pt x="2526334" y="1332903"/>
                  </a:lnTo>
                  <a:lnTo>
                    <a:pt x="2526436" y="1332255"/>
                  </a:lnTo>
                  <a:lnTo>
                    <a:pt x="2529281" y="1314411"/>
                  </a:lnTo>
                  <a:close/>
                </a:path>
                <a:path w="3056890" h="1957070">
                  <a:moveTo>
                    <a:pt x="2551468" y="662889"/>
                  </a:moveTo>
                  <a:lnTo>
                    <a:pt x="2545905" y="634060"/>
                  </a:lnTo>
                  <a:lnTo>
                    <a:pt x="2530881" y="610908"/>
                  </a:lnTo>
                  <a:lnTo>
                    <a:pt x="2508199" y="595274"/>
                  </a:lnTo>
                  <a:lnTo>
                    <a:pt x="2479624" y="589000"/>
                  </a:lnTo>
                  <a:lnTo>
                    <a:pt x="2449487" y="593966"/>
                  </a:lnTo>
                  <a:lnTo>
                    <a:pt x="2424607" y="609358"/>
                  </a:lnTo>
                  <a:lnTo>
                    <a:pt x="2407539" y="632828"/>
                  </a:lnTo>
                  <a:lnTo>
                    <a:pt x="2400795" y="662038"/>
                  </a:lnTo>
                  <a:lnTo>
                    <a:pt x="2406434" y="691311"/>
                  </a:lnTo>
                  <a:lnTo>
                    <a:pt x="2422829" y="716000"/>
                  </a:lnTo>
                  <a:lnTo>
                    <a:pt x="2447086" y="733120"/>
                  </a:lnTo>
                  <a:lnTo>
                    <a:pt x="2476296" y="739686"/>
                  </a:lnTo>
                  <a:lnTo>
                    <a:pt x="2505595" y="733818"/>
                  </a:lnTo>
                  <a:lnTo>
                    <a:pt x="2529573" y="717359"/>
                  </a:lnTo>
                  <a:lnTo>
                    <a:pt x="2545702" y="692861"/>
                  </a:lnTo>
                  <a:lnTo>
                    <a:pt x="2551468" y="662901"/>
                  </a:lnTo>
                  <a:close/>
                </a:path>
                <a:path w="3056890" h="1957070">
                  <a:moveTo>
                    <a:pt x="2620010" y="1119530"/>
                  </a:moveTo>
                  <a:lnTo>
                    <a:pt x="2616479" y="1103350"/>
                  </a:lnTo>
                  <a:lnTo>
                    <a:pt x="2613837" y="1091196"/>
                  </a:lnTo>
                  <a:lnTo>
                    <a:pt x="2597848" y="1068171"/>
                  </a:lnTo>
                  <a:lnTo>
                    <a:pt x="2574467" y="1052804"/>
                  </a:lnTo>
                  <a:lnTo>
                    <a:pt x="2546096" y="1047470"/>
                  </a:lnTo>
                  <a:lnTo>
                    <a:pt x="2517927" y="1053731"/>
                  </a:lnTo>
                  <a:lnTo>
                    <a:pt x="2494902" y="1069898"/>
                  </a:lnTo>
                  <a:lnTo>
                    <a:pt x="2479484" y="1093419"/>
                  </a:lnTo>
                  <a:lnTo>
                    <a:pt x="2474125" y="1121778"/>
                  </a:lnTo>
                  <a:lnTo>
                    <a:pt x="2480322" y="1150023"/>
                  </a:lnTo>
                  <a:lnTo>
                    <a:pt x="2496324" y="1172908"/>
                  </a:lnTo>
                  <a:lnTo>
                    <a:pt x="2519781" y="1188148"/>
                  </a:lnTo>
                  <a:lnTo>
                    <a:pt x="2531783" y="1190383"/>
                  </a:lnTo>
                  <a:lnTo>
                    <a:pt x="2548305" y="1193457"/>
                  </a:lnTo>
                  <a:lnTo>
                    <a:pt x="2576525" y="1187323"/>
                  </a:lnTo>
                  <a:lnTo>
                    <a:pt x="2599436" y="1171346"/>
                  </a:lnTo>
                  <a:lnTo>
                    <a:pt x="2614714" y="1147953"/>
                  </a:lnTo>
                  <a:lnTo>
                    <a:pt x="2620010" y="1119530"/>
                  </a:lnTo>
                  <a:close/>
                </a:path>
                <a:path w="3056890" h="1957070">
                  <a:moveTo>
                    <a:pt x="2621178" y="474713"/>
                  </a:moveTo>
                  <a:lnTo>
                    <a:pt x="2617673" y="442937"/>
                  </a:lnTo>
                  <a:lnTo>
                    <a:pt x="2603335" y="416433"/>
                  </a:lnTo>
                  <a:lnTo>
                    <a:pt x="2602865" y="416052"/>
                  </a:lnTo>
                  <a:lnTo>
                    <a:pt x="2580157" y="397586"/>
                  </a:lnTo>
                  <a:lnTo>
                    <a:pt x="2550122" y="388823"/>
                  </a:lnTo>
                  <a:lnTo>
                    <a:pt x="2517279" y="392366"/>
                  </a:lnTo>
                  <a:lnTo>
                    <a:pt x="2501684" y="400951"/>
                  </a:lnTo>
                  <a:lnTo>
                    <a:pt x="2489682" y="407568"/>
                  </a:lnTo>
                  <a:lnTo>
                    <a:pt x="2470200" y="432041"/>
                  </a:lnTo>
                  <a:lnTo>
                    <a:pt x="2461615" y="463410"/>
                  </a:lnTo>
                  <a:lnTo>
                    <a:pt x="2466213" y="493699"/>
                  </a:lnTo>
                  <a:lnTo>
                    <a:pt x="2482075" y="520052"/>
                  </a:lnTo>
                  <a:lnTo>
                    <a:pt x="2506408" y="539280"/>
                  </a:lnTo>
                  <a:lnTo>
                    <a:pt x="2536393" y="548220"/>
                  </a:lnTo>
                  <a:lnTo>
                    <a:pt x="2566949" y="544283"/>
                  </a:lnTo>
                  <a:lnTo>
                    <a:pt x="2593352" y="528904"/>
                  </a:lnTo>
                  <a:lnTo>
                    <a:pt x="2612479" y="504812"/>
                  </a:lnTo>
                  <a:lnTo>
                    <a:pt x="2621178" y="474726"/>
                  </a:lnTo>
                  <a:close/>
                </a:path>
                <a:path w="3056890" h="1957070">
                  <a:moveTo>
                    <a:pt x="2668244" y="923290"/>
                  </a:moveTo>
                  <a:lnTo>
                    <a:pt x="2662656" y="900455"/>
                  </a:lnTo>
                  <a:lnTo>
                    <a:pt x="2648813" y="881354"/>
                  </a:lnTo>
                  <a:lnTo>
                    <a:pt x="2629192" y="868362"/>
                  </a:lnTo>
                  <a:lnTo>
                    <a:pt x="2606268" y="863841"/>
                  </a:lnTo>
                  <a:lnTo>
                    <a:pt x="2583256" y="869137"/>
                  </a:lnTo>
                  <a:lnTo>
                    <a:pt x="2564612" y="882573"/>
                  </a:lnTo>
                  <a:lnTo>
                    <a:pt x="2552204" y="902157"/>
                  </a:lnTo>
                  <a:lnTo>
                    <a:pt x="2547937" y="925868"/>
                  </a:lnTo>
                  <a:lnTo>
                    <a:pt x="2552877" y="949528"/>
                  </a:lnTo>
                  <a:lnTo>
                    <a:pt x="2565717" y="968133"/>
                  </a:lnTo>
                  <a:lnTo>
                    <a:pt x="2584920" y="980173"/>
                  </a:lnTo>
                  <a:lnTo>
                    <a:pt x="2608897" y="984148"/>
                  </a:lnTo>
                  <a:lnTo>
                    <a:pt x="2632392" y="978941"/>
                  </a:lnTo>
                  <a:lnTo>
                    <a:pt x="2633408" y="978242"/>
                  </a:lnTo>
                  <a:lnTo>
                    <a:pt x="2651429" y="965708"/>
                  </a:lnTo>
                  <a:lnTo>
                    <a:pt x="2664041" y="946480"/>
                  </a:lnTo>
                  <a:lnTo>
                    <a:pt x="2668244" y="923290"/>
                  </a:lnTo>
                  <a:close/>
                </a:path>
                <a:path w="3056890" h="1957070">
                  <a:moveTo>
                    <a:pt x="2668625" y="270573"/>
                  </a:moveTo>
                  <a:lnTo>
                    <a:pt x="2649321" y="228282"/>
                  </a:lnTo>
                  <a:lnTo>
                    <a:pt x="2598902" y="218871"/>
                  </a:lnTo>
                  <a:lnTo>
                    <a:pt x="2582367" y="216420"/>
                  </a:lnTo>
                  <a:lnTo>
                    <a:pt x="2564460" y="229184"/>
                  </a:lnTo>
                  <a:lnTo>
                    <a:pt x="2551925" y="248831"/>
                  </a:lnTo>
                  <a:lnTo>
                    <a:pt x="2547543" y="272707"/>
                  </a:lnTo>
                  <a:lnTo>
                    <a:pt x="2552408" y="296621"/>
                  </a:lnTo>
                  <a:lnTo>
                    <a:pt x="2565235" y="315391"/>
                  </a:lnTo>
                  <a:lnTo>
                    <a:pt x="2584500" y="327558"/>
                  </a:lnTo>
                  <a:lnTo>
                    <a:pt x="2608681" y="331609"/>
                  </a:lnTo>
                  <a:lnTo>
                    <a:pt x="2632405" y="326478"/>
                  </a:lnTo>
                  <a:lnTo>
                    <a:pt x="2651595" y="313270"/>
                  </a:lnTo>
                  <a:lnTo>
                    <a:pt x="2664320" y="293979"/>
                  </a:lnTo>
                  <a:lnTo>
                    <a:pt x="2668625" y="270573"/>
                  </a:lnTo>
                  <a:close/>
                </a:path>
                <a:path w="3056890" h="1957070">
                  <a:moveTo>
                    <a:pt x="2740571" y="731088"/>
                  </a:moveTo>
                  <a:lnTo>
                    <a:pt x="2735884" y="703795"/>
                  </a:lnTo>
                  <a:lnTo>
                    <a:pt x="2721495" y="681482"/>
                  </a:lnTo>
                  <a:lnTo>
                    <a:pt x="2699626" y="666445"/>
                  </a:lnTo>
                  <a:lnTo>
                    <a:pt x="2672499" y="660958"/>
                  </a:lnTo>
                  <a:lnTo>
                    <a:pt x="2646667" y="666127"/>
                  </a:lnTo>
                  <a:lnTo>
                    <a:pt x="2625267" y="680161"/>
                  </a:lnTo>
                  <a:lnTo>
                    <a:pt x="2610472" y="701001"/>
                  </a:lnTo>
                  <a:lnTo>
                    <a:pt x="2604401" y="726579"/>
                  </a:lnTo>
                  <a:lnTo>
                    <a:pt x="2609202" y="753630"/>
                  </a:lnTo>
                  <a:lnTo>
                    <a:pt x="2623921" y="776160"/>
                  </a:lnTo>
                  <a:lnTo>
                    <a:pt x="2632189" y="781926"/>
                  </a:lnTo>
                  <a:lnTo>
                    <a:pt x="2646032" y="791552"/>
                  </a:lnTo>
                  <a:lnTo>
                    <a:pt x="2672981" y="797179"/>
                  </a:lnTo>
                  <a:lnTo>
                    <a:pt x="2698699" y="791895"/>
                  </a:lnTo>
                  <a:lnTo>
                    <a:pt x="2719971" y="777709"/>
                  </a:lnTo>
                  <a:lnTo>
                    <a:pt x="2734653" y="756742"/>
                  </a:lnTo>
                  <a:lnTo>
                    <a:pt x="2740571" y="731100"/>
                  </a:lnTo>
                  <a:close/>
                </a:path>
                <a:path w="3056890" h="1957070">
                  <a:moveTo>
                    <a:pt x="2820530" y="535305"/>
                  </a:moveTo>
                  <a:lnTo>
                    <a:pt x="2814917" y="503174"/>
                  </a:lnTo>
                  <a:lnTo>
                    <a:pt x="2797937" y="476427"/>
                  </a:lnTo>
                  <a:lnTo>
                    <a:pt x="2772245" y="457923"/>
                  </a:lnTo>
                  <a:lnTo>
                    <a:pt x="2740520" y="450469"/>
                  </a:lnTo>
                  <a:lnTo>
                    <a:pt x="2708262" y="455968"/>
                  </a:lnTo>
                  <a:lnTo>
                    <a:pt x="2681668" y="472821"/>
                  </a:lnTo>
                  <a:lnTo>
                    <a:pt x="2663367" y="498487"/>
                  </a:lnTo>
                  <a:lnTo>
                    <a:pt x="2656001" y="530491"/>
                  </a:lnTo>
                  <a:lnTo>
                    <a:pt x="2661450" y="563016"/>
                  </a:lnTo>
                  <a:lnTo>
                    <a:pt x="2678163" y="589699"/>
                  </a:lnTo>
                  <a:lnTo>
                    <a:pt x="2703715" y="607974"/>
                  </a:lnTo>
                  <a:lnTo>
                    <a:pt x="2735694" y="615276"/>
                  </a:lnTo>
                  <a:lnTo>
                    <a:pt x="2768015" y="609701"/>
                  </a:lnTo>
                  <a:lnTo>
                    <a:pt x="2794736" y="592797"/>
                  </a:lnTo>
                  <a:lnTo>
                    <a:pt x="2813151" y="567156"/>
                  </a:lnTo>
                  <a:lnTo>
                    <a:pt x="2820530" y="535317"/>
                  </a:lnTo>
                  <a:close/>
                </a:path>
                <a:path w="3056890" h="1957070">
                  <a:moveTo>
                    <a:pt x="2838412" y="991031"/>
                  </a:moveTo>
                  <a:lnTo>
                    <a:pt x="2835846" y="978179"/>
                  </a:lnTo>
                  <a:lnTo>
                    <a:pt x="2828315" y="966711"/>
                  </a:lnTo>
                  <a:lnTo>
                    <a:pt x="2817418" y="958342"/>
                  </a:lnTo>
                  <a:lnTo>
                    <a:pt x="2804718" y="954760"/>
                  </a:lnTo>
                  <a:lnTo>
                    <a:pt x="2791879" y="957148"/>
                  </a:lnTo>
                  <a:lnTo>
                    <a:pt x="2780728" y="964514"/>
                  </a:lnTo>
                  <a:lnTo>
                    <a:pt x="2772740" y="975487"/>
                  </a:lnTo>
                  <a:lnTo>
                    <a:pt x="2769374" y="988631"/>
                  </a:lnTo>
                  <a:lnTo>
                    <a:pt x="2771394" y="1002436"/>
                  </a:lnTo>
                  <a:lnTo>
                    <a:pt x="2778087" y="1013498"/>
                  </a:lnTo>
                  <a:lnTo>
                    <a:pt x="2788640" y="1020927"/>
                  </a:lnTo>
                  <a:lnTo>
                    <a:pt x="2802229" y="1023848"/>
                  </a:lnTo>
                  <a:lnTo>
                    <a:pt x="2815742" y="1021473"/>
                  </a:lnTo>
                  <a:lnTo>
                    <a:pt x="2827147" y="1014425"/>
                  </a:lnTo>
                  <a:lnTo>
                    <a:pt x="2835148" y="1003884"/>
                  </a:lnTo>
                  <a:lnTo>
                    <a:pt x="2838412" y="991031"/>
                  </a:lnTo>
                  <a:close/>
                </a:path>
                <a:path w="3056890" h="1957070">
                  <a:moveTo>
                    <a:pt x="2862084" y="336969"/>
                  </a:moveTo>
                  <a:lnTo>
                    <a:pt x="2857385" y="313423"/>
                  </a:lnTo>
                  <a:lnTo>
                    <a:pt x="2844558" y="294665"/>
                  </a:lnTo>
                  <a:lnTo>
                    <a:pt x="2825381" y="282397"/>
                  </a:lnTo>
                  <a:lnTo>
                    <a:pt x="2801632" y="278345"/>
                  </a:lnTo>
                  <a:lnTo>
                    <a:pt x="2778302" y="283806"/>
                  </a:lnTo>
                  <a:lnTo>
                    <a:pt x="2759392" y="297395"/>
                  </a:lnTo>
                  <a:lnTo>
                    <a:pt x="2747010" y="316865"/>
                  </a:lnTo>
                  <a:lnTo>
                    <a:pt x="2743314" y="339966"/>
                  </a:lnTo>
                  <a:lnTo>
                    <a:pt x="2749042" y="361429"/>
                  </a:lnTo>
                  <a:lnTo>
                    <a:pt x="2762250" y="379539"/>
                  </a:lnTo>
                  <a:lnTo>
                    <a:pt x="2780715" y="392176"/>
                  </a:lnTo>
                  <a:lnTo>
                    <a:pt x="2802229" y="397167"/>
                  </a:lnTo>
                  <a:lnTo>
                    <a:pt x="2825292" y="392734"/>
                  </a:lnTo>
                  <a:lnTo>
                    <a:pt x="2844355" y="379793"/>
                  </a:lnTo>
                  <a:lnTo>
                    <a:pt x="2857335" y="360502"/>
                  </a:lnTo>
                  <a:lnTo>
                    <a:pt x="2862084" y="336969"/>
                  </a:lnTo>
                  <a:close/>
                </a:path>
                <a:path w="3056890" h="1957070">
                  <a:moveTo>
                    <a:pt x="2923895" y="796594"/>
                  </a:moveTo>
                  <a:lnTo>
                    <a:pt x="2920504" y="773874"/>
                  </a:lnTo>
                  <a:lnTo>
                    <a:pt x="2909328" y="755662"/>
                  </a:lnTo>
                  <a:lnTo>
                    <a:pt x="2896946" y="747052"/>
                  </a:lnTo>
                  <a:lnTo>
                    <a:pt x="2891828" y="743483"/>
                  </a:lnTo>
                  <a:lnTo>
                    <a:pt x="2869412" y="738873"/>
                  </a:lnTo>
                  <a:lnTo>
                    <a:pt x="2846997" y="743026"/>
                  </a:lnTo>
                  <a:lnTo>
                    <a:pt x="2828671" y="754938"/>
                  </a:lnTo>
                  <a:lnTo>
                    <a:pt x="2816377" y="772731"/>
                  </a:lnTo>
                  <a:lnTo>
                    <a:pt x="2812008" y="794562"/>
                  </a:lnTo>
                  <a:lnTo>
                    <a:pt x="2829776" y="834504"/>
                  </a:lnTo>
                  <a:lnTo>
                    <a:pt x="2833713" y="837107"/>
                  </a:lnTo>
                  <a:lnTo>
                    <a:pt x="2847962" y="846505"/>
                  </a:lnTo>
                  <a:lnTo>
                    <a:pt x="2890405" y="846124"/>
                  </a:lnTo>
                  <a:lnTo>
                    <a:pt x="2919057" y="817448"/>
                  </a:lnTo>
                  <a:lnTo>
                    <a:pt x="2920034" y="813231"/>
                  </a:lnTo>
                  <a:lnTo>
                    <a:pt x="2923895" y="796594"/>
                  </a:lnTo>
                  <a:close/>
                </a:path>
                <a:path w="3056890" h="1957070">
                  <a:moveTo>
                    <a:pt x="3011220" y="596646"/>
                  </a:moveTo>
                  <a:lnTo>
                    <a:pt x="3006839" y="577202"/>
                  </a:lnTo>
                  <a:lnTo>
                    <a:pt x="3004604" y="567220"/>
                  </a:lnTo>
                  <a:lnTo>
                    <a:pt x="2987802" y="543140"/>
                  </a:lnTo>
                  <a:lnTo>
                    <a:pt x="2963354" y="526884"/>
                  </a:lnTo>
                  <a:lnTo>
                    <a:pt x="2933776" y="520954"/>
                  </a:lnTo>
                  <a:lnTo>
                    <a:pt x="2903042" y="527405"/>
                  </a:lnTo>
                  <a:lnTo>
                    <a:pt x="2878340" y="544918"/>
                  </a:lnTo>
                  <a:lnTo>
                    <a:pt x="2862249" y="570738"/>
                  </a:lnTo>
                  <a:lnTo>
                    <a:pt x="2857347" y="602119"/>
                  </a:lnTo>
                  <a:lnTo>
                    <a:pt x="2864548" y="631761"/>
                  </a:lnTo>
                  <a:lnTo>
                    <a:pt x="2881655" y="655116"/>
                  </a:lnTo>
                  <a:lnTo>
                    <a:pt x="2906445" y="670179"/>
                  </a:lnTo>
                  <a:lnTo>
                    <a:pt x="2936710" y="674903"/>
                  </a:lnTo>
                  <a:lnTo>
                    <a:pt x="2946844" y="672503"/>
                  </a:lnTo>
                  <a:lnTo>
                    <a:pt x="2966237" y="667931"/>
                  </a:lnTo>
                  <a:lnTo>
                    <a:pt x="2990088" y="650887"/>
                  </a:lnTo>
                  <a:lnTo>
                    <a:pt x="3005886" y="626300"/>
                  </a:lnTo>
                  <a:lnTo>
                    <a:pt x="3011220" y="596646"/>
                  </a:lnTo>
                  <a:close/>
                </a:path>
                <a:path w="3056890" h="1957070">
                  <a:moveTo>
                    <a:pt x="3056686" y="404456"/>
                  </a:moveTo>
                  <a:lnTo>
                    <a:pt x="3052953" y="381927"/>
                  </a:lnTo>
                  <a:lnTo>
                    <a:pt x="3041231" y="363258"/>
                  </a:lnTo>
                  <a:lnTo>
                    <a:pt x="3023324" y="350342"/>
                  </a:lnTo>
                  <a:lnTo>
                    <a:pt x="3001010" y="345097"/>
                  </a:lnTo>
                  <a:lnTo>
                    <a:pt x="2978429" y="348869"/>
                  </a:lnTo>
                  <a:lnTo>
                    <a:pt x="2959760" y="360527"/>
                  </a:lnTo>
                  <a:lnTo>
                    <a:pt x="2946870" y="378333"/>
                  </a:lnTo>
                  <a:lnTo>
                    <a:pt x="2941637" y="400519"/>
                  </a:lnTo>
                  <a:lnTo>
                    <a:pt x="2945460" y="422960"/>
                  </a:lnTo>
                  <a:lnTo>
                    <a:pt x="2957195" y="441655"/>
                  </a:lnTo>
                  <a:lnTo>
                    <a:pt x="2975025" y="454647"/>
                  </a:lnTo>
                  <a:lnTo>
                    <a:pt x="2997123" y="459994"/>
                  </a:lnTo>
                  <a:lnTo>
                    <a:pt x="3019539" y="456234"/>
                  </a:lnTo>
                  <a:lnTo>
                    <a:pt x="3038284" y="444461"/>
                  </a:lnTo>
                  <a:lnTo>
                    <a:pt x="3051340" y="426580"/>
                  </a:lnTo>
                  <a:lnTo>
                    <a:pt x="3056686" y="404456"/>
                  </a:lnTo>
                  <a:close/>
                </a:path>
              </a:pathLst>
            </a:custGeom>
            <a:solidFill>
              <a:srgbClr val="29ABE1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66397" y="6659943"/>
              <a:ext cx="3708672" cy="288471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7974114"/>
              <a:ext cx="913739" cy="2378062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0" y="4981714"/>
              <a:ext cx="1172845" cy="4011295"/>
            </a:xfrm>
            <a:custGeom>
              <a:avLst/>
              <a:gdLst/>
              <a:ahLst/>
              <a:cxnLst/>
              <a:rect l="l" t="t" r="r" b="b"/>
              <a:pathLst>
                <a:path w="1172845" h="4011295">
                  <a:moveTo>
                    <a:pt x="5969" y="637451"/>
                  </a:moveTo>
                  <a:lnTo>
                    <a:pt x="241" y="610793"/>
                  </a:lnTo>
                  <a:lnTo>
                    <a:pt x="0" y="610438"/>
                  </a:lnTo>
                  <a:lnTo>
                    <a:pt x="0" y="665314"/>
                  </a:lnTo>
                  <a:lnTo>
                    <a:pt x="5969" y="637451"/>
                  </a:lnTo>
                  <a:close/>
                </a:path>
                <a:path w="1172845" h="4011295">
                  <a:moveTo>
                    <a:pt x="9486" y="1292796"/>
                  </a:moveTo>
                  <a:lnTo>
                    <a:pt x="5003" y="1265034"/>
                  </a:lnTo>
                  <a:lnTo>
                    <a:pt x="0" y="1256868"/>
                  </a:lnTo>
                  <a:lnTo>
                    <a:pt x="0" y="1324775"/>
                  </a:lnTo>
                  <a:lnTo>
                    <a:pt x="3429" y="1319822"/>
                  </a:lnTo>
                  <a:lnTo>
                    <a:pt x="9486" y="1292796"/>
                  </a:lnTo>
                  <a:close/>
                </a:path>
                <a:path w="1172845" h="4011295">
                  <a:moveTo>
                    <a:pt x="14008" y="3208464"/>
                  </a:moveTo>
                  <a:lnTo>
                    <a:pt x="5638" y="3195878"/>
                  </a:lnTo>
                  <a:lnTo>
                    <a:pt x="0" y="3191827"/>
                  </a:lnTo>
                  <a:lnTo>
                    <a:pt x="0" y="3200628"/>
                  </a:lnTo>
                  <a:lnTo>
                    <a:pt x="14008" y="3208464"/>
                  </a:lnTo>
                  <a:close/>
                </a:path>
                <a:path w="1172845" h="4011295">
                  <a:moveTo>
                    <a:pt x="16027" y="1940979"/>
                  </a:moveTo>
                  <a:lnTo>
                    <a:pt x="10782" y="1913077"/>
                  </a:lnTo>
                  <a:lnTo>
                    <a:pt x="0" y="1896973"/>
                  </a:lnTo>
                  <a:lnTo>
                    <a:pt x="0" y="1980590"/>
                  </a:lnTo>
                  <a:lnTo>
                    <a:pt x="9575" y="1967471"/>
                  </a:lnTo>
                  <a:lnTo>
                    <a:pt x="16027" y="1940979"/>
                  </a:lnTo>
                  <a:close/>
                </a:path>
                <a:path w="1172845" h="4011295">
                  <a:moveTo>
                    <a:pt x="19494" y="2588780"/>
                  </a:moveTo>
                  <a:lnTo>
                    <a:pt x="13081" y="2561882"/>
                  </a:lnTo>
                  <a:lnTo>
                    <a:pt x="0" y="2543530"/>
                  </a:lnTo>
                  <a:lnTo>
                    <a:pt x="0" y="2640634"/>
                  </a:lnTo>
                  <a:lnTo>
                    <a:pt x="1930" y="2639212"/>
                  </a:lnTo>
                  <a:lnTo>
                    <a:pt x="15354" y="2616644"/>
                  </a:lnTo>
                  <a:lnTo>
                    <a:pt x="19494" y="2588780"/>
                  </a:lnTo>
                  <a:close/>
                </a:path>
                <a:path w="1172845" h="4011295">
                  <a:moveTo>
                    <a:pt x="69811" y="442518"/>
                  </a:moveTo>
                  <a:lnTo>
                    <a:pt x="64592" y="415264"/>
                  </a:lnTo>
                  <a:lnTo>
                    <a:pt x="50088" y="392722"/>
                  </a:lnTo>
                  <a:lnTo>
                    <a:pt x="28448" y="377202"/>
                  </a:lnTo>
                  <a:lnTo>
                    <a:pt x="1892" y="370992"/>
                  </a:lnTo>
                  <a:lnTo>
                    <a:pt x="0" y="371335"/>
                  </a:lnTo>
                  <a:lnTo>
                    <a:pt x="0" y="510971"/>
                  </a:lnTo>
                  <a:lnTo>
                    <a:pt x="24942" y="507555"/>
                  </a:lnTo>
                  <a:lnTo>
                    <a:pt x="48374" y="493445"/>
                  </a:lnTo>
                  <a:lnTo>
                    <a:pt x="64008" y="471119"/>
                  </a:lnTo>
                  <a:lnTo>
                    <a:pt x="69811" y="442518"/>
                  </a:lnTo>
                  <a:close/>
                </a:path>
                <a:path w="1172845" h="4011295">
                  <a:moveTo>
                    <a:pt x="70078" y="3049689"/>
                  </a:moveTo>
                  <a:lnTo>
                    <a:pt x="65849" y="3027146"/>
                  </a:lnTo>
                  <a:lnTo>
                    <a:pt x="53721" y="3008744"/>
                  </a:lnTo>
                  <a:lnTo>
                    <a:pt x="35687" y="2996476"/>
                  </a:lnTo>
                  <a:lnTo>
                    <a:pt x="28943" y="2995231"/>
                  </a:lnTo>
                  <a:lnTo>
                    <a:pt x="13741" y="2992412"/>
                  </a:lnTo>
                  <a:lnTo>
                    <a:pt x="0" y="2995752"/>
                  </a:lnTo>
                  <a:lnTo>
                    <a:pt x="0" y="3100451"/>
                  </a:lnTo>
                  <a:lnTo>
                    <a:pt x="16408" y="3103486"/>
                  </a:lnTo>
                  <a:lnTo>
                    <a:pt x="37668" y="3099308"/>
                  </a:lnTo>
                  <a:lnTo>
                    <a:pt x="37896" y="3099308"/>
                  </a:lnTo>
                  <a:lnTo>
                    <a:pt x="54851" y="3088144"/>
                  </a:lnTo>
                  <a:lnTo>
                    <a:pt x="65900" y="3071266"/>
                  </a:lnTo>
                  <a:lnTo>
                    <a:pt x="70078" y="3049689"/>
                  </a:lnTo>
                  <a:close/>
                </a:path>
                <a:path w="1172845" h="4011295">
                  <a:moveTo>
                    <a:pt x="76301" y="1095692"/>
                  </a:moveTo>
                  <a:lnTo>
                    <a:pt x="70967" y="1069047"/>
                  </a:lnTo>
                  <a:lnTo>
                    <a:pt x="56032" y="1046454"/>
                  </a:lnTo>
                  <a:lnTo>
                    <a:pt x="34036" y="1030554"/>
                  </a:lnTo>
                  <a:lnTo>
                    <a:pt x="7531" y="1024001"/>
                  </a:lnTo>
                  <a:lnTo>
                    <a:pt x="0" y="1025359"/>
                  </a:lnTo>
                  <a:lnTo>
                    <a:pt x="0" y="1163510"/>
                  </a:lnTo>
                  <a:lnTo>
                    <a:pt x="5753" y="1164551"/>
                  </a:lnTo>
                  <a:lnTo>
                    <a:pt x="32918" y="1159002"/>
                  </a:lnTo>
                  <a:lnTo>
                    <a:pt x="55257" y="1144181"/>
                  </a:lnTo>
                  <a:lnTo>
                    <a:pt x="70485" y="1122324"/>
                  </a:lnTo>
                  <a:lnTo>
                    <a:pt x="76301" y="1095692"/>
                  </a:lnTo>
                  <a:close/>
                </a:path>
                <a:path w="1172845" h="4011295">
                  <a:moveTo>
                    <a:pt x="79857" y="1742655"/>
                  </a:moveTo>
                  <a:lnTo>
                    <a:pt x="74612" y="1715147"/>
                  </a:lnTo>
                  <a:lnTo>
                    <a:pt x="60236" y="1693240"/>
                  </a:lnTo>
                  <a:lnTo>
                    <a:pt x="38455" y="1678698"/>
                  </a:lnTo>
                  <a:lnTo>
                    <a:pt x="11023" y="1673263"/>
                  </a:lnTo>
                  <a:lnTo>
                    <a:pt x="0" y="1675320"/>
                  </a:lnTo>
                  <a:lnTo>
                    <a:pt x="0" y="1811591"/>
                  </a:lnTo>
                  <a:lnTo>
                    <a:pt x="11684" y="1813941"/>
                  </a:lnTo>
                  <a:lnTo>
                    <a:pt x="38277" y="1807819"/>
                  </a:lnTo>
                  <a:lnTo>
                    <a:pt x="59969" y="1792363"/>
                  </a:lnTo>
                  <a:lnTo>
                    <a:pt x="74561" y="1769872"/>
                  </a:lnTo>
                  <a:lnTo>
                    <a:pt x="79857" y="1742655"/>
                  </a:lnTo>
                  <a:close/>
                </a:path>
                <a:path w="1172845" h="4011295">
                  <a:moveTo>
                    <a:pt x="86258" y="2392527"/>
                  </a:moveTo>
                  <a:lnTo>
                    <a:pt x="79413" y="2366060"/>
                  </a:lnTo>
                  <a:lnTo>
                    <a:pt x="63423" y="2344788"/>
                  </a:lnTo>
                  <a:lnTo>
                    <a:pt x="40601" y="2330780"/>
                  </a:lnTo>
                  <a:lnTo>
                    <a:pt x="13246" y="2326144"/>
                  </a:lnTo>
                  <a:lnTo>
                    <a:pt x="0" y="2329002"/>
                  </a:lnTo>
                  <a:lnTo>
                    <a:pt x="0" y="2463647"/>
                  </a:lnTo>
                  <a:lnTo>
                    <a:pt x="15125" y="2466822"/>
                  </a:lnTo>
                  <a:lnTo>
                    <a:pt x="42989" y="2460701"/>
                  </a:lnTo>
                  <a:lnTo>
                    <a:pt x="66090" y="2444229"/>
                  </a:lnTo>
                  <a:lnTo>
                    <a:pt x="81483" y="2420480"/>
                  </a:lnTo>
                  <a:lnTo>
                    <a:pt x="86258" y="2392527"/>
                  </a:lnTo>
                  <a:close/>
                </a:path>
                <a:path w="1172845" h="4011295">
                  <a:moveTo>
                    <a:pt x="130048" y="246837"/>
                  </a:moveTo>
                  <a:lnTo>
                    <a:pt x="125095" y="219202"/>
                  </a:lnTo>
                  <a:lnTo>
                    <a:pt x="110985" y="197091"/>
                  </a:lnTo>
                  <a:lnTo>
                    <a:pt x="89395" y="182295"/>
                  </a:lnTo>
                  <a:lnTo>
                    <a:pt x="62090" y="176568"/>
                  </a:lnTo>
                  <a:lnTo>
                    <a:pt x="34772" y="181368"/>
                  </a:lnTo>
                  <a:lnTo>
                    <a:pt x="12026" y="195529"/>
                  </a:lnTo>
                  <a:lnTo>
                    <a:pt x="0" y="211747"/>
                  </a:lnTo>
                  <a:lnTo>
                    <a:pt x="0" y="279755"/>
                  </a:lnTo>
                  <a:lnTo>
                    <a:pt x="9994" y="294982"/>
                  </a:lnTo>
                  <a:lnTo>
                    <a:pt x="33197" y="311315"/>
                  </a:lnTo>
                  <a:lnTo>
                    <a:pt x="61061" y="317246"/>
                  </a:lnTo>
                  <a:lnTo>
                    <a:pt x="87718" y="311480"/>
                  </a:lnTo>
                  <a:lnTo>
                    <a:pt x="109601" y="296291"/>
                  </a:lnTo>
                  <a:lnTo>
                    <a:pt x="124460" y="273977"/>
                  </a:lnTo>
                  <a:lnTo>
                    <a:pt x="130048" y="246837"/>
                  </a:lnTo>
                  <a:close/>
                </a:path>
                <a:path w="1172845" h="4011295">
                  <a:moveTo>
                    <a:pt x="136550" y="898728"/>
                  </a:moveTo>
                  <a:lnTo>
                    <a:pt x="130378" y="870889"/>
                  </a:lnTo>
                  <a:lnTo>
                    <a:pt x="114058" y="848499"/>
                  </a:lnTo>
                  <a:lnTo>
                    <a:pt x="90182" y="833958"/>
                  </a:lnTo>
                  <a:lnTo>
                    <a:pt x="61379" y="829640"/>
                  </a:lnTo>
                  <a:lnTo>
                    <a:pt x="34340" y="836244"/>
                  </a:lnTo>
                  <a:lnTo>
                    <a:pt x="13347" y="851763"/>
                  </a:lnTo>
                  <a:lnTo>
                    <a:pt x="0" y="874369"/>
                  </a:lnTo>
                  <a:lnTo>
                    <a:pt x="0" y="918743"/>
                  </a:lnTo>
                  <a:lnTo>
                    <a:pt x="2514" y="929132"/>
                  </a:lnTo>
                  <a:lnTo>
                    <a:pt x="18211" y="950925"/>
                  </a:lnTo>
                  <a:lnTo>
                    <a:pt x="40665" y="965339"/>
                  </a:lnTo>
                  <a:lnTo>
                    <a:pt x="67437" y="970064"/>
                  </a:lnTo>
                  <a:lnTo>
                    <a:pt x="93992" y="963625"/>
                  </a:lnTo>
                  <a:lnTo>
                    <a:pt x="116065" y="947826"/>
                  </a:lnTo>
                  <a:lnTo>
                    <a:pt x="131102" y="925309"/>
                  </a:lnTo>
                  <a:lnTo>
                    <a:pt x="136550" y="898728"/>
                  </a:lnTo>
                  <a:close/>
                </a:path>
                <a:path w="1172845" h="4011295">
                  <a:moveTo>
                    <a:pt x="140119" y="1548371"/>
                  </a:moveTo>
                  <a:lnTo>
                    <a:pt x="135229" y="1521079"/>
                  </a:lnTo>
                  <a:lnTo>
                    <a:pt x="121005" y="1498358"/>
                  </a:lnTo>
                  <a:lnTo>
                    <a:pt x="99580" y="1482547"/>
                  </a:lnTo>
                  <a:lnTo>
                    <a:pt x="73126" y="1475968"/>
                  </a:lnTo>
                  <a:lnTo>
                    <a:pt x="45186" y="1481023"/>
                  </a:lnTo>
                  <a:lnTo>
                    <a:pt x="21577" y="1496669"/>
                  </a:lnTo>
                  <a:lnTo>
                    <a:pt x="5334" y="1519923"/>
                  </a:lnTo>
                  <a:lnTo>
                    <a:pt x="0" y="1545513"/>
                  </a:lnTo>
                  <a:lnTo>
                    <a:pt x="0" y="1550022"/>
                  </a:lnTo>
                  <a:lnTo>
                    <a:pt x="5359" y="1574482"/>
                  </a:lnTo>
                  <a:lnTo>
                    <a:pt x="20586" y="1596301"/>
                  </a:lnTo>
                  <a:lnTo>
                    <a:pt x="42938" y="1611071"/>
                  </a:lnTo>
                  <a:lnTo>
                    <a:pt x="70116" y="1616570"/>
                  </a:lnTo>
                  <a:lnTo>
                    <a:pt x="97739" y="1611553"/>
                  </a:lnTo>
                  <a:lnTo>
                    <a:pt x="119773" y="1597380"/>
                  </a:lnTo>
                  <a:lnTo>
                    <a:pt x="134480" y="1575752"/>
                  </a:lnTo>
                  <a:lnTo>
                    <a:pt x="140119" y="1548371"/>
                  </a:lnTo>
                  <a:close/>
                </a:path>
                <a:path w="1172845" h="4011295">
                  <a:moveTo>
                    <a:pt x="140411" y="2852280"/>
                  </a:moveTo>
                  <a:lnTo>
                    <a:pt x="135521" y="2828531"/>
                  </a:lnTo>
                  <a:lnTo>
                    <a:pt x="122529" y="2809176"/>
                  </a:lnTo>
                  <a:lnTo>
                    <a:pt x="103378" y="2796209"/>
                  </a:lnTo>
                  <a:lnTo>
                    <a:pt x="80060" y="2791599"/>
                  </a:lnTo>
                  <a:lnTo>
                    <a:pt x="56908" y="2796768"/>
                  </a:lnTo>
                  <a:lnTo>
                    <a:pt x="37528" y="2810294"/>
                  </a:lnTo>
                  <a:lnTo>
                    <a:pt x="24231" y="2829814"/>
                  </a:lnTo>
                  <a:lnTo>
                    <a:pt x="19329" y="2853004"/>
                  </a:lnTo>
                  <a:lnTo>
                    <a:pt x="24269" y="2876359"/>
                  </a:lnTo>
                  <a:lnTo>
                    <a:pt x="37401" y="2895269"/>
                  </a:lnTo>
                  <a:lnTo>
                    <a:pt x="56972" y="2908084"/>
                  </a:lnTo>
                  <a:lnTo>
                    <a:pt x="57150" y="2908084"/>
                  </a:lnTo>
                  <a:lnTo>
                    <a:pt x="80733" y="2912681"/>
                  </a:lnTo>
                  <a:lnTo>
                    <a:pt x="104711" y="2908084"/>
                  </a:lnTo>
                  <a:lnTo>
                    <a:pt x="123659" y="2895473"/>
                  </a:lnTo>
                  <a:lnTo>
                    <a:pt x="136055" y="2876359"/>
                  </a:lnTo>
                  <a:lnTo>
                    <a:pt x="140411" y="2852280"/>
                  </a:lnTo>
                  <a:close/>
                </a:path>
                <a:path w="1172845" h="4011295">
                  <a:moveTo>
                    <a:pt x="146558" y="2199398"/>
                  </a:moveTo>
                  <a:lnTo>
                    <a:pt x="140690" y="2172805"/>
                  </a:lnTo>
                  <a:lnTo>
                    <a:pt x="125349" y="2150453"/>
                  </a:lnTo>
                  <a:lnTo>
                    <a:pt x="103111" y="2134959"/>
                  </a:lnTo>
                  <a:lnTo>
                    <a:pt x="76581" y="2128913"/>
                  </a:lnTo>
                  <a:lnTo>
                    <a:pt x="48666" y="2134463"/>
                  </a:lnTo>
                  <a:lnTo>
                    <a:pt x="25844" y="2150453"/>
                  </a:lnTo>
                  <a:lnTo>
                    <a:pt x="10833" y="2173935"/>
                  </a:lnTo>
                  <a:lnTo>
                    <a:pt x="5943" y="2202611"/>
                  </a:lnTo>
                  <a:lnTo>
                    <a:pt x="12077" y="2229777"/>
                  </a:lnTo>
                  <a:lnTo>
                    <a:pt x="27216" y="2251100"/>
                  </a:lnTo>
                  <a:lnTo>
                    <a:pt x="49555" y="2264892"/>
                  </a:lnTo>
                  <a:lnTo>
                    <a:pt x="77279" y="2269439"/>
                  </a:lnTo>
                  <a:lnTo>
                    <a:pt x="104355" y="2263432"/>
                  </a:lnTo>
                  <a:lnTo>
                    <a:pt x="126441" y="2248230"/>
                  </a:lnTo>
                  <a:lnTo>
                    <a:pt x="141274" y="2226106"/>
                  </a:lnTo>
                  <a:lnTo>
                    <a:pt x="146558" y="2199398"/>
                  </a:lnTo>
                  <a:close/>
                </a:path>
                <a:path w="1172845" h="4011295">
                  <a:moveTo>
                    <a:pt x="176174" y="51752"/>
                  </a:moveTo>
                  <a:lnTo>
                    <a:pt x="172402" y="32829"/>
                  </a:lnTo>
                  <a:lnTo>
                    <a:pt x="161302" y="16319"/>
                  </a:lnTo>
                  <a:lnTo>
                    <a:pt x="145161" y="4584"/>
                  </a:lnTo>
                  <a:lnTo>
                    <a:pt x="126276" y="0"/>
                  </a:lnTo>
                  <a:lnTo>
                    <a:pt x="108191" y="3441"/>
                  </a:lnTo>
                  <a:lnTo>
                    <a:pt x="92900" y="13258"/>
                  </a:lnTo>
                  <a:lnTo>
                    <a:pt x="81953" y="27978"/>
                  </a:lnTo>
                  <a:lnTo>
                    <a:pt x="76936" y="46126"/>
                  </a:lnTo>
                  <a:lnTo>
                    <a:pt x="79159" y="66446"/>
                  </a:lnTo>
                  <a:lnTo>
                    <a:pt x="88430" y="83045"/>
                  </a:lnTo>
                  <a:lnTo>
                    <a:pt x="103492" y="94488"/>
                  </a:lnTo>
                  <a:lnTo>
                    <a:pt x="123101" y="99339"/>
                  </a:lnTo>
                  <a:lnTo>
                    <a:pt x="143052" y="96316"/>
                  </a:lnTo>
                  <a:lnTo>
                    <a:pt x="159778" y="86283"/>
                  </a:lnTo>
                  <a:lnTo>
                    <a:pt x="171437" y="70878"/>
                  </a:lnTo>
                  <a:lnTo>
                    <a:pt x="176174" y="51752"/>
                  </a:lnTo>
                  <a:close/>
                </a:path>
                <a:path w="1172845" h="4011295">
                  <a:moveTo>
                    <a:pt x="200342" y="702843"/>
                  </a:moveTo>
                  <a:lnTo>
                    <a:pt x="194830" y="675640"/>
                  </a:lnTo>
                  <a:lnTo>
                    <a:pt x="180073" y="653275"/>
                  </a:lnTo>
                  <a:lnTo>
                    <a:pt x="158254" y="638035"/>
                  </a:lnTo>
                  <a:lnTo>
                    <a:pt x="131622" y="632193"/>
                  </a:lnTo>
                  <a:lnTo>
                    <a:pt x="103746" y="638035"/>
                  </a:lnTo>
                  <a:lnTo>
                    <a:pt x="80492" y="654291"/>
                  </a:lnTo>
                  <a:lnTo>
                    <a:pt x="64846" y="677913"/>
                  </a:lnTo>
                  <a:lnTo>
                    <a:pt x="59778" y="705840"/>
                  </a:lnTo>
                  <a:lnTo>
                    <a:pt x="66370" y="732307"/>
                  </a:lnTo>
                  <a:lnTo>
                    <a:pt x="82169" y="753745"/>
                  </a:lnTo>
                  <a:lnTo>
                    <a:pt x="104876" y="767969"/>
                  </a:lnTo>
                  <a:lnTo>
                    <a:pt x="132156" y="772858"/>
                  </a:lnTo>
                  <a:lnTo>
                    <a:pt x="159537" y="767207"/>
                  </a:lnTo>
                  <a:lnTo>
                    <a:pt x="181165" y="752500"/>
                  </a:lnTo>
                  <a:lnTo>
                    <a:pt x="195326" y="730453"/>
                  </a:lnTo>
                  <a:lnTo>
                    <a:pt x="200342" y="702843"/>
                  </a:lnTo>
                  <a:close/>
                </a:path>
                <a:path w="1172845" h="4011295">
                  <a:moveTo>
                    <a:pt x="206794" y="1353400"/>
                  </a:moveTo>
                  <a:lnTo>
                    <a:pt x="202184" y="1326629"/>
                  </a:lnTo>
                  <a:lnTo>
                    <a:pt x="187845" y="1304086"/>
                  </a:lnTo>
                  <a:lnTo>
                    <a:pt x="166116" y="1288262"/>
                  </a:lnTo>
                  <a:lnTo>
                    <a:pt x="139306" y="1281620"/>
                  </a:lnTo>
                  <a:lnTo>
                    <a:pt x="110185" y="1285925"/>
                  </a:lnTo>
                  <a:lnTo>
                    <a:pt x="86982" y="1300302"/>
                  </a:lnTo>
                  <a:lnTo>
                    <a:pt x="71678" y="1322832"/>
                  </a:lnTo>
                  <a:lnTo>
                    <a:pt x="66230" y="1351635"/>
                  </a:lnTo>
                  <a:lnTo>
                    <a:pt x="71780" y="1378800"/>
                  </a:lnTo>
                  <a:lnTo>
                    <a:pt x="86588" y="1401140"/>
                  </a:lnTo>
                  <a:lnTo>
                    <a:pt x="108445" y="1416367"/>
                  </a:lnTo>
                  <a:lnTo>
                    <a:pt x="135089" y="1422184"/>
                  </a:lnTo>
                  <a:lnTo>
                    <a:pt x="161709" y="1416862"/>
                  </a:lnTo>
                  <a:lnTo>
                    <a:pt x="184302" y="1401927"/>
                  </a:lnTo>
                  <a:lnTo>
                    <a:pt x="200202" y="1379931"/>
                  </a:lnTo>
                  <a:lnTo>
                    <a:pt x="206794" y="1353400"/>
                  </a:lnTo>
                  <a:close/>
                </a:path>
                <a:path w="1172845" h="4011295">
                  <a:moveTo>
                    <a:pt x="210464" y="2001608"/>
                  </a:moveTo>
                  <a:lnTo>
                    <a:pt x="204419" y="1974418"/>
                  </a:lnTo>
                  <a:lnTo>
                    <a:pt x="189357" y="1953031"/>
                  </a:lnTo>
                  <a:lnTo>
                    <a:pt x="167068" y="1939150"/>
                  </a:lnTo>
                  <a:lnTo>
                    <a:pt x="139369" y="1934502"/>
                  </a:lnTo>
                  <a:lnTo>
                    <a:pt x="112293" y="1940382"/>
                  </a:lnTo>
                  <a:lnTo>
                    <a:pt x="90157" y="1955507"/>
                  </a:lnTo>
                  <a:lnTo>
                    <a:pt x="75234" y="1977567"/>
                  </a:lnTo>
                  <a:lnTo>
                    <a:pt x="69811" y="2004288"/>
                  </a:lnTo>
                  <a:lnTo>
                    <a:pt x="76085" y="2032114"/>
                  </a:lnTo>
                  <a:lnTo>
                    <a:pt x="92671" y="2055114"/>
                  </a:lnTo>
                  <a:lnTo>
                    <a:pt x="116484" y="2070354"/>
                  </a:lnTo>
                  <a:lnTo>
                    <a:pt x="144475" y="2074938"/>
                  </a:lnTo>
                  <a:lnTo>
                    <a:pt x="170980" y="2067966"/>
                  </a:lnTo>
                  <a:lnTo>
                    <a:pt x="192151" y="2051913"/>
                  </a:lnTo>
                  <a:lnTo>
                    <a:pt x="205981" y="2029053"/>
                  </a:lnTo>
                  <a:lnTo>
                    <a:pt x="210464" y="2001608"/>
                  </a:lnTo>
                  <a:close/>
                </a:path>
                <a:path w="1172845" h="4011295">
                  <a:moveTo>
                    <a:pt x="216916" y="2655125"/>
                  </a:moveTo>
                  <a:lnTo>
                    <a:pt x="210642" y="2628582"/>
                  </a:lnTo>
                  <a:lnTo>
                    <a:pt x="195072" y="2606979"/>
                  </a:lnTo>
                  <a:lnTo>
                    <a:pt x="172491" y="2592501"/>
                  </a:lnTo>
                  <a:lnTo>
                    <a:pt x="145262" y="2587345"/>
                  </a:lnTo>
                  <a:lnTo>
                    <a:pt x="116662" y="2593200"/>
                  </a:lnTo>
                  <a:lnTo>
                    <a:pt x="94373" y="2608897"/>
                  </a:lnTo>
                  <a:lnTo>
                    <a:pt x="80314" y="2632367"/>
                  </a:lnTo>
                  <a:lnTo>
                    <a:pt x="76377" y="2661539"/>
                  </a:lnTo>
                  <a:lnTo>
                    <a:pt x="83426" y="2688209"/>
                  </a:lnTo>
                  <a:lnTo>
                    <a:pt x="99618" y="2709710"/>
                  </a:lnTo>
                  <a:lnTo>
                    <a:pt x="122389" y="2723705"/>
                  </a:lnTo>
                  <a:lnTo>
                    <a:pt x="149212" y="2727896"/>
                  </a:lnTo>
                  <a:lnTo>
                    <a:pt x="175666" y="2720848"/>
                  </a:lnTo>
                  <a:lnTo>
                    <a:pt x="197446" y="2704579"/>
                  </a:lnTo>
                  <a:lnTo>
                    <a:pt x="212039" y="2681757"/>
                  </a:lnTo>
                  <a:lnTo>
                    <a:pt x="216916" y="2655125"/>
                  </a:lnTo>
                  <a:close/>
                </a:path>
                <a:path w="1172845" h="4011295">
                  <a:moveTo>
                    <a:pt x="220078" y="3302381"/>
                  </a:moveTo>
                  <a:lnTo>
                    <a:pt x="213677" y="3275317"/>
                  </a:lnTo>
                  <a:lnTo>
                    <a:pt x="197904" y="3253308"/>
                  </a:lnTo>
                  <a:lnTo>
                    <a:pt x="175285" y="3238779"/>
                  </a:lnTo>
                  <a:lnTo>
                    <a:pt x="148399" y="3234182"/>
                  </a:lnTo>
                  <a:lnTo>
                    <a:pt x="121780" y="3241002"/>
                  </a:lnTo>
                  <a:lnTo>
                    <a:pt x="99745" y="3257321"/>
                  </a:lnTo>
                  <a:lnTo>
                    <a:pt x="99199" y="3258159"/>
                  </a:lnTo>
                  <a:lnTo>
                    <a:pt x="101752" y="3259671"/>
                  </a:lnTo>
                  <a:lnTo>
                    <a:pt x="138557" y="3282467"/>
                  </a:lnTo>
                  <a:lnTo>
                    <a:pt x="172669" y="3304590"/>
                  </a:lnTo>
                  <a:lnTo>
                    <a:pt x="212661" y="3335172"/>
                  </a:lnTo>
                  <a:lnTo>
                    <a:pt x="215684" y="3330270"/>
                  </a:lnTo>
                  <a:lnTo>
                    <a:pt x="220078" y="3302381"/>
                  </a:lnTo>
                  <a:close/>
                </a:path>
                <a:path w="1172845" h="4011295">
                  <a:moveTo>
                    <a:pt x="260134" y="3107436"/>
                  </a:moveTo>
                  <a:lnTo>
                    <a:pt x="255765" y="3087573"/>
                  </a:lnTo>
                  <a:lnTo>
                    <a:pt x="244754" y="3072269"/>
                  </a:lnTo>
                  <a:lnTo>
                    <a:pt x="228434" y="3062706"/>
                  </a:lnTo>
                  <a:lnTo>
                    <a:pt x="208102" y="3060077"/>
                  </a:lnTo>
                  <a:lnTo>
                    <a:pt x="189865" y="3064675"/>
                  </a:lnTo>
                  <a:lnTo>
                    <a:pt x="174891" y="3075279"/>
                  </a:lnTo>
                  <a:lnTo>
                    <a:pt x="173736" y="3076968"/>
                  </a:lnTo>
                  <a:lnTo>
                    <a:pt x="164680" y="3090329"/>
                  </a:lnTo>
                  <a:lnTo>
                    <a:pt x="176225" y="3143567"/>
                  </a:lnTo>
                  <a:lnTo>
                    <a:pt x="211404" y="3159328"/>
                  </a:lnTo>
                  <a:lnTo>
                    <a:pt x="230593" y="3155086"/>
                  </a:lnTo>
                  <a:lnTo>
                    <a:pt x="246240" y="3143796"/>
                  </a:lnTo>
                  <a:lnTo>
                    <a:pt x="256324" y="3127845"/>
                  </a:lnTo>
                  <a:lnTo>
                    <a:pt x="256667" y="3127311"/>
                  </a:lnTo>
                  <a:lnTo>
                    <a:pt x="260134" y="3107436"/>
                  </a:lnTo>
                  <a:close/>
                </a:path>
                <a:path w="1172845" h="4011295">
                  <a:moveTo>
                    <a:pt x="267017" y="511327"/>
                  </a:moveTo>
                  <a:lnTo>
                    <a:pt x="263067" y="484428"/>
                  </a:lnTo>
                  <a:lnTo>
                    <a:pt x="249250" y="461505"/>
                  </a:lnTo>
                  <a:lnTo>
                    <a:pt x="227888" y="445122"/>
                  </a:lnTo>
                  <a:lnTo>
                    <a:pt x="201282" y="437896"/>
                  </a:lnTo>
                  <a:lnTo>
                    <a:pt x="172021" y="441604"/>
                  </a:lnTo>
                  <a:lnTo>
                    <a:pt x="148412" y="455498"/>
                  </a:lnTo>
                  <a:lnTo>
                    <a:pt x="132537" y="477647"/>
                  </a:lnTo>
                  <a:lnTo>
                    <a:pt x="126453" y="506171"/>
                  </a:lnTo>
                  <a:lnTo>
                    <a:pt x="131419" y="533450"/>
                  </a:lnTo>
                  <a:lnTo>
                    <a:pt x="145719" y="556133"/>
                  </a:lnTo>
                  <a:lnTo>
                    <a:pt x="167195" y="571893"/>
                  </a:lnTo>
                  <a:lnTo>
                    <a:pt x="193662" y="578396"/>
                  </a:lnTo>
                  <a:lnTo>
                    <a:pt x="220345" y="573747"/>
                  </a:lnTo>
                  <a:lnTo>
                    <a:pt x="243281" y="559358"/>
                  </a:lnTo>
                  <a:lnTo>
                    <a:pt x="259740" y="537718"/>
                  </a:lnTo>
                  <a:lnTo>
                    <a:pt x="267017" y="511327"/>
                  </a:lnTo>
                  <a:close/>
                </a:path>
                <a:path w="1172845" h="4011295">
                  <a:moveTo>
                    <a:pt x="270687" y="1156271"/>
                  </a:moveTo>
                  <a:lnTo>
                    <a:pt x="265696" y="1128877"/>
                  </a:lnTo>
                  <a:lnTo>
                    <a:pt x="251421" y="1106233"/>
                  </a:lnTo>
                  <a:lnTo>
                    <a:pt x="229933" y="1090587"/>
                  </a:lnTo>
                  <a:lnTo>
                    <a:pt x="203339" y="1084199"/>
                  </a:lnTo>
                  <a:lnTo>
                    <a:pt x="175437" y="1089431"/>
                  </a:lnTo>
                  <a:lnTo>
                    <a:pt x="151866" y="1105242"/>
                  </a:lnTo>
                  <a:lnTo>
                    <a:pt x="135712" y="1128585"/>
                  </a:lnTo>
                  <a:lnTo>
                    <a:pt x="130060" y="1156271"/>
                  </a:lnTo>
                  <a:lnTo>
                    <a:pt x="130022" y="1156423"/>
                  </a:lnTo>
                  <a:lnTo>
                    <a:pt x="136042" y="1183030"/>
                  </a:lnTo>
                  <a:lnTo>
                    <a:pt x="151422" y="1204785"/>
                  </a:lnTo>
                  <a:lnTo>
                    <a:pt x="173850" y="1219441"/>
                  </a:lnTo>
                  <a:lnTo>
                    <a:pt x="201053" y="1224838"/>
                  </a:lnTo>
                  <a:lnTo>
                    <a:pt x="228600" y="1219695"/>
                  </a:lnTo>
                  <a:lnTo>
                    <a:pt x="250558" y="1205395"/>
                  </a:lnTo>
                  <a:lnTo>
                    <a:pt x="265163" y="1183678"/>
                  </a:lnTo>
                  <a:lnTo>
                    <a:pt x="270649" y="1156423"/>
                  </a:lnTo>
                  <a:lnTo>
                    <a:pt x="270687" y="1156271"/>
                  </a:lnTo>
                  <a:close/>
                </a:path>
                <a:path w="1172845" h="4011295">
                  <a:moveTo>
                    <a:pt x="277114" y="1810981"/>
                  </a:moveTo>
                  <a:lnTo>
                    <a:pt x="272173" y="1783029"/>
                  </a:lnTo>
                  <a:lnTo>
                    <a:pt x="256628" y="1759369"/>
                  </a:lnTo>
                  <a:lnTo>
                    <a:pt x="233426" y="1743049"/>
                  </a:lnTo>
                  <a:lnTo>
                    <a:pt x="205549" y="1737144"/>
                  </a:lnTo>
                  <a:lnTo>
                    <a:pt x="178866" y="1742897"/>
                  </a:lnTo>
                  <a:lnTo>
                    <a:pt x="156997" y="1758061"/>
                  </a:lnTo>
                  <a:lnTo>
                    <a:pt x="142138" y="1780362"/>
                  </a:lnTo>
                  <a:lnTo>
                    <a:pt x="136550" y="1807527"/>
                  </a:lnTo>
                  <a:lnTo>
                    <a:pt x="141490" y="1835150"/>
                  </a:lnTo>
                  <a:lnTo>
                    <a:pt x="155613" y="1857248"/>
                  </a:lnTo>
                  <a:lnTo>
                    <a:pt x="177190" y="1872056"/>
                  </a:lnTo>
                  <a:lnTo>
                    <a:pt x="204508" y="1877796"/>
                  </a:lnTo>
                  <a:lnTo>
                    <a:pt x="231825" y="1872996"/>
                  </a:lnTo>
                  <a:lnTo>
                    <a:pt x="254571" y="1858848"/>
                  </a:lnTo>
                  <a:lnTo>
                    <a:pt x="270433" y="1837461"/>
                  </a:lnTo>
                  <a:lnTo>
                    <a:pt x="277114" y="1810981"/>
                  </a:lnTo>
                  <a:close/>
                </a:path>
                <a:path w="1172845" h="4011295">
                  <a:moveTo>
                    <a:pt x="280708" y="2460434"/>
                  </a:moveTo>
                  <a:lnTo>
                    <a:pt x="275120" y="2433269"/>
                  </a:lnTo>
                  <a:lnTo>
                    <a:pt x="260273" y="2410968"/>
                  </a:lnTo>
                  <a:lnTo>
                    <a:pt x="238391" y="2395791"/>
                  </a:lnTo>
                  <a:lnTo>
                    <a:pt x="211734" y="2390038"/>
                  </a:lnTo>
                  <a:lnTo>
                    <a:pt x="185102" y="2395385"/>
                  </a:lnTo>
                  <a:lnTo>
                    <a:pt x="162547" y="2410345"/>
                  </a:lnTo>
                  <a:lnTo>
                    <a:pt x="146697" y="2432367"/>
                  </a:lnTo>
                  <a:lnTo>
                    <a:pt x="140182" y="2458923"/>
                  </a:lnTo>
                  <a:lnTo>
                    <a:pt x="144843" y="2485694"/>
                  </a:lnTo>
                  <a:lnTo>
                    <a:pt x="159207" y="2508186"/>
                  </a:lnTo>
                  <a:lnTo>
                    <a:pt x="180962" y="2523960"/>
                  </a:lnTo>
                  <a:lnTo>
                    <a:pt x="207772" y="2530564"/>
                  </a:lnTo>
                  <a:lnTo>
                    <a:pt x="236867" y="2526182"/>
                  </a:lnTo>
                  <a:lnTo>
                    <a:pt x="260057" y="2511768"/>
                  </a:lnTo>
                  <a:lnTo>
                    <a:pt x="275323" y="2489212"/>
                  </a:lnTo>
                  <a:lnTo>
                    <a:pt x="280708" y="2460434"/>
                  </a:lnTo>
                  <a:close/>
                </a:path>
                <a:path w="1172845" h="4011295">
                  <a:moveTo>
                    <a:pt x="322605" y="314007"/>
                  </a:moveTo>
                  <a:lnTo>
                    <a:pt x="318439" y="287515"/>
                  </a:lnTo>
                  <a:lnTo>
                    <a:pt x="305142" y="265938"/>
                  </a:lnTo>
                  <a:lnTo>
                    <a:pt x="284543" y="251218"/>
                  </a:lnTo>
                  <a:lnTo>
                    <a:pt x="258483" y="245325"/>
                  </a:lnTo>
                  <a:lnTo>
                    <a:pt x="232003" y="249631"/>
                  </a:lnTo>
                  <a:lnTo>
                    <a:pt x="210985" y="262559"/>
                  </a:lnTo>
                  <a:lnTo>
                    <a:pt x="210261" y="263004"/>
                  </a:lnTo>
                  <a:lnTo>
                    <a:pt x="195326" y="283527"/>
                  </a:lnTo>
                  <a:lnTo>
                    <a:pt x="189255" y="309295"/>
                  </a:lnTo>
                  <a:lnTo>
                    <a:pt x="193751" y="335153"/>
                  </a:lnTo>
                  <a:lnTo>
                    <a:pt x="207530" y="356958"/>
                  </a:lnTo>
                  <a:lnTo>
                    <a:pt x="228333" y="372249"/>
                  </a:lnTo>
                  <a:lnTo>
                    <a:pt x="253860" y="378612"/>
                  </a:lnTo>
                  <a:lnTo>
                    <a:pt x="279933" y="374345"/>
                  </a:lnTo>
                  <a:lnTo>
                    <a:pt x="301536" y="360794"/>
                  </a:lnTo>
                  <a:lnTo>
                    <a:pt x="305104" y="355828"/>
                  </a:lnTo>
                  <a:lnTo>
                    <a:pt x="316496" y="339991"/>
                  </a:lnTo>
                  <a:lnTo>
                    <a:pt x="322605" y="314007"/>
                  </a:lnTo>
                  <a:close/>
                </a:path>
                <a:path w="1172845" h="4011295">
                  <a:moveTo>
                    <a:pt x="330949" y="958926"/>
                  </a:moveTo>
                  <a:lnTo>
                    <a:pt x="325628" y="931456"/>
                  </a:lnTo>
                  <a:lnTo>
                    <a:pt x="311175" y="909612"/>
                  </a:lnTo>
                  <a:lnTo>
                    <a:pt x="289344" y="895146"/>
                  </a:lnTo>
                  <a:lnTo>
                    <a:pt x="261874" y="889800"/>
                  </a:lnTo>
                  <a:lnTo>
                    <a:pt x="234632" y="894981"/>
                  </a:lnTo>
                  <a:lnTo>
                    <a:pt x="212090" y="909472"/>
                  </a:lnTo>
                  <a:lnTo>
                    <a:pt x="196545" y="931075"/>
                  </a:lnTo>
                  <a:lnTo>
                    <a:pt x="190284" y="957643"/>
                  </a:lnTo>
                  <a:lnTo>
                    <a:pt x="195732" y="985494"/>
                  </a:lnTo>
                  <a:lnTo>
                    <a:pt x="211696" y="1008951"/>
                  </a:lnTo>
                  <a:lnTo>
                    <a:pt x="235153" y="1024940"/>
                  </a:lnTo>
                  <a:lnTo>
                    <a:pt x="263029" y="1030427"/>
                  </a:lnTo>
                  <a:lnTo>
                    <a:pt x="289585" y="1024216"/>
                  </a:lnTo>
                  <a:lnTo>
                    <a:pt x="311226" y="1008684"/>
                  </a:lnTo>
                  <a:lnTo>
                    <a:pt x="325742" y="986155"/>
                  </a:lnTo>
                  <a:lnTo>
                    <a:pt x="330949" y="958926"/>
                  </a:lnTo>
                  <a:close/>
                </a:path>
                <a:path w="1172845" h="4011295">
                  <a:moveTo>
                    <a:pt x="337439" y="1610563"/>
                  </a:moveTo>
                  <a:lnTo>
                    <a:pt x="331203" y="1584007"/>
                  </a:lnTo>
                  <a:lnTo>
                    <a:pt x="315658" y="1562379"/>
                  </a:lnTo>
                  <a:lnTo>
                    <a:pt x="293103" y="1547876"/>
                  </a:lnTo>
                  <a:lnTo>
                    <a:pt x="265874" y="1542694"/>
                  </a:lnTo>
                  <a:lnTo>
                    <a:pt x="237261" y="1548511"/>
                  </a:lnTo>
                  <a:lnTo>
                    <a:pt x="214947" y="1564182"/>
                  </a:lnTo>
                  <a:lnTo>
                    <a:pt x="200863" y="1587627"/>
                  </a:lnTo>
                  <a:lnTo>
                    <a:pt x="196900" y="1616798"/>
                  </a:lnTo>
                  <a:lnTo>
                    <a:pt x="203923" y="1643468"/>
                  </a:lnTo>
                  <a:lnTo>
                    <a:pt x="220078" y="1664995"/>
                  </a:lnTo>
                  <a:lnTo>
                    <a:pt x="242849" y="1679016"/>
                  </a:lnTo>
                  <a:lnTo>
                    <a:pt x="269659" y="1683232"/>
                  </a:lnTo>
                  <a:lnTo>
                    <a:pt x="296113" y="1676234"/>
                  </a:lnTo>
                  <a:lnTo>
                    <a:pt x="317906" y="1659978"/>
                  </a:lnTo>
                  <a:lnTo>
                    <a:pt x="332524" y="1637195"/>
                  </a:lnTo>
                  <a:lnTo>
                    <a:pt x="337439" y="1610563"/>
                  </a:lnTo>
                  <a:close/>
                </a:path>
                <a:path w="1172845" h="4011295">
                  <a:moveTo>
                    <a:pt x="341033" y="2263571"/>
                  </a:moveTo>
                  <a:lnTo>
                    <a:pt x="335292" y="2236228"/>
                  </a:lnTo>
                  <a:lnTo>
                    <a:pt x="320484" y="2214664"/>
                  </a:lnTo>
                  <a:lnTo>
                    <a:pt x="298373" y="2200554"/>
                  </a:lnTo>
                  <a:lnTo>
                    <a:pt x="270738" y="2195626"/>
                  </a:lnTo>
                  <a:lnTo>
                    <a:pt x="243598" y="2201227"/>
                  </a:lnTo>
                  <a:lnTo>
                    <a:pt x="221297" y="2216099"/>
                  </a:lnTo>
                  <a:lnTo>
                    <a:pt x="206121" y="2237994"/>
                  </a:lnTo>
                  <a:lnTo>
                    <a:pt x="200355" y="2264651"/>
                  </a:lnTo>
                  <a:lnTo>
                    <a:pt x="206298" y="2292477"/>
                  </a:lnTo>
                  <a:lnTo>
                    <a:pt x="222656" y="2315667"/>
                  </a:lnTo>
                  <a:lnTo>
                    <a:pt x="246341" y="2331237"/>
                  </a:lnTo>
                  <a:lnTo>
                    <a:pt x="274256" y="2336203"/>
                  </a:lnTo>
                  <a:lnTo>
                    <a:pt x="300697" y="2329510"/>
                  </a:lnTo>
                  <a:lnTo>
                    <a:pt x="322072" y="2313622"/>
                  </a:lnTo>
                  <a:lnTo>
                    <a:pt x="336232" y="2290851"/>
                  </a:lnTo>
                  <a:lnTo>
                    <a:pt x="341033" y="2263571"/>
                  </a:lnTo>
                  <a:close/>
                </a:path>
                <a:path w="1172845" h="4011295">
                  <a:moveTo>
                    <a:pt x="341693" y="2916059"/>
                  </a:moveTo>
                  <a:lnTo>
                    <a:pt x="337680" y="2889415"/>
                  </a:lnTo>
                  <a:lnTo>
                    <a:pt x="324523" y="2867914"/>
                  </a:lnTo>
                  <a:lnTo>
                    <a:pt x="303974" y="2853436"/>
                  </a:lnTo>
                  <a:lnTo>
                    <a:pt x="277787" y="2847848"/>
                  </a:lnTo>
                  <a:lnTo>
                    <a:pt x="251282" y="2852547"/>
                  </a:lnTo>
                  <a:lnTo>
                    <a:pt x="229717" y="2866326"/>
                  </a:lnTo>
                  <a:lnTo>
                    <a:pt x="215201" y="2887129"/>
                  </a:lnTo>
                  <a:lnTo>
                    <a:pt x="209880" y="2912935"/>
                  </a:lnTo>
                  <a:lnTo>
                    <a:pt x="215353" y="2938589"/>
                  </a:lnTo>
                  <a:lnTo>
                    <a:pt x="230098" y="2959938"/>
                  </a:lnTo>
                  <a:lnTo>
                    <a:pt x="251637" y="2974492"/>
                  </a:lnTo>
                  <a:lnTo>
                    <a:pt x="251790" y="2974492"/>
                  </a:lnTo>
                  <a:lnTo>
                    <a:pt x="277241" y="2979636"/>
                  </a:lnTo>
                  <a:lnTo>
                    <a:pt x="301802" y="2974492"/>
                  </a:lnTo>
                  <a:lnTo>
                    <a:pt x="321995" y="2960941"/>
                  </a:lnTo>
                  <a:lnTo>
                    <a:pt x="335915" y="2940837"/>
                  </a:lnTo>
                  <a:lnTo>
                    <a:pt x="341693" y="2916059"/>
                  </a:lnTo>
                  <a:close/>
                </a:path>
                <a:path w="1172845" h="4011295">
                  <a:moveTo>
                    <a:pt x="397637" y="761555"/>
                  </a:moveTo>
                  <a:lnTo>
                    <a:pt x="391210" y="734999"/>
                  </a:lnTo>
                  <a:lnTo>
                    <a:pt x="375424" y="712952"/>
                  </a:lnTo>
                  <a:lnTo>
                    <a:pt x="352894" y="697915"/>
                  </a:lnTo>
                  <a:lnTo>
                    <a:pt x="326263" y="692480"/>
                  </a:lnTo>
                  <a:lnTo>
                    <a:pt x="298424" y="698627"/>
                  </a:lnTo>
                  <a:lnTo>
                    <a:pt x="276034" y="714946"/>
                  </a:lnTo>
                  <a:lnTo>
                    <a:pt x="261480" y="738809"/>
                  </a:lnTo>
                  <a:lnTo>
                    <a:pt x="257149" y="767638"/>
                  </a:lnTo>
                  <a:lnTo>
                    <a:pt x="263766" y="794651"/>
                  </a:lnTo>
                  <a:lnTo>
                    <a:pt x="279298" y="815644"/>
                  </a:lnTo>
                  <a:lnTo>
                    <a:pt x="301917" y="828979"/>
                  </a:lnTo>
                  <a:lnTo>
                    <a:pt x="329819" y="833018"/>
                  </a:lnTo>
                  <a:lnTo>
                    <a:pt x="356679" y="826490"/>
                  </a:lnTo>
                  <a:lnTo>
                    <a:pt x="378472" y="810793"/>
                  </a:lnTo>
                  <a:lnTo>
                    <a:pt x="392887" y="788339"/>
                  </a:lnTo>
                  <a:lnTo>
                    <a:pt x="397637" y="761555"/>
                  </a:lnTo>
                  <a:close/>
                </a:path>
                <a:path w="1172845" h="4011295">
                  <a:moveTo>
                    <a:pt x="401231" y="1415249"/>
                  </a:moveTo>
                  <a:lnTo>
                    <a:pt x="395452" y="1388224"/>
                  </a:lnTo>
                  <a:lnTo>
                    <a:pt x="380492" y="1366100"/>
                  </a:lnTo>
                  <a:lnTo>
                    <a:pt x="380403" y="1365948"/>
                  </a:lnTo>
                  <a:lnTo>
                    <a:pt x="358444" y="1350962"/>
                  </a:lnTo>
                  <a:lnTo>
                    <a:pt x="331724" y="1345387"/>
                  </a:lnTo>
                  <a:lnTo>
                    <a:pt x="305104" y="1350962"/>
                  </a:lnTo>
                  <a:lnTo>
                    <a:pt x="282663" y="1366100"/>
                  </a:lnTo>
                  <a:lnTo>
                    <a:pt x="266979" y="1388224"/>
                  </a:lnTo>
                  <a:lnTo>
                    <a:pt x="260692" y="1414792"/>
                  </a:lnTo>
                  <a:lnTo>
                    <a:pt x="266014" y="1442720"/>
                  </a:lnTo>
                  <a:lnTo>
                    <a:pt x="281711" y="1465605"/>
                  </a:lnTo>
                  <a:lnTo>
                    <a:pt x="305181" y="1480896"/>
                  </a:lnTo>
                  <a:lnTo>
                    <a:pt x="333794" y="1486027"/>
                  </a:lnTo>
                  <a:lnTo>
                    <a:pt x="361035" y="1480096"/>
                  </a:lnTo>
                  <a:lnTo>
                    <a:pt x="382498" y="1465122"/>
                  </a:lnTo>
                  <a:lnTo>
                    <a:pt x="396468" y="1442897"/>
                  </a:lnTo>
                  <a:lnTo>
                    <a:pt x="401231" y="1415249"/>
                  </a:lnTo>
                  <a:close/>
                </a:path>
                <a:path w="1172845" h="4011295">
                  <a:moveTo>
                    <a:pt x="407682" y="2067369"/>
                  </a:moveTo>
                  <a:lnTo>
                    <a:pt x="401256" y="2040813"/>
                  </a:lnTo>
                  <a:lnTo>
                    <a:pt x="385457" y="2018766"/>
                  </a:lnTo>
                  <a:lnTo>
                    <a:pt x="362940" y="2003729"/>
                  </a:lnTo>
                  <a:lnTo>
                    <a:pt x="336308" y="1998281"/>
                  </a:lnTo>
                  <a:lnTo>
                    <a:pt x="308495" y="2004428"/>
                  </a:lnTo>
                  <a:lnTo>
                    <a:pt x="286105" y="2020747"/>
                  </a:lnTo>
                  <a:lnTo>
                    <a:pt x="271538" y="2044623"/>
                  </a:lnTo>
                  <a:lnTo>
                    <a:pt x="267195" y="2073452"/>
                  </a:lnTo>
                  <a:lnTo>
                    <a:pt x="273812" y="2100453"/>
                  </a:lnTo>
                  <a:lnTo>
                    <a:pt x="289331" y="2121458"/>
                  </a:lnTo>
                  <a:lnTo>
                    <a:pt x="311962" y="2134793"/>
                  </a:lnTo>
                  <a:lnTo>
                    <a:pt x="339852" y="2138832"/>
                  </a:lnTo>
                  <a:lnTo>
                    <a:pt x="366725" y="2132304"/>
                  </a:lnTo>
                  <a:lnTo>
                    <a:pt x="388518" y="2116607"/>
                  </a:lnTo>
                  <a:lnTo>
                    <a:pt x="402932" y="2094141"/>
                  </a:lnTo>
                  <a:lnTo>
                    <a:pt x="407682" y="2067369"/>
                  </a:lnTo>
                  <a:close/>
                </a:path>
                <a:path w="1172845" h="4011295">
                  <a:moveTo>
                    <a:pt x="411213" y="3371354"/>
                  </a:moveTo>
                  <a:lnTo>
                    <a:pt x="406298" y="3344989"/>
                  </a:lnTo>
                  <a:lnTo>
                    <a:pt x="392176" y="3323437"/>
                  </a:lnTo>
                  <a:lnTo>
                    <a:pt x="371144" y="3309048"/>
                  </a:lnTo>
                  <a:lnTo>
                    <a:pt x="345465" y="3304159"/>
                  </a:lnTo>
                  <a:lnTo>
                    <a:pt x="321348" y="3309848"/>
                  </a:lnTo>
                  <a:lnTo>
                    <a:pt x="300863" y="3324123"/>
                  </a:lnTo>
                  <a:lnTo>
                    <a:pt x="286499" y="3344519"/>
                  </a:lnTo>
                  <a:lnTo>
                    <a:pt x="280695" y="3368598"/>
                  </a:lnTo>
                  <a:lnTo>
                    <a:pt x="284911" y="3391001"/>
                  </a:lnTo>
                  <a:lnTo>
                    <a:pt x="324294" y="3422573"/>
                  </a:lnTo>
                  <a:lnTo>
                    <a:pt x="336143" y="3432403"/>
                  </a:lnTo>
                  <a:lnTo>
                    <a:pt x="347687" y="3434613"/>
                  </a:lnTo>
                  <a:lnTo>
                    <a:pt x="372795" y="3429609"/>
                  </a:lnTo>
                  <a:lnTo>
                    <a:pt x="392798" y="3416363"/>
                  </a:lnTo>
                  <a:lnTo>
                    <a:pt x="406133" y="3396424"/>
                  </a:lnTo>
                  <a:lnTo>
                    <a:pt x="411213" y="3371354"/>
                  </a:lnTo>
                  <a:close/>
                </a:path>
                <a:path w="1172845" h="4011295">
                  <a:moveTo>
                    <a:pt x="411340" y="2715577"/>
                  </a:moveTo>
                  <a:lnTo>
                    <a:pt x="405599" y="2688247"/>
                  </a:lnTo>
                  <a:lnTo>
                    <a:pt x="390791" y="2666682"/>
                  </a:lnTo>
                  <a:lnTo>
                    <a:pt x="368693" y="2652572"/>
                  </a:lnTo>
                  <a:lnTo>
                    <a:pt x="341058" y="2647645"/>
                  </a:lnTo>
                  <a:lnTo>
                    <a:pt x="313905" y="2653246"/>
                  </a:lnTo>
                  <a:lnTo>
                    <a:pt x="291604" y="2668117"/>
                  </a:lnTo>
                  <a:lnTo>
                    <a:pt x="276428" y="2689999"/>
                  </a:lnTo>
                  <a:lnTo>
                    <a:pt x="270662" y="2716657"/>
                  </a:lnTo>
                  <a:lnTo>
                    <a:pt x="276606" y="2744508"/>
                  </a:lnTo>
                  <a:lnTo>
                    <a:pt x="292950" y="2767698"/>
                  </a:lnTo>
                  <a:lnTo>
                    <a:pt x="316623" y="2783255"/>
                  </a:lnTo>
                  <a:lnTo>
                    <a:pt x="344563" y="2788221"/>
                  </a:lnTo>
                  <a:lnTo>
                    <a:pt x="371017" y="2781541"/>
                  </a:lnTo>
                  <a:lnTo>
                    <a:pt x="392391" y="2765653"/>
                  </a:lnTo>
                  <a:lnTo>
                    <a:pt x="406539" y="2742895"/>
                  </a:lnTo>
                  <a:lnTo>
                    <a:pt x="411340" y="2715577"/>
                  </a:lnTo>
                  <a:close/>
                </a:path>
                <a:path w="1172845" h="4011295">
                  <a:moveTo>
                    <a:pt x="460692" y="3176638"/>
                  </a:moveTo>
                  <a:lnTo>
                    <a:pt x="457428" y="3156737"/>
                  </a:lnTo>
                  <a:lnTo>
                    <a:pt x="446976" y="3140087"/>
                  </a:lnTo>
                  <a:lnTo>
                    <a:pt x="431177" y="3128657"/>
                  </a:lnTo>
                  <a:lnTo>
                    <a:pt x="411911" y="3124454"/>
                  </a:lnTo>
                  <a:lnTo>
                    <a:pt x="394017" y="3128378"/>
                  </a:lnTo>
                  <a:lnTo>
                    <a:pt x="378485" y="3138792"/>
                  </a:lnTo>
                  <a:lnTo>
                    <a:pt x="367284" y="3153829"/>
                  </a:lnTo>
                  <a:lnTo>
                    <a:pt x="362343" y="3171634"/>
                  </a:lnTo>
                  <a:lnTo>
                    <a:pt x="365455" y="3191078"/>
                  </a:lnTo>
                  <a:lnTo>
                    <a:pt x="376021" y="3207397"/>
                  </a:lnTo>
                  <a:lnTo>
                    <a:pt x="392125" y="3218624"/>
                  </a:lnTo>
                  <a:lnTo>
                    <a:pt x="411899" y="3222828"/>
                  </a:lnTo>
                  <a:lnTo>
                    <a:pt x="430720" y="3219373"/>
                  </a:lnTo>
                  <a:lnTo>
                    <a:pt x="445935" y="3209747"/>
                  </a:lnTo>
                  <a:lnTo>
                    <a:pt x="456336" y="3195116"/>
                  </a:lnTo>
                  <a:lnTo>
                    <a:pt x="460692" y="3176638"/>
                  </a:lnTo>
                  <a:close/>
                </a:path>
                <a:path w="1172845" h="4011295">
                  <a:moveTo>
                    <a:pt x="461518" y="567677"/>
                  </a:moveTo>
                  <a:lnTo>
                    <a:pt x="456361" y="540131"/>
                  </a:lnTo>
                  <a:lnTo>
                    <a:pt x="442074" y="518185"/>
                  </a:lnTo>
                  <a:lnTo>
                    <a:pt x="420344" y="503555"/>
                  </a:lnTo>
                  <a:lnTo>
                    <a:pt x="392950" y="498043"/>
                  </a:lnTo>
                  <a:lnTo>
                    <a:pt x="365594" y="503021"/>
                  </a:lnTo>
                  <a:lnTo>
                    <a:pt x="342950" y="517334"/>
                  </a:lnTo>
                  <a:lnTo>
                    <a:pt x="327291" y="538835"/>
                  </a:lnTo>
                  <a:lnTo>
                    <a:pt x="320878" y="565404"/>
                  </a:lnTo>
                  <a:lnTo>
                    <a:pt x="326148" y="593267"/>
                  </a:lnTo>
                  <a:lnTo>
                    <a:pt x="341972" y="616826"/>
                  </a:lnTo>
                  <a:lnTo>
                    <a:pt x="365315" y="633006"/>
                  </a:lnTo>
                  <a:lnTo>
                    <a:pt x="393115" y="638695"/>
                  </a:lnTo>
                  <a:lnTo>
                    <a:pt x="419709" y="632675"/>
                  </a:lnTo>
                  <a:lnTo>
                    <a:pt x="441452" y="617296"/>
                  </a:lnTo>
                  <a:lnTo>
                    <a:pt x="456120" y="594855"/>
                  </a:lnTo>
                  <a:lnTo>
                    <a:pt x="461518" y="567677"/>
                  </a:lnTo>
                  <a:close/>
                </a:path>
                <a:path w="1172845" h="4011295">
                  <a:moveTo>
                    <a:pt x="467944" y="1222502"/>
                  </a:moveTo>
                  <a:lnTo>
                    <a:pt x="462762" y="1194536"/>
                  </a:lnTo>
                  <a:lnTo>
                    <a:pt x="447167" y="1171587"/>
                  </a:lnTo>
                  <a:lnTo>
                    <a:pt x="423760" y="1156182"/>
                  </a:lnTo>
                  <a:lnTo>
                    <a:pt x="395173" y="1150937"/>
                  </a:lnTo>
                  <a:lnTo>
                    <a:pt x="367880" y="1156728"/>
                  </a:lnTo>
                  <a:lnTo>
                    <a:pt x="346341" y="1171587"/>
                  </a:lnTo>
                  <a:lnTo>
                    <a:pt x="332282" y="1193723"/>
                  </a:lnTo>
                  <a:lnTo>
                    <a:pt x="327393" y="1221371"/>
                  </a:lnTo>
                  <a:lnTo>
                    <a:pt x="333070" y="1248486"/>
                  </a:lnTo>
                  <a:lnTo>
                    <a:pt x="347992" y="1270762"/>
                  </a:lnTo>
                  <a:lnTo>
                    <a:pt x="369925" y="1285887"/>
                  </a:lnTo>
                  <a:lnTo>
                    <a:pt x="396570" y="1291577"/>
                  </a:lnTo>
                  <a:lnTo>
                    <a:pt x="423202" y="1286129"/>
                  </a:lnTo>
                  <a:lnTo>
                    <a:pt x="445731" y="1271092"/>
                  </a:lnTo>
                  <a:lnTo>
                    <a:pt x="461518" y="1249045"/>
                  </a:lnTo>
                  <a:lnTo>
                    <a:pt x="467944" y="1222502"/>
                  </a:lnTo>
                  <a:close/>
                </a:path>
                <a:path w="1172845" h="4011295">
                  <a:moveTo>
                    <a:pt x="471525" y="1869973"/>
                  </a:moveTo>
                  <a:lnTo>
                    <a:pt x="465137" y="1842909"/>
                  </a:lnTo>
                  <a:lnTo>
                    <a:pt x="449783" y="1821764"/>
                  </a:lnTo>
                  <a:lnTo>
                    <a:pt x="427278" y="1808213"/>
                  </a:lnTo>
                  <a:lnTo>
                    <a:pt x="399465" y="1803933"/>
                  </a:lnTo>
                  <a:lnTo>
                    <a:pt x="372516" y="1810194"/>
                  </a:lnTo>
                  <a:lnTo>
                    <a:pt x="350596" y="1825663"/>
                  </a:lnTo>
                  <a:lnTo>
                    <a:pt x="335991" y="1847964"/>
                  </a:lnTo>
                  <a:lnTo>
                    <a:pt x="330974" y="1874748"/>
                  </a:lnTo>
                  <a:lnTo>
                    <a:pt x="337121" y="1901304"/>
                  </a:lnTo>
                  <a:lnTo>
                    <a:pt x="352691" y="1923491"/>
                  </a:lnTo>
                  <a:lnTo>
                    <a:pt x="375094" y="1938743"/>
                  </a:lnTo>
                  <a:lnTo>
                    <a:pt x="401701" y="1944484"/>
                  </a:lnTo>
                  <a:lnTo>
                    <a:pt x="429577" y="1938604"/>
                  </a:lnTo>
                  <a:lnTo>
                    <a:pt x="452132" y="1922500"/>
                  </a:lnTo>
                  <a:lnTo>
                    <a:pt x="466928" y="1898751"/>
                  </a:lnTo>
                  <a:lnTo>
                    <a:pt x="471525" y="1869973"/>
                  </a:lnTo>
                  <a:close/>
                </a:path>
                <a:path w="1172845" h="4011295">
                  <a:moveTo>
                    <a:pt x="477939" y="2524798"/>
                  </a:moveTo>
                  <a:lnTo>
                    <a:pt x="473265" y="2496807"/>
                  </a:lnTo>
                  <a:lnTo>
                    <a:pt x="457962" y="2473033"/>
                  </a:lnTo>
                  <a:lnTo>
                    <a:pt x="434911" y="2456510"/>
                  </a:lnTo>
                  <a:lnTo>
                    <a:pt x="407060" y="2450312"/>
                  </a:lnTo>
                  <a:lnTo>
                    <a:pt x="380365" y="2455799"/>
                  </a:lnTo>
                  <a:lnTo>
                    <a:pt x="358343" y="2470785"/>
                  </a:lnTo>
                  <a:lnTo>
                    <a:pt x="343281" y="2492972"/>
                  </a:lnTo>
                  <a:lnTo>
                    <a:pt x="337439" y="2520073"/>
                  </a:lnTo>
                  <a:lnTo>
                    <a:pt x="342163" y="2547747"/>
                  </a:lnTo>
                  <a:lnTo>
                    <a:pt x="356095" y="2569984"/>
                  </a:lnTo>
                  <a:lnTo>
                    <a:pt x="377532" y="2584983"/>
                  </a:lnTo>
                  <a:lnTo>
                    <a:pt x="404761" y="2590952"/>
                  </a:lnTo>
                  <a:lnTo>
                    <a:pt x="432142" y="2586393"/>
                  </a:lnTo>
                  <a:lnTo>
                    <a:pt x="454990" y="2572461"/>
                  </a:lnTo>
                  <a:lnTo>
                    <a:pt x="471017" y="2551239"/>
                  </a:lnTo>
                  <a:lnTo>
                    <a:pt x="477939" y="2524798"/>
                  </a:lnTo>
                  <a:close/>
                </a:path>
                <a:path w="1172845" h="4011295">
                  <a:moveTo>
                    <a:pt x="502500" y="370001"/>
                  </a:moveTo>
                  <a:lnTo>
                    <a:pt x="497928" y="349948"/>
                  </a:lnTo>
                  <a:lnTo>
                    <a:pt x="486651" y="333946"/>
                  </a:lnTo>
                  <a:lnTo>
                    <a:pt x="470293" y="323519"/>
                  </a:lnTo>
                  <a:lnTo>
                    <a:pt x="450430" y="320217"/>
                  </a:lnTo>
                  <a:lnTo>
                    <a:pt x="431038" y="325094"/>
                  </a:lnTo>
                  <a:lnTo>
                    <a:pt x="414972" y="336892"/>
                  </a:lnTo>
                  <a:lnTo>
                    <a:pt x="404190" y="353580"/>
                  </a:lnTo>
                  <a:lnTo>
                    <a:pt x="400570" y="373138"/>
                  </a:lnTo>
                  <a:lnTo>
                    <a:pt x="405206" y="392671"/>
                  </a:lnTo>
                  <a:lnTo>
                    <a:pt x="416687" y="408381"/>
                  </a:lnTo>
                  <a:lnTo>
                    <a:pt x="433362" y="418744"/>
                  </a:lnTo>
                  <a:lnTo>
                    <a:pt x="453567" y="422211"/>
                  </a:lnTo>
                  <a:lnTo>
                    <a:pt x="473583" y="417868"/>
                  </a:lnTo>
                  <a:lnTo>
                    <a:pt x="489267" y="406806"/>
                  </a:lnTo>
                  <a:lnTo>
                    <a:pt x="499338" y="390385"/>
                  </a:lnTo>
                  <a:lnTo>
                    <a:pt x="502500" y="370001"/>
                  </a:lnTo>
                  <a:close/>
                </a:path>
                <a:path w="1172845" h="4011295">
                  <a:moveTo>
                    <a:pt x="528243" y="1024445"/>
                  </a:moveTo>
                  <a:lnTo>
                    <a:pt x="522668" y="998423"/>
                  </a:lnTo>
                  <a:lnTo>
                    <a:pt x="522541" y="997839"/>
                  </a:lnTo>
                  <a:lnTo>
                    <a:pt x="507314" y="975436"/>
                  </a:lnTo>
                  <a:lnTo>
                    <a:pt x="485140" y="959853"/>
                  </a:lnTo>
                  <a:lnTo>
                    <a:pt x="458571" y="953681"/>
                  </a:lnTo>
                  <a:lnTo>
                    <a:pt x="430644" y="959091"/>
                  </a:lnTo>
                  <a:lnTo>
                    <a:pt x="407822" y="974890"/>
                  </a:lnTo>
                  <a:lnTo>
                    <a:pt x="392620" y="998423"/>
                  </a:lnTo>
                  <a:lnTo>
                    <a:pt x="387591" y="1027074"/>
                  </a:lnTo>
                  <a:lnTo>
                    <a:pt x="393611" y="1054252"/>
                  </a:lnTo>
                  <a:lnTo>
                    <a:pt x="408673" y="1075651"/>
                  </a:lnTo>
                  <a:lnTo>
                    <a:pt x="430974" y="1089545"/>
                  </a:lnTo>
                  <a:lnTo>
                    <a:pt x="458660" y="1094219"/>
                  </a:lnTo>
                  <a:lnTo>
                    <a:pt x="485736" y="1088326"/>
                  </a:lnTo>
                  <a:lnTo>
                    <a:pt x="507873" y="1073213"/>
                  </a:lnTo>
                  <a:lnTo>
                    <a:pt x="522808" y="1051140"/>
                  </a:lnTo>
                  <a:lnTo>
                    <a:pt x="528243" y="1024445"/>
                  </a:lnTo>
                  <a:close/>
                </a:path>
                <a:path w="1172845" h="4011295">
                  <a:moveTo>
                    <a:pt x="531837" y="1677860"/>
                  </a:moveTo>
                  <a:lnTo>
                    <a:pt x="526542" y="1650631"/>
                  </a:lnTo>
                  <a:lnTo>
                    <a:pt x="511962" y="1628127"/>
                  </a:lnTo>
                  <a:lnTo>
                    <a:pt x="490283" y="1612633"/>
                  </a:lnTo>
                  <a:lnTo>
                    <a:pt x="463740" y="1606499"/>
                  </a:lnTo>
                  <a:lnTo>
                    <a:pt x="435876" y="1612049"/>
                  </a:lnTo>
                  <a:lnTo>
                    <a:pt x="412457" y="1628127"/>
                  </a:lnTo>
                  <a:lnTo>
                    <a:pt x="396532" y="1651635"/>
                  </a:lnTo>
                  <a:lnTo>
                    <a:pt x="391160" y="1679498"/>
                  </a:lnTo>
                  <a:lnTo>
                    <a:pt x="397497" y="1706016"/>
                  </a:lnTo>
                  <a:lnTo>
                    <a:pt x="413105" y="1727593"/>
                  </a:lnTo>
                  <a:lnTo>
                    <a:pt x="435698" y="1742033"/>
                  </a:lnTo>
                  <a:lnTo>
                    <a:pt x="462940" y="1747177"/>
                  </a:lnTo>
                  <a:lnTo>
                    <a:pt x="490397" y="1741754"/>
                  </a:lnTo>
                  <a:lnTo>
                    <a:pt x="512191" y="1727238"/>
                  </a:lnTo>
                  <a:lnTo>
                    <a:pt x="526580" y="1705343"/>
                  </a:lnTo>
                  <a:lnTo>
                    <a:pt x="531837" y="1677860"/>
                  </a:lnTo>
                  <a:close/>
                </a:path>
                <a:path w="1172845" h="4011295">
                  <a:moveTo>
                    <a:pt x="538289" y="2324290"/>
                  </a:moveTo>
                  <a:lnTo>
                    <a:pt x="532282" y="2297658"/>
                  </a:lnTo>
                  <a:lnTo>
                    <a:pt x="516940" y="2275929"/>
                  </a:lnTo>
                  <a:lnTo>
                    <a:pt x="494512" y="2261273"/>
                  </a:lnTo>
                  <a:lnTo>
                    <a:pt x="467296" y="2255913"/>
                  </a:lnTo>
                  <a:lnTo>
                    <a:pt x="439737" y="2261057"/>
                  </a:lnTo>
                  <a:lnTo>
                    <a:pt x="417779" y="2275344"/>
                  </a:lnTo>
                  <a:lnTo>
                    <a:pt x="403174" y="2297061"/>
                  </a:lnTo>
                  <a:lnTo>
                    <a:pt x="397687" y="2324290"/>
                  </a:lnTo>
                  <a:lnTo>
                    <a:pt x="397649" y="2324468"/>
                  </a:lnTo>
                  <a:lnTo>
                    <a:pt x="402653" y="2351748"/>
                  </a:lnTo>
                  <a:lnTo>
                    <a:pt x="416966" y="2374379"/>
                  </a:lnTo>
                  <a:lnTo>
                    <a:pt x="438480" y="2390051"/>
                  </a:lnTo>
                  <a:lnTo>
                    <a:pt x="465023" y="2396490"/>
                  </a:lnTo>
                  <a:lnTo>
                    <a:pt x="492950" y="2391283"/>
                  </a:lnTo>
                  <a:lnTo>
                    <a:pt x="516496" y="2375509"/>
                  </a:lnTo>
                  <a:lnTo>
                    <a:pt x="532612" y="2352179"/>
                  </a:lnTo>
                  <a:lnTo>
                    <a:pt x="538251" y="2324468"/>
                  </a:lnTo>
                  <a:lnTo>
                    <a:pt x="538289" y="2324290"/>
                  </a:lnTo>
                  <a:close/>
                </a:path>
                <a:path w="1172845" h="4011295">
                  <a:moveTo>
                    <a:pt x="541299" y="2978683"/>
                  </a:moveTo>
                  <a:lnTo>
                    <a:pt x="536194" y="2951670"/>
                  </a:lnTo>
                  <a:lnTo>
                    <a:pt x="536117" y="2951238"/>
                  </a:lnTo>
                  <a:lnTo>
                    <a:pt x="521639" y="2929280"/>
                  </a:lnTo>
                  <a:lnTo>
                    <a:pt x="499770" y="2914688"/>
                  </a:lnTo>
                  <a:lnTo>
                    <a:pt x="472389" y="2909366"/>
                  </a:lnTo>
                  <a:lnTo>
                    <a:pt x="445223" y="2914815"/>
                  </a:lnTo>
                  <a:lnTo>
                    <a:pt x="422795" y="2929712"/>
                  </a:lnTo>
                  <a:lnTo>
                    <a:pt x="407543" y="2951670"/>
                  </a:lnTo>
                  <a:lnTo>
                    <a:pt x="401878" y="2978289"/>
                  </a:lnTo>
                  <a:lnTo>
                    <a:pt x="407619" y="3004845"/>
                  </a:lnTo>
                  <a:lnTo>
                    <a:pt x="423037" y="3027299"/>
                  </a:lnTo>
                  <a:lnTo>
                    <a:pt x="445401" y="3042843"/>
                  </a:lnTo>
                  <a:lnTo>
                    <a:pt x="471957" y="3048762"/>
                  </a:lnTo>
                  <a:lnTo>
                    <a:pt x="498602" y="3043275"/>
                  </a:lnTo>
                  <a:lnTo>
                    <a:pt x="520649" y="3028137"/>
                  </a:lnTo>
                  <a:lnTo>
                    <a:pt x="535686" y="3005798"/>
                  </a:lnTo>
                  <a:lnTo>
                    <a:pt x="541299" y="2978683"/>
                  </a:lnTo>
                  <a:close/>
                </a:path>
                <a:path w="1172845" h="4011295">
                  <a:moveTo>
                    <a:pt x="546544" y="3622941"/>
                  </a:moveTo>
                  <a:lnTo>
                    <a:pt x="543090" y="3605276"/>
                  </a:lnTo>
                  <a:lnTo>
                    <a:pt x="528307" y="3583101"/>
                  </a:lnTo>
                  <a:lnTo>
                    <a:pt x="506272" y="3567823"/>
                  </a:lnTo>
                  <a:lnTo>
                    <a:pt x="484365" y="3562896"/>
                  </a:lnTo>
                  <a:lnTo>
                    <a:pt x="511352" y="3588474"/>
                  </a:lnTo>
                  <a:lnTo>
                    <a:pt x="546544" y="3622941"/>
                  </a:lnTo>
                  <a:close/>
                </a:path>
                <a:path w="1172845" h="4011295">
                  <a:moveTo>
                    <a:pt x="592074" y="829525"/>
                  </a:moveTo>
                  <a:lnTo>
                    <a:pt x="587171" y="801890"/>
                  </a:lnTo>
                  <a:lnTo>
                    <a:pt x="573087" y="779767"/>
                  </a:lnTo>
                  <a:lnTo>
                    <a:pt x="551522" y="764933"/>
                  </a:lnTo>
                  <a:lnTo>
                    <a:pt x="524217" y="759167"/>
                  </a:lnTo>
                  <a:lnTo>
                    <a:pt x="496887" y="763930"/>
                  </a:lnTo>
                  <a:lnTo>
                    <a:pt x="474141" y="778040"/>
                  </a:lnTo>
                  <a:lnTo>
                    <a:pt x="458241" y="799401"/>
                  </a:lnTo>
                  <a:lnTo>
                    <a:pt x="451523" y="825881"/>
                  </a:lnTo>
                  <a:lnTo>
                    <a:pt x="456425" y="853821"/>
                  </a:lnTo>
                  <a:lnTo>
                    <a:pt x="471932" y="877506"/>
                  </a:lnTo>
                  <a:lnTo>
                    <a:pt x="495109" y="893864"/>
                  </a:lnTo>
                  <a:lnTo>
                    <a:pt x="522973" y="899845"/>
                  </a:lnTo>
                  <a:lnTo>
                    <a:pt x="549617" y="894118"/>
                  </a:lnTo>
                  <a:lnTo>
                    <a:pt x="571525" y="878954"/>
                  </a:lnTo>
                  <a:lnTo>
                    <a:pt x="586422" y="856653"/>
                  </a:lnTo>
                  <a:lnTo>
                    <a:pt x="592074" y="829525"/>
                  </a:lnTo>
                  <a:close/>
                </a:path>
                <a:path w="1172845" h="4011295">
                  <a:moveTo>
                    <a:pt x="598424" y="1487576"/>
                  </a:moveTo>
                  <a:lnTo>
                    <a:pt x="595210" y="1460715"/>
                  </a:lnTo>
                  <a:lnTo>
                    <a:pt x="581939" y="1437373"/>
                  </a:lnTo>
                  <a:lnTo>
                    <a:pt x="560946" y="1420342"/>
                  </a:lnTo>
                  <a:lnTo>
                    <a:pt x="534619" y="1412392"/>
                  </a:lnTo>
                  <a:lnTo>
                    <a:pt x="506450" y="1415034"/>
                  </a:lnTo>
                  <a:lnTo>
                    <a:pt x="483006" y="1427200"/>
                  </a:lnTo>
                  <a:lnTo>
                    <a:pt x="466305" y="1447279"/>
                  </a:lnTo>
                  <a:lnTo>
                    <a:pt x="458317" y="1473669"/>
                  </a:lnTo>
                  <a:lnTo>
                    <a:pt x="461124" y="1502752"/>
                  </a:lnTo>
                  <a:lnTo>
                    <a:pt x="474281" y="1527327"/>
                  </a:lnTo>
                  <a:lnTo>
                    <a:pt x="495693" y="1544789"/>
                  </a:lnTo>
                  <a:lnTo>
                    <a:pt x="523227" y="1552587"/>
                  </a:lnTo>
                  <a:lnTo>
                    <a:pt x="549910" y="1548726"/>
                  </a:lnTo>
                  <a:lnTo>
                    <a:pt x="573214" y="1534985"/>
                  </a:lnTo>
                  <a:lnTo>
                    <a:pt x="590334" y="1513789"/>
                  </a:lnTo>
                  <a:lnTo>
                    <a:pt x="598424" y="1487576"/>
                  </a:lnTo>
                  <a:close/>
                </a:path>
                <a:path w="1172845" h="4011295">
                  <a:moveTo>
                    <a:pt x="598766" y="3437788"/>
                  </a:moveTo>
                  <a:lnTo>
                    <a:pt x="595058" y="3415754"/>
                  </a:lnTo>
                  <a:lnTo>
                    <a:pt x="583095" y="3397516"/>
                  </a:lnTo>
                  <a:lnTo>
                    <a:pt x="564896" y="3385121"/>
                  </a:lnTo>
                  <a:lnTo>
                    <a:pt x="542429" y="3380587"/>
                  </a:lnTo>
                  <a:lnTo>
                    <a:pt x="520839" y="3384499"/>
                  </a:lnTo>
                  <a:lnTo>
                    <a:pt x="503770" y="3395357"/>
                  </a:lnTo>
                  <a:lnTo>
                    <a:pt x="492379" y="3412045"/>
                  </a:lnTo>
                  <a:lnTo>
                    <a:pt x="487807" y="3433457"/>
                  </a:lnTo>
                  <a:lnTo>
                    <a:pt x="491642" y="3456076"/>
                  </a:lnTo>
                  <a:lnTo>
                    <a:pt x="503428" y="3474669"/>
                  </a:lnTo>
                  <a:lnTo>
                    <a:pt x="521233" y="3487204"/>
                  </a:lnTo>
                  <a:lnTo>
                    <a:pt x="543128" y="3491661"/>
                  </a:lnTo>
                  <a:lnTo>
                    <a:pt x="563194" y="3487204"/>
                  </a:lnTo>
                  <a:lnTo>
                    <a:pt x="563486" y="3487204"/>
                  </a:lnTo>
                  <a:lnTo>
                    <a:pt x="581113" y="3475278"/>
                  </a:lnTo>
                  <a:lnTo>
                    <a:pt x="593521" y="3458172"/>
                  </a:lnTo>
                  <a:lnTo>
                    <a:pt x="598766" y="3437788"/>
                  </a:lnTo>
                  <a:close/>
                </a:path>
                <a:path w="1172845" h="4011295">
                  <a:moveTo>
                    <a:pt x="602119" y="2129548"/>
                  </a:moveTo>
                  <a:lnTo>
                    <a:pt x="596722" y="2102345"/>
                  </a:lnTo>
                  <a:lnTo>
                    <a:pt x="582053" y="2079904"/>
                  </a:lnTo>
                  <a:lnTo>
                    <a:pt x="560311" y="2064524"/>
                  </a:lnTo>
                  <a:lnTo>
                    <a:pt x="533730" y="2058530"/>
                  </a:lnTo>
                  <a:lnTo>
                    <a:pt x="505891" y="2064219"/>
                  </a:lnTo>
                  <a:lnTo>
                    <a:pt x="482561" y="2080387"/>
                  </a:lnTo>
                  <a:lnTo>
                    <a:pt x="466763" y="2103945"/>
                  </a:lnTo>
                  <a:lnTo>
                    <a:pt x="461530" y="2131822"/>
                  </a:lnTo>
                  <a:lnTo>
                    <a:pt x="467969" y="2158327"/>
                  </a:lnTo>
                  <a:lnTo>
                    <a:pt x="483666" y="2179840"/>
                  </a:lnTo>
                  <a:lnTo>
                    <a:pt x="506310" y="2194191"/>
                  </a:lnTo>
                  <a:lnTo>
                    <a:pt x="533565" y="2199208"/>
                  </a:lnTo>
                  <a:lnTo>
                    <a:pt x="560971" y="2193671"/>
                  </a:lnTo>
                  <a:lnTo>
                    <a:pt x="582688" y="2179053"/>
                  </a:lnTo>
                  <a:lnTo>
                    <a:pt x="596963" y="2157095"/>
                  </a:lnTo>
                  <a:lnTo>
                    <a:pt x="602119" y="2129548"/>
                  </a:lnTo>
                  <a:close/>
                </a:path>
                <a:path w="1172845" h="4011295">
                  <a:moveTo>
                    <a:pt x="608571" y="2781617"/>
                  </a:moveTo>
                  <a:lnTo>
                    <a:pt x="602564" y="2755074"/>
                  </a:lnTo>
                  <a:lnTo>
                    <a:pt x="587108" y="2732811"/>
                  </a:lnTo>
                  <a:lnTo>
                    <a:pt x="564794" y="2717406"/>
                  </a:lnTo>
                  <a:lnTo>
                    <a:pt x="538238" y="2711500"/>
                  </a:lnTo>
                  <a:lnTo>
                    <a:pt x="510336" y="2717177"/>
                  </a:lnTo>
                  <a:lnTo>
                    <a:pt x="487692" y="2733167"/>
                  </a:lnTo>
                  <a:lnTo>
                    <a:pt x="472770" y="2756839"/>
                  </a:lnTo>
                  <a:lnTo>
                    <a:pt x="468020" y="2785592"/>
                  </a:lnTo>
                  <a:lnTo>
                    <a:pt x="474281" y="2812707"/>
                  </a:lnTo>
                  <a:lnTo>
                    <a:pt x="489508" y="2833941"/>
                  </a:lnTo>
                  <a:lnTo>
                    <a:pt x="511924" y="2847619"/>
                  </a:lnTo>
                  <a:lnTo>
                    <a:pt x="539686" y="2852039"/>
                  </a:lnTo>
                  <a:lnTo>
                    <a:pt x="566699" y="2845917"/>
                  </a:lnTo>
                  <a:lnTo>
                    <a:pt x="588708" y="2830576"/>
                  </a:lnTo>
                  <a:lnTo>
                    <a:pt x="603415" y="2808363"/>
                  </a:lnTo>
                  <a:lnTo>
                    <a:pt x="608571" y="2781617"/>
                  </a:lnTo>
                  <a:close/>
                </a:path>
                <a:path w="1172845" h="4011295">
                  <a:moveTo>
                    <a:pt x="648220" y="629742"/>
                  </a:moveTo>
                  <a:lnTo>
                    <a:pt x="642340" y="608203"/>
                  </a:lnTo>
                  <a:lnTo>
                    <a:pt x="628967" y="590067"/>
                  </a:lnTo>
                  <a:lnTo>
                    <a:pt x="610260" y="577329"/>
                  </a:lnTo>
                  <a:lnTo>
                    <a:pt x="588606" y="572389"/>
                  </a:lnTo>
                  <a:lnTo>
                    <a:pt x="565416" y="576961"/>
                  </a:lnTo>
                  <a:lnTo>
                    <a:pt x="546290" y="590067"/>
                  </a:lnTo>
                  <a:lnTo>
                    <a:pt x="533336" y="609561"/>
                  </a:lnTo>
                  <a:lnTo>
                    <a:pt x="528662" y="633310"/>
                  </a:lnTo>
                  <a:lnTo>
                    <a:pt x="533463" y="657110"/>
                  </a:lnTo>
                  <a:lnTo>
                    <a:pt x="546366" y="675894"/>
                  </a:lnTo>
                  <a:lnTo>
                    <a:pt x="563460" y="686650"/>
                  </a:lnTo>
                  <a:lnTo>
                    <a:pt x="565696" y="688047"/>
                  </a:lnTo>
                  <a:lnTo>
                    <a:pt x="589762" y="691972"/>
                  </a:lnTo>
                  <a:lnTo>
                    <a:pt x="613295" y="686422"/>
                  </a:lnTo>
                  <a:lnTo>
                    <a:pt x="632282" y="672706"/>
                  </a:lnTo>
                  <a:lnTo>
                    <a:pt x="644639" y="653059"/>
                  </a:lnTo>
                  <a:lnTo>
                    <a:pt x="648220" y="629742"/>
                  </a:lnTo>
                  <a:close/>
                </a:path>
                <a:path w="1172845" h="4011295">
                  <a:moveTo>
                    <a:pt x="662406" y="1286852"/>
                  </a:moveTo>
                  <a:lnTo>
                    <a:pt x="657415" y="1259484"/>
                  </a:lnTo>
                  <a:lnTo>
                    <a:pt x="643128" y="1236853"/>
                  </a:lnTo>
                  <a:lnTo>
                    <a:pt x="621626" y="1221193"/>
                  </a:lnTo>
                  <a:lnTo>
                    <a:pt x="595058" y="1214780"/>
                  </a:lnTo>
                  <a:lnTo>
                    <a:pt x="567182" y="1220025"/>
                  </a:lnTo>
                  <a:lnTo>
                    <a:pt x="543623" y="1235837"/>
                  </a:lnTo>
                  <a:lnTo>
                    <a:pt x="527443" y="1259179"/>
                  </a:lnTo>
                  <a:lnTo>
                    <a:pt x="521792" y="1286852"/>
                  </a:lnTo>
                  <a:lnTo>
                    <a:pt x="521754" y="1287018"/>
                  </a:lnTo>
                  <a:lnTo>
                    <a:pt x="527786" y="1313586"/>
                  </a:lnTo>
                  <a:lnTo>
                    <a:pt x="543166" y="1335341"/>
                  </a:lnTo>
                  <a:lnTo>
                    <a:pt x="565607" y="1350022"/>
                  </a:lnTo>
                  <a:lnTo>
                    <a:pt x="592772" y="1355420"/>
                  </a:lnTo>
                  <a:lnTo>
                    <a:pt x="620331" y="1350264"/>
                  </a:lnTo>
                  <a:lnTo>
                    <a:pt x="642277" y="1335976"/>
                  </a:lnTo>
                  <a:lnTo>
                    <a:pt x="656882" y="1314259"/>
                  </a:lnTo>
                  <a:lnTo>
                    <a:pt x="662368" y="1287018"/>
                  </a:lnTo>
                  <a:lnTo>
                    <a:pt x="662406" y="1286852"/>
                  </a:lnTo>
                  <a:close/>
                </a:path>
                <a:path w="1172845" h="4011295">
                  <a:moveTo>
                    <a:pt x="665911" y="3243275"/>
                  </a:moveTo>
                  <a:lnTo>
                    <a:pt x="662470" y="3219704"/>
                  </a:lnTo>
                  <a:lnTo>
                    <a:pt x="650240" y="3200069"/>
                  </a:lnTo>
                  <a:lnTo>
                    <a:pt x="631329" y="3186646"/>
                  </a:lnTo>
                  <a:lnTo>
                    <a:pt x="607898" y="3181680"/>
                  </a:lnTo>
                  <a:lnTo>
                    <a:pt x="585647" y="3186087"/>
                  </a:lnTo>
                  <a:lnTo>
                    <a:pt x="567397" y="3198164"/>
                  </a:lnTo>
                  <a:lnTo>
                    <a:pt x="554913" y="3216135"/>
                  </a:lnTo>
                  <a:lnTo>
                    <a:pt x="549998" y="3238271"/>
                  </a:lnTo>
                  <a:lnTo>
                    <a:pt x="553961" y="3260572"/>
                  </a:lnTo>
                  <a:lnTo>
                    <a:pt x="565696" y="3279216"/>
                  </a:lnTo>
                  <a:lnTo>
                    <a:pt x="583425" y="3292259"/>
                  </a:lnTo>
                  <a:lnTo>
                    <a:pt x="605345" y="3297783"/>
                  </a:lnTo>
                  <a:lnTo>
                    <a:pt x="627557" y="3294265"/>
                  </a:lnTo>
                  <a:lnTo>
                    <a:pt x="646430" y="3282772"/>
                  </a:lnTo>
                  <a:lnTo>
                    <a:pt x="659904" y="3265157"/>
                  </a:lnTo>
                  <a:lnTo>
                    <a:pt x="665911" y="3243275"/>
                  </a:lnTo>
                  <a:close/>
                </a:path>
                <a:path w="1172845" h="4011295">
                  <a:moveTo>
                    <a:pt x="668845" y="1934591"/>
                  </a:moveTo>
                  <a:lnTo>
                    <a:pt x="663689" y="1907844"/>
                  </a:lnTo>
                  <a:lnTo>
                    <a:pt x="648957" y="1885632"/>
                  </a:lnTo>
                  <a:lnTo>
                    <a:pt x="626935" y="1870290"/>
                  </a:lnTo>
                  <a:lnTo>
                    <a:pt x="599935" y="1864182"/>
                  </a:lnTo>
                  <a:lnTo>
                    <a:pt x="572160" y="1868614"/>
                  </a:lnTo>
                  <a:lnTo>
                    <a:pt x="549744" y="1882292"/>
                  </a:lnTo>
                  <a:lnTo>
                    <a:pt x="534504" y="1903526"/>
                  </a:lnTo>
                  <a:lnTo>
                    <a:pt x="528256" y="1930654"/>
                  </a:lnTo>
                  <a:lnTo>
                    <a:pt x="533019" y="1959368"/>
                  </a:lnTo>
                  <a:lnTo>
                    <a:pt x="547966" y="1983041"/>
                  </a:lnTo>
                  <a:lnTo>
                    <a:pt x="570636" y="1999030"/>
                  </a:lnTo>
                  <a:lnTo>
                    <a:pt x="598512" y="2004733"/>
                  </a:lnTo>
                  <a:lnTo>
                    <a:pt x="625081" y="1998814"/>
                  </a:lnTo>
                  <a:lnTo>
                    <a:pt x="647395" y="1983435"/>
                  </a:lnTo>
                  <a:lnTo>
                    <a:pt x="662851" y="1961159"/>
                  </a:lnTo>
                  <a:lnTo>
                    <a:pt x="668845" y="1934591"/>
                  </a:lnTo>
                  <a:close/>
                </a:path>
                <a:path w="1172845" h="4011295">
                  <a:moveTo>
                    <a:pt x="672452" y="2585262"/>
                  </a:moveTo>
                  <a:lnTo>
                    <a:pt x="666813" y="2557881"/>
                  </a:lnTo>
                  <a:lnTo>
                    <a:pt x="652106" y="2536253"/>
                  </a:lnTo>
                  <a:lnTo>
                    <a:pt x="630072" y="2522067"/>
                  </a:lnTo>
                  <a:lnTo>
                    <a:pt x="602475" y="2517063"/>
                  </a:lnTo>
                  <a:lnTo>
                    <a:pt x="575284" y="2522563"/>
                  </a:lnTo>
                  <a:lnTo>
                    <a:pt x="552932" y="2537333"/>
                  </a:lnTo>
                  <a:lnTo>
                    <a:pt x="537679" y="2559151"/>
                  </a:lnTo>
                  <a:lnTo>
                    <a:pt x="531939" y="2585262"/>
                  </a:lnTo>
                  <a:lnTo>
                    <a:pt x="531812" y="2585821"/>
                  </a:lnTo>
                  <a:lnTo>
                    <a:pt x="537641" y="2613634"/>
                  </a:lnTo>
                  <a:lnTo>
                    <a:pt x="553910" y="2636888"/>
                  </a:lnTo>
                  <a:lnTo>
                    <a:pt x="577545" y="2652560"/>
                  </a:lnTo>
                  <a:lnTo>
                    <a:pt x="605447" y="2657652"/>
                  </a:lnTo>
                  <a:lnTo>
                    <a:pt x="631901" y="2651087"/>
                  </a:lnTo>
                  <a:lnTo>
                    <a:pt x="653326" y="2635275"/>
                  </a:lnTo>
                  <a:lnTo>
                    <a:pt x="667550" y="2612555"/>
                  </a:lnTo>
                  <a:lnTo>
                    <a:pt x="672350" y="2585821"/>
                  </a:lnTo>
                  <a:lnTo>
                    <a:pt x="672452" y="2585262"/>
                  </a:lnTo>
                  <a:close/>
                </a:path>
                <a:path w="1172845" h="4011295">
                  <a:moveTo>
                    <a:pt x="722642" y="1091145"/>
                  </a:moveTo>
                  <a:lnTo>
                    <a:pt x="717880" y="1063472"/>
                  </a:lnTo>
                  <a:lnTo>
                    <a:pt x="703922" y="1041247"/>
                  </a:lnTo>
                  <a:lnTo>
                    <a:pt x="682459" y="1026248"/>
                  </a:lnTo>
                  <a:lnTo>
                    <a:pt x="655256" y="1020318"/>
                  </a:lnTo>
                  <a:lnTo>
                    <a:pt x="627786" y="1024890"/>
                  </a:lnTo>
                  <a:lnTo>
                    <a:pt x="604951" y="1038821"/>
                  </a:lnTo>
                  <a:lnTo>
                    <a:pt x="588975" y="1060056"/>
                  </a:lnTo>
                  <a:lnTo>
                    <a:pt x="582117" y="1086573"/>
                  </a:lnTo>
                  <a:lnTo>
                    <a:pt x="586841" y="1114552"/>
                  </a:lnTo>
                  <a:lnTo>
                    <a:pt x="602183" y="1138326"/>
                  </a:lnTo>
                  <a:lnTo>
                    <a:pt x="625259" y="1154811"/>
                  </a:lnTo>
                  <a:lnTo>
                    <a:pt x="653110" y="1160983"/>
                  </a:lnTo>
                  <a:lnTo>
                    <a:pt x="679818" y="1155458"/>
                  </a:lnTo>
                  <a:lnTo>
                    <a:pt x="701814" y="1140460"/>
                  </a:lnTo>
                  <a:lnTo>
                    <a:pt x="716838" y="1118260"/>
                  </a:lnTo>
                  <a:lnTo>
                    <a:pt x="722642" y="1091145"/>
                  </a:lnTo>
                  <a:close/>
                </a:path>
                <a:path w="1172845" h="4011295">
                  <a:moveTo>
                    <a:pt x="729030" y="1734477"/>
                  </a:moveTo>
                  <a:lnTo>
                    <a:pt x="721995" y="1708010"/>
                  </a:lnTo>
                  <a:lnTo>
                    <a:pt x="705726" y="1686229"/>
                  </a:lnTo>
                  <a:lnTo>
                    <a:pt x="682929" y="1671637"/>
                  </a:lnTo>
                  <a:lnTo>
                    <a:pt x="656297" y="1666773"/>
                  </a:lnTo>
                  <a:lnTo>
                    <a:pt x="629754" y="1673021"/>
                  </a:lnTo>
                  <a:lnTo>
                    <a:pt x="608152" y="1688592"/>
                  </a:lnTo>
                  <a:lnTo>
                    <a:pt x="593686" y="1711172"/>
                  </a:lnTo>
                  <a:lnTo>
                    <a:pt x="588530" y="1738439"/>
                  </a:lnTo>
                  <a:lnTo>
                    <a:pt x="594385" y="1767027"/>
                  </a:lnTo>
                  <a:lnTo>
                    <a:pt x="610069" y="1789315"/>
                  </a:lnTo>
                  <a:lnTo>
                    <a:pt x="633526" y="1803387"/>
                  </a:lnTo>
                  <a:lnTo>
                    <a:pt x="662686" y="1807324"/>
                  </a:lnTo>
                  <a:lnTo>
                    <a:pt x="689381" y="1800288"/>
                  </a:lnTo>
                  <a:lnTo>
                    <a:pt x="710869" y="1784108"/>
                  </a:lnTo>
                  <a:lnTo>
                    <a:pt x="724852" y="1761324"/>
                  </a:lnTo>
                  <a:lnTo>
                    <a:pt x="729030" y="1734477"/>
                  </a:lnTo>
                  <a:close/>
                </a:path>
                <a:path w="1172845" h="4011295">
                  <a:moveTo>
                    <a:pt x="732688" y="2390711"/>
                  </a:moveTo>
                  <a:lnTo>
                    <a:pt x="727303" y="2363495"/>
                  </a:lnTo>
                  <a:lnTo>
                    <a:pt x="712635" y="2341067"/>
                  </a:lnTo>
                  <a:lnTo>
                    <a:pt x="690905" y="2325687"/>
                  </a:lnTo>
                  <a:lnTo>
                    <a:pt x="664311" y="2319693"/>
                  </a:lnTo>
                  <a:lnTo>
                    <a:pt x="636485" y="2325395"/>
                  </a:lnTo>
                  <a:lnTo>
                    <a:pt x="613130" y="2341575"/>
                  </a:lnTo>
                  <a:lnTo>
                    <a:pt x="597306" y="2365146"/>
                  </a:lnTo>
                  <a:lnTo>
                    <a:pt x="592074" y="2392997"/>
                  </a:lnTo>
                  <a:lnTo>
                    <a:pt x="598525" y="2419540"/>
                  </a:lnTo>
                  <a:lnTo>
                    <a:pt x="614197" y="2441041"/>
                  </a:lnTo>
                  <a:lnTo>
                    <a:pt x="636841" y="2455354"/>
                  </a:lnTo>
                  <a:lnTo>
                    <a:pt x="664133" y="2460345"/>
                  </a:lnTo>
                  <a:lnTo>
                    <a:pt x="691565" y="2454808"/>
                  </a:lnTo>
                  <a:lnTo>
                    <a:pt x="713270" y="2440216"/>
                  </a:lnTo>
                  <a:lnTo>
                    <a:pt x="727544" y="2418257"/>
                  </a:lnTo>
                  <a:lnTo>
                    <a:pt x="732688" y="2390711"/>
                  </a:lnTo>
                  <a:close/>
                </a:path>
                <a:path w="1172845" h="4011295">
                  <a:moveTo>
                    <a:pt x="739228" y="3045345"/>
                  </a:moveTo>
                  <a:lnTo>
                    <a:pt x="734314" y="3018726"/>
                  </a:lnTo>
                  <a:lnTo>
                    <a:pt x="719670" y="2995955"/>
                  </a:lnTo>
                  <a:lnTo>
                    <a:pt x="697852" y="2979724"/>
                  </a:lnTo>
                  <a:lnTo>
                    <a:pt x="671398" y="2972752"/>
                  </a:lnTo>
                  <a:lnTo>
                    <a:pt x="644550" y="2976969"/>
                  </a:lnTo>
                  <a:lnTo>
                    <a:pt x="621792" y="2990989"/>
                  </a:lnTo>
                  <a:lnTo>
                    <a:pt x="605663" y="3012516"/>
                  </a:lnTo>
                  <a:lnTo>
                    <a:pt x="598665" y="3039224"/>
                  </a:lnTo>
                  <a:lnTo>
                    <a:pt x="602653" y="3068383"/>
                  </a:lnTo>
                  <a:lnTo>
                    <a:pt x="616762" y="3091815"/>
                  </a:lnTo>
                  <a:lnTo>
                    <a:pt x="639076" y="3107461"/>
                  </a:lnTo>
                  <a:lnTo>
                    <a:pt x="667689" y="3113265"/>
                  </a:lnTo>
                  <a:lnTo>
                    <a:pt x="694918" y="3108058"/>
                  </a:lnTo>
                  <a:lnTo>
                    <a:pt x="717448" y="3093529"/>
                  </a:lnTo>
                  <a:lnTo>
                    <a:pt x="732993" y="3071901"/>
                  </a:lnTo>
                  <a:lnTo>
                    <a:pt x="739228" y="3045345"/>
                  </a:lnTo>
                  <a:close/>
                </a:path>
                <a:path w="1172845" h="4011295">
                  <a:moveTo>
                    <a:pt x="740244" y="3692906"/>
                  </a:moveTo>
                  <a:lnTo>
                    <a:pt x="735406" y="3667023"/>
                  </a:lnTo>
                  <a:lnTo>
                    <a:pt x="721372" y="3645395"/>
                  </a:lnTo>
                  <a:lnTo>
                    <a:pt x="700405" y="3630384"/>
                  </a:lnTo>
                  <a:lnTo>
                    <a:pt x="674776" y="3624402"/>
                  </a:lnTo>
                  <a:lnTo>
                    <a:pt x="648792" y="3629012"/>
                  </a:lnTo>
                  <a:lnTo>
                    <a:pt x="627367" y="3642855"/>
                  </a:lnTo>
                  <a:lnTo>
                    <a:pt x="612660" y="3663848"/>
                  </a:lnTo>
                  <a:lnTo>
                    <a:pt x="607758" y="3685819"/>
                  </a:lnTo>
                  <a:lnTo>
                    <a:pt x="615492" y="3693922"/>
                  </a:lnTo>
                  <a:lnTo>
                    <a:pt x="648779" y="3729977"/>
                  </a:lnTo>
                  <a:lnTo>
                    <a:pt x="673315" y="3757498"/>
                  </a:lnTo>
                  <a:lnTo>
                    <a:pt x="698284" y="3753104"/>
                  </a:lnTo>
                  <a:lnTo>
                    <a:pt x="719874" y="3739426"/>
                  </a:lnTo>
                  <a:lnTo>
                    <a:pt x="734542" y="3718699"/>
                  </a:lnTo>
                  <a:lnTo>
                    <a:pt x="740244" y="3692906"/>
                  </a:lnTo>
                  <a:close/>
                </a:path>
                <a:path w="1172845" h="4011295">
                  <a:moveTo>
                    <a:pt x="779919" y="894829"/>
                  </a:moveTo>
                  <a:lnTo>
                    <a:pt x="774890" y="870559"/>
                  </a:lnTo>
                  <a:lnTo>
                    <a:pt x="760742" y="850366"/>
                  </a:lnTo>
                  <a:lnTo>
                    <a:pt x="740143" y="836841"/>
                  </a:lnTo>
                  <a:lnTo>
                    <a:pt x="715759" y="832561"/>
                  </a:lnTo>
                  <a:lnTo>
                    <a:pt x="692746" y="838314"/>
                  </a:lnTo>
                  <a:lnTo>
                    <a:pt x="674293" y="851966"/>
                  </a:lnTo>
                  <a:lnTo>
                    <a:pt x="666127" y="865187"/>
                  </a:lnTo>
                  <a:lnTo>
                    <a:pt x="662152" y="871639"/>
                  </a:lnTo>
                  <a:lnTo>
                    <a:pt x="658164" y="894829"/>
                  </a:lnTo>
                  <a:lnTo>
                    <a:pt x="658050" y="895438"/>
                  </a:lnTo>
                  <a:lnTo>
                    <a:pt x="662990" y="919162"/>
                  </a:lnTo>
                  <a:lnTo>
                    <a:pt x="675767" y="937844"/>
                  </a:lnTo>
                  <a:lnTo>
                    <a:pt x="694880" y="950048"/>
                  </a:lnTo>
                  <a:lnTo>
                    <a:pt x="718845" y="954328"/>
                  </a:lnTo>
                  <a:lnTo>
                    <a:pt x="742480" y="949579"/>
                  </a:lnTo>
                  <a:lnTo>
                    <a:pt x="761771" y="936866"/>
                  </a:lnTo>
                  <a:lnTo>
                    <a:pt x="774877" y="918019"/>
                  </a:lnTo>
                  <a:lnTo>
                    <a:pt x="779919" y="894829"/>
                  </a:lnTo>
                  <a:close/>
                </a:path>
                <a:path w="1172845" h="4011295">
                  <a:moveTo>
                    <a:pt x="785736" y="3494341"/>
                  </a:moveTo>
                  <a:lnTo>
                    <a:pt x="781443" y="3476002"/>
                  </a:lnTo>
                  <a:lnTo>
                    <a:pt x="770801" y="3461181"/>
                  </a:lnTo>
                  <a:lnTo>
                    <a:pt x="755421" y="3451415"/>
                  </a:lnTo>
                  <a:lnTo>
                    <a:pt x="736942" y="3448227"/>
                  </a:lnTo>
                  <a:lnTo>
                    <a:pt x="718743" y="3452596"/>
                  </a:lnTo>
                  <a:lnTo>
                    <a:pt x="703935" y="3463366"/>
                  </a:lnTo>
                  <a:lnTo>
                    <a:pt x="694131" y="3478809"/>
                  </a:lnTo>
                  <a:lnTo>
                    <a:pt x="691553" y="3493617"/>
                  </a:lnTo>
                  <a:lnTo>
                    <a:pt x="690930" y="3497211"/>
                  </a:lnTo>
                  <a:lnTo>
                    <a:pt x="695312" y="3515385"/>
                  </a:lnTo>
                  <a:lnTo>
                    <a:pt x="706005" y="3530130"/>
                  </a:lnTo>
                  <a:lnTo>
                    <a:pt x="721398" y="3539883"/>
                  </a:lnTo>
                  <a:lnTo>
                    <a:pt x="739724" y="3543109"/>
                  </a:lnTo>
                  <a:lnTo>
                    <a:pt x="758088" y="3538867"/>
                  </a:lnTo>
                  <a:lnTo>
                    <a:pt x="772833" y="3528250"/>
                  </a:lnTo>
                  <a:lnTo>
                    <a:pt x="782535" y="3512870"/>
                  </a:lnTo>
                  <a:lnTo>
                    <a:pt x="785736" y="3494341"/>
                  </a:lnTo>
                  <a:close/>
                </a:path>
                <a:path w="1172845" h="4011295">
                  <a:moveTo>
                    <a:pt x="792962" y="1541513"/>
                  </a:moveTo>
                  <a:lnTo>
                    <a:pt x="787641" y="1514030"/>
                  </a:lnTo>
                  <a:lnTo>
                    <a:pt x="773201" y="1492173"/>
                  </a:lnTo>
                  <a:lnTo>
                    <a:pt x="751370" y="1477708"/>
                  </a:lnTo>
                  <a:lnTo>
                    <a:pt x="723912" y="1472374"/>
                  </a:lnTo>
                  <a:lnTo>
                    <a:pt x="696671" y="1477556"/>
                  </a:lnTo>
                  <a:lnTo>
                    <a:pt x="674027" y="1492173"/>
                  </a:lnTo>
                  <a:lnTo>
                    <a:pt x="658571" y="1513674"/>
                  </a:lnTo>
                  <a:lnTo>
                    <a:pt x="652322" y="1540243"/>
                  </a:lnTo>
                  <a:lnTo>
                    <a:pt x="657758" y="1568094"/>
                  </a:lnTo>
                  <a:lnTo>
                    <a:pt x="673747" y="1591551"/>
                  </a:lnTo>
                  <a:lnTo>
                    <a:pt x="697204" y="1607566"/>
                  </a:lnTo>
                  <a:lnTo>
                    <a:pt x="725068" y="1613052"/>
                  </a:lnTo>
                  <a:lnTo>
                    <a:pt x="751598" y="1606842"/>
                  </a:lnTo>
                  <a:lnTo>
                    <a:pt x="773226" y="1591297"/>
                  </a:lnTo>
                  <a:lnTo>
                    <a:pt x="787742" y="1568754"/>
                  </a:lnTo>
                  <a:lnTo>
                    <a:pt x="792962" y="1541513"/>
                  </a:lnTo>
                  <a:close/>
                </a:path>
                <a:path w="1172845" h="4011295">
                  <a:moveTo>
                    <a:pt x="799388" y="2195919"/>
                  </a:moveTo>
                  <a:lnTo>
                    <a:pt x="794296" y="2169172"/>
                  </a:lnTo>
                  <a:lnTo>
                    <a:pt x="779614" y="2146922"/>
                  </a:lnTo>
                  <a:lnTo>
                    <a:pt x="757631" y="2131530"/>
                  </a:lnTo>
                  <a:lnTo>
                    <a:pt x="730669" y="2125357"/>
                  </a:lnTo>
                  <a:lnTo>
                    <a:pt x="702881" y="2129726"/>
                  </a:lnTo>
                  <a:lnTo>
                    <a:pt x="680440" y="2143366"/>
                  </a:lnTo>
                  <a:lnTo>
                    <a:pt x="665149" y="2164575"/>
                  </a:lnTo>
                  <a:lnTo>
                    <a:pt x="658837" y="2191677"/>
                  </a:lnTo>
                  <a:lnTo>
                    <a:pt x="663536" y="2220391"/>
                  </a:lnTo>
                  <a:lnTo>
                    <a:pt x="678434" y="2244090"/>
                  </a:lnTo>
                  <a:lnTo>
                    <a:pt x="701052" y="2260142"/>
                  </a:lnTo>
                  <a:lnTo>
                    <a:pt x="728929" y="2265908"/>
                  </a:lnTo>
                  <a:lnTo>
                    <a:pt x="755218" y="2260142"/>
                  </a:lnTo>
                  <a:lnTo>
                    <a:pt x="755421" y="2260142"/>
                  </a:lnTo>
                  <a:lnTo>
                    <a:pt x="777849" y="2244750"/>
                  </a:lnTo>
                  <a:lnTo>
                    <a:pt x="793330" y="2222500"/>
                  </a:lnTo>
                  <a:lnTo>
                    <a:pt x="799388" y="2195919"/>
                  </a:lnTo>
                  <a:close/>
                </a:path>
                <a:path w="1172845" h="4011295">
                  <a:moveTo>
                    <a:pt x="803021" y="2846628"/>
                  </a:moveTo>
                  <a:lnTo>
                    <a:pt x="797445" y="2819209"/>
                  </a:lnTo>
                  <a:lnTo>
                    <a:pt x="782802" y="2797530"/>
                  </a:lnTo>
                  <a:lnTo>
                    <a:pt x="760818" y="2783294"/>
                  </a:lnTo>
                  <a:lnTo>
                    <a:pt x="733247" y="2778214"/>
                  </a:lnTo>
                  <a:lnTo>
                    <a:pt x="706031" y="2783636"/>
                  </a:lnTo>
                  <a:lnTo>
                    <a:pt x="683641" y="2798343"/>
                  </a:lnTo>
                  <a:lnTo>
                    <a:pt x="668337" y="2820124"/>
                  </a:lnTo>
                  <a:lnTo>
                    <a:pt x="662444" y="2846628"/>
                  </a:lnTo>
                  <a:lnTo>
                    <a:pt x="662406" y="2846781"/>
                  </a:lnTo>
                  <a:lnTo>
                    <a:pt x="668147" y="2874670"/>
                  </a:lnTo>
                  <a:lnTo>
                    <a:pt x="684314" y="2897962"/>
                  </a:lnTo>
                  <a:lnTo>
                    <a:pt x="707885" y="2913672"/>
                  </a:lnTo>
                  <a:lnTo>
                    <a:pt x="735812" y="2918828"/>
                  </a:lnTo>
                  <a:lnTo>
                    <a:pt x="762292" y="2912326"/>
                  </a:lnTo>
                  <a:lnTo>
                    <a:pt x="783767" y="2896578"/>
                  </a:lnTo>
                  <a:lnTo>
                    <a:pt x="798055" y="2873908"/>
                  </a:lnTo>
                  <a:lnTo>
                    <a:pt x="802982" y="2846781"/>
                  </a:lnTo>
                  <a:lnTo>
                    <a:pt x="803021" y="2846628"/>
                  </a:lnTo>
                  <a:close/>
                </a:path>
                <a:path w="1172845" h="4011295">
                  <a:moveTo>
                    <a:pt x="855662" y="3952989"/>
                  </a:moveTo>
                  <a:lnTo>
                    <a:pt x="851966" y="3933101"/>
                  </a:lnTo>
                  <a:lnTo>
                    <a:pt x="841552" y="3916794"/>
                  </a:lnTo>
                  <a:lnTo>
                    <a:pt x="825855" y="3905542"/>
                  </a:lnTo>
                  <a:lnTo>
                    <a:pt x="806259" y="3900817"/>
                  </a:lnTo>
                  <a:lnTo>
                    <a:pt x="799934" y="3901808"/>
                  </a:lnTo>
                  <a:lnTo>
                    <a:pt x="853554" y="3962984"/>
                  </a:lnTo>
                  <a:lnTo>
                    <a:pt x="855662" y="3952989"/>
                  </a:lnTo>
                  <a:close/>
                </a:path>
                <a:path w="1172845" h="4011295">
                  <a:moveTo>
                    <a:pt x="859396" y="1345044"/>
                  </a:moveTo>
                  <a:lnTo>
                    <a:pt x="853160" y="1318348"/>
                  </a:lnTo>
                  <a:lnTo>
                    <a:pt x="841400" y="1301800"/>
                  </a:lnTo>
                  <a:lnTo>
                    <a:pt x="837311" y="1296022"/>
                  </a:lnTo>
                  <a:lnTo>
                    <a:pt x="814616" y="1280769"/>
                  </a:lnTo>
                  <a:lnTo>
                    <a:pt x="787908" y="1275334"/>
                  </a:lnTo>
                  <a:lnTo>
                    <a:pt x="761174" y="1281290"/>
                  </a:lnTo>
                  <a:lnTo>
                    <a:pt x="739305" y="1296822"/>
                  </a:lnTo>
                  <a:lnTo>
                    <a:pt x="724598" y="1319491"/>
                  </a:lnTo>
                  <a:lnTo>
                    <a:pt x="719378" y="1346885"/>
                  </a:lnTo>
                  <a:lnTo>
                    <a:pt x="724941" y="1374419"/>
                  </a:lnTo>
                  <a:lnTo>
                    <a:pt x="739749" y="1396199"/>
                  </a:lnTo>
                  <a:lnTo>
                    <a:pt x="761949" y="1410436"/>
                  </a:lnTo>
                  <a:lnTo>
                    <a:pt x="789724" y="1415338"/>
                  </a:lnTo>
                  <a:lnTo>
                    <a:pt x="816940" y="1409458"/>
                  </a:lnTo>
                  <a:lnTo>
                    <a:pt x="839254" y="1394155"/>
                  </a:lnTo>
                  <a:lnTo>
                    <a:pt x="854214" y="1371854"/>
                  </a:lnTo>
                  <a:lnTo>
                    <a:pt x="857224" y="1356296"/>
                  </a:lnTo>
                  <a:lnTo>
                    <a:pt x="859396" y="1345044"/>
                  </a:lnTo>
                  <a:close/>
                </a:path>
                <a:path w="1172845" h="4011295">
                  <a:moveTo>
                    <a:pt x="863269" y="1998294"/>
                  </a:moveTo>
                  <a:lnTo>
                    <a:pt x="857643" y="1971154"/>
                  </a:lnTo>
                  <a:lnTo>
                    <a:pt x="842746" y="1948853"/>
                  </a:lnTo>
                  <a:lnTo>
                    <a:pt x="820851" y="1933689"/>
                  </a:lnTo>
                  <a:lnTo>
                    <a:pt x="794207" y="1927961"/>
                  </a:lnTo>
                  <a:lnTo>
                    <a:pt x="767600" y="1933371"/>
                  </a:lnTo>
                  <a:lnTo>
                    <a:pt x="745058" y="1948383"/>
                  </a:lnTo>
                  <a:lnTo>
                    <a:pt x="729221" y="1970430"/>
                  </a:lnTo>
                  <a:lnTo>
                    <a:pt x="722731" y="1996960"/>
                  </a:lnTo>
                  <a:lnTo>
                    <a:pt x="727862" y="2024888"/>
                  </a:lnTo>
                  <a:lnTo>
                    <a:pt x="743445" y="2047887"/>
                  </a:lnTo>
                  <a:lnTo>
                    <a:pt x="766826" y="2063330"/>
                  </a:lnTo>
                  <a:lnTo>
                    <a:pt x="795375" y="2068639"/>
                  </a:lnTo>
                  <a:lnTo>
                    <a:pt x="822667" y="2062873"/>
                  </a:lnTo>
                  <a:lnTo>
                    <a:pt x="844232" y="2048027"/>
                  </a:lnTo>
                  <a:lnTo>
                    <a:pt x="858342" y="2025904"/>
                  </a:lnTo>
                  <a:lnTo>
                    <a:pt x="863269" y="1998294"/>
                  </a:lnTo>
                  <a:close/>
                </a:path>
                <a:path w="1172845" h="4011295">
                  <a:moveTo>
                    <a:pt x="869746" y="2651976"/>
                  </a:moveTo>
                  <a:lnTo>
                    <a:pt x="864171" y="2625433"/>
                  </a:lnTo>
                  <a:lnTo>
                    <a:pt x="849033" y="2602941"/>
                  </a:lnTo>
                  <a:lnTo>
                    <a:pt x="826897" y="2587244"/>
                  </a:lnTo>
                  <a:lnTo>
                    <a:pt x="800341" y="2580944"/>
                  </a:lnTo>
                  <a:lnTo>
                    <a:pt x="772414" y="2586240"/>
                  </a:lnTo>
                  <a:lnTo>
                    <a:pt x="749528" y="2601950"/>
                  </a:lnTo>
                  <a:lnTo>
                    <a:pt x="734225" y="2625433"/>
                  </a:lnTo>
                  <a:lnTo>
                    <a:pt x="729081" y="2654058"/>
                  </a:lnTo>
                  <a:lnTo>
                    <a:pt x="734999" y="2681274"/>
                  </a:lnTo>
                  <a:lnTo>
                    <a:pt x="749985" y="2702737"/>
                  </a:lnTo>
                  <a:lnTo>
                    <a:pt x="772210" y="2716707"/>
                  </a:lnTo>
                  <a:lnTo>
                    <a:pt x="799871" y="2721483"/>
                  </a:lnTo>
                  <a:lnTo>
                    <a:pt x="826985" y="2715704"/>
                  </a:lnTo>
                  <a:lnTo>
                    <a:pt x="849185" y="2700693"/>
                  </a:lnTo>
                  <a:lnTo>
                    <a:pt x="864184" y="2678696"/>
                  </a:lnTo>
                  <a:lnTo>
                    <a:pt x="869746" y="2651976"/>
                  </a:lnTo>
                  <a:close/>
                </a:path>
                <a:path w="1172845" h="4011295">
                  <a:moveTo>
                    <a:pt x="871169" y="3298914"/>
                  </a:moveTo>
                  <a:lnTo>
                    <a:pt x="865568" y="3273310"/>
                  </a:lnTo>
                  <a:lnTo>
                    <a:pt x="851090" y="3252216"/>
                  </a:lnTo>
                  <a:lnTo>
                    <a:pt x="829932" y="3237839"/>
                  </a:lnTo>
                  <a:lnTo>
                    <a:pt x="804329" y="3232391"/>
                  </a:lnTo>
                  <a:lnTo>
                    <a:pt x="777163" y="3237839"/>
                  </a:lnTo>
                  <a:lnTo>
                    <a:pt x="777303" y="3237839"/>
                  </a:lnTo>
                  <a:lnTo>
                    <a:pt x="755637" y="3252952"/>
                  </a:lnTo>
                  <a:lnTo>
                    <a:pt x="741438" y="3275457"/>
                  </a:lnTo>
                  <a:lnTo>
                    <a:pt x="737044" y="3302927"/>
                  </a:lnTo>
                  <a:lnTo>
                    <a:pt x="743292" y="3328632"/>
                  </a:lnTo>
                  <a:lnTo>
                    <a:pt x="758215" y="3349091"/>
                  </a:lnTo>
                  <a:lnTo>
                    <a:pt x="779767" y="3362414"/>
                  </a:lnTo>
                  <a:lnTo>
                    <a:pt x="805916" y="3366693"/>
                  </a:lnTo>
                  <a:lnTo>
                    <a:pt x="831697" y="3360724"/>
                  </a:lnTo>
                  <a:lnTo>
                    <a:pt x="852525" y="3346018"/>
                  </a:lnTo>
                  <a:lnTo>
                    <a:pt x="866368" y="3324707"/>
                  </a:lnTo>
                  <a:lnTo>
                    <a:pt x="871169" y="3298914"/>
                  </a:lnTo>
                  <a:close/>
                </a:path>
                <a:path w="1172845" h="4011295">
                  <a:moveTo>
                    <a:pt x="904722" y="1151572"/>
                  </a:moveTo>
                  <a:lnTo>
                    <a:pt x="900747" y="1128928"/>
                  </a:lnTo>
                  <a:lnTo>
                    <a:pt x="889063" y="1110564"/>
                  </a:lnTo>
                  <a:lnTo>
                    <a:pt x="888936" y="1110373"/>
                  </a:lnTo>
                  <a:lnTo>
                    <a:pt x="871245" y="1098003"/>
                  </a:lnTo>
                  <a:lnTo>
                    <a:pt x="871588" y="1098003"/>
                  </a:lnTo>
                  <a:lnTo>
                    <a:pt x="849020" y="1093343"/>
                  </a:lnTo>
                  <a:lnTo>
                    <a:pt x="826947" y="1098003"/>
                  </a:lnTo>
                  <a:lnTo>
                    <a:pt x="808723" y="1110564"/>
                  </a:lnTo>
                  <a:lnTo>
                    <a:pt x="796417" y="1128928"/>
                  </a:lnTo>
                  <a:lnTo>
                    <a:pt x="792086" y="1151026"/>
                  </a:lnTo>
                  <a:lnTo>
                    <a:pt x="796493" y="1171892"/>
                  </a:lnTo>
                  <a:lnTo>
                    <a:pt x="807999" y="1189075"/>
                  </a:lnTo>
                  <a:lnTo>
                    <a:pt x="825030" y="1201000"/>
                  </a:lnTo>
                  <a:lnTo>
                    <a:pt x="846023" y="1206055"/>
                  </a:lnTo>
                  <a:lnTo>
                    <a:pt x="868921" y="1202791"/>
                  </a:lnTo>
                  <a:lnTo>
                    <a:pt x="887399" y="1191641"/>
                  </a:lnTo>
                  <a:lnTo>
                    <a:pt x="899871" y="1174064"/>
                  </a:lnTo>
                  <a:lnTo>
                    <a:pt x="904722" y="1151572"/>
                  </a:lnTo>
                  <a:close/>
                </a:path>
                <a:path w="1172845" h="4011295">
                  <a:moveTo>
                    <a:pt x="913726" y="3752583"/>
                  </a:moveTo>
                  <a:lnTo>
                    <a:pt x="909040" y="3735552"/>
                  </a:lnTo>
                  <a:lnTo>
                    <a:pt x="898931" y="3722484"/>
                  </a:lnTo>
                  <a:lnTo>
                    <a:pt x="884466" y="3714305"/>
                  </a:lnTo>
                  <a:lnTo>
                    <a:pt x="866724" y="3711930"/>
                  </a:lnTo>
                  <a:lnTo>
                    <a:pt x="849591" y="3716007"/>
                  </a:lnTo>
                  <a:lnTo>
                    <a:pt x="835647" y="3725748"/>
                  </a:lnTo>
                  <a:lnTo>
                    <a:pt x="826249" y="3739743"/>
                  </a:lnTo>
                  <a:lnTo>
                    <a:pt x="822756" y="3756634"/>
                  </a:lnTo>
                  <a:lnTo>
                    <a:pt x="826731" y="3774541"/>
                  </a:lnTo>
                  <a:lnTo>
                    <a:pt x="837450" y="3789565"/>
                  </a:lnTo>
                  <a:lnTo>
                    <a:pt x="852855" y="3799725"/>
                  </a:lnTo>
                  <a:lnTo>
                    <a:pt x="870877" y="3803027"/>
                  </a:lnTo>
                  <a:lnTo>
                    <a:pt x="888796" y="3798405"/>
                  </a:lnTo>
                  <a:lnTo>
                    <a:pt x="902855" y="3787343"/>
                  </a:lnTo>
                  <a:lnTo>
                    <a:pt x="911644" y="3771506"/>
                  </a:lnTo>
                  <a:lnTo>
                    <a:pt x="913726" y="3752583"/>
                  </a:lnTo>
                  <a:close/>
                </a:path>
                <a:path w="1172845" h="4011295">
                  <a:moveTo>
                    <a:pt x="923480" y="1805317"/>
                  </a:moveTo>
                  <a:lnTo>
                    <a:pt x="919073" y="1777504"/>
                  </a:lnTo>
                  <a:lnTo>
                    <a:pt x="905421" y="1755076"/>
                  </a:lnTo>
                  <a:lnTo>
                    <a:pt x="884212" y="1739823"/>
                  </a:lnTo>
                  <a:lnTo>
                    <a:pt x="857110" y="1733575"/>
                  </a:lnTo>
                  <a:lnTo>
                    <a:pt x="828370" y="1738287"/>
                  </a:lnTo>
                  <a:lnTo>
                    <a:pt x="804710" y="1753196"/>
                  </a:lnTo>
                  <a:lnTo>
                    <a:pt x="788708" y="1775841"/>
                  </a:lnTo>
                  <a:lnTo>
                    <a:pt x="782980" y="1803742"/>
                  </a:lnTo>
                  <a:lnTo>
                    <a:pt x="788847" y="1830336"/>
                  </a:lnTo>
                  <a:lnTo>
                    <a:pt x="804189" y="1852663"/>
                  </a:lnTo>
                  <a:lnTo>
                    <a:pt x="826439" y="1868119"/>
                  </a:lnTo>
                  <a:lnTo>
                    <a:pt x="852995" y="1874139"/>
                  </a:lnTo>
                  <a:lnTo>
                    <a:pt x="879754" y="1869008"/>
                  </a:lnTo>
                  <a:lnTo>
                    <a:pt x="901979" y="1854301"/>
                  </a:lnTo>
                  <a:lnTo>
                    <a:pt x="917333" y="1832305"/>
                  </a:lnTo>
                  <a:lnTo>
                    <a:pt x="923480" y="1805317"/>
                  </a:lnTo>
                  <a:close/>
                </a:path>
                <a:path w="1172845" h="4011295">
                  <a:moveTo>
                    <a:pt x="930033" y="2453767"/>
                  </a:moveTo>
                  <a:lnTo>
                    <a:pt x="923556" y="2427262"/>
                  </a:lnTo>
                  <a:lnTo>
                    <a:pt x="907834" y="2405761"/>
                  </a:lnTo>
                  <a:lnTo>
                    <a:pt x="885177" y="2391422"/>
                  </a:lnTo>
                  <a:lnTo>
                    <a:pt x="857923" y="2386444"/>
                  </a:lnTo>
                  <a:lnTo>
                    <a:pt x="829373" y="2392464"/>
                  </a:lnTo>
                  <a:lnTo>
                    <a:pt x="807199" y="2408301"/>
                  </a:lnTo>
                  <a:lnTo>
                    <a:pt x="793292" y="2431885"/>
                  </a:lnTo>
                  <a:lnTo>
                    <a:pt x="789533" y="2461133"/>
                  </a:lnTo>
                  <a:lnTo>
                    <a:pt x="796734" y="2487752"/>
                  </a:lnTo>
                  <a:lnTo>
                    <a:pt x="813066" y="2509139"/>
                  </a:lnTo>
                  <a:lnTo>
                    <a:pt x="835952" y="2522982"/>
                  </a:lnTo>
                  <a:lnTo>
                    <a:pt x="862825" y="2526969"/>
                  </a:lnTo>
                  <a:lnTo>
                    <a:pt x="889279" y="2519730"/>
                  </a:lnTo>
                  <a:lnTo>
                    <a:pt x="910958" y="2503322"/>
                  </a:lnTo>
                  <a:lnTo>
                    <a:pt x="925372" y="2480424"/>
                  </a:lnTo>
                  <a:lnTo>
                    <a:pt x="930033" y="2453767"/>
                  </a:lnTo>
                  <a:close/>
                </a:path>
                <a:path w="1172845" h="4011295">
                  <a:moveTo>
                    <a:pt x="931875" y="3102114"/>
                  </a:moveTo>
                  <a:lnTo>
                    <a:pt x="926744" y="3079292"/>
                  </a:lnTo>
                  <a:lnTo>
                    <a:pt x="926109" y="3076410"/>
                  </a:lnTo>
                  <a:lnTo>
                    <a:pt x="911555" y="3055353"/>
                  </a:lnTo>
                  <a:lnTo>
                    <a:pt x="890384" y="3041065"/>
                  </a:lnTo>
                  <a:lnTo>
                    <a:pt x="864679" y="3035617"/>
                  </a:lnTo>
                  <a:lnTo>
                    <a:pt x="837704" y="3041065"/>
                  </a:lnTo>
                  <a:lnTo>
                    <a:pt x="815517" y="3056331"/>
                  </a:lnTo>
                  <a:lnTo>
                    <a:pt x="800646" y="3078784"/>
                  </a:lnTo>
                  <a:lnTo>
                    <a:pt x="795680" y="3105823"/>
                  </a:lnTo>
                  <a:lnTo>
                    <a:pt x="801585" y="3131439"/>
                  </a:lnTo>
                  <a:lnTo>
                    <a:pt x="816254" y="3152356"/>
                  </a:lnTo>
                  <a:lnTo>
                    <a:pt x="837565" y="3166516"/>
                  </a:lnTo>
                  <a:lnTo>
                    <a:pt x="863384" y="3171837"/>
                  </a:lnTo>
                  <a:lnTo>
                    <a:pt x="890536" y="3166516"/>
                  </a:lnTo>
                  <a:lnTo>
                    <a:pt x="912507" y="3151606"/>
                  </a:lnTo>
                  <a:lnTo>
                    <a:pt x="917651" y="3143732"/>
                  </a:lnTo>
                  <a:lnTo>
                    <a:pt x="927023" y="3129381"/>
                  </a:lnTo>
                  <a:lnTo>
                    <a:pt x="931875" y="3102114"/>
                  </a:lnTo>
                  <a:close/>
                </a:path>
                <a:path w="1172845" h="4011295">
                  <a:moveTo>
                    <a:pt x="934313" y="983310"/>
                  </a:moveTo>
                  <a:lnTo>
                    <a:pt x="929119" y="970495"/>
                  </a:lnTo>
                  <a:lnTo>
                    <a:pt x="909370" y="924331"/>
                  </a:lnTo>
                  <a:lnTo>
                    <a:pt x="907567" y="920318"/>
                  </a:lnTo>
                  <a:lnTo>
                    <a:pt x="900277" y="921626"/>
                  </a:lnTo>
                  <a:lnTo>
                    <a:pt x="889203" y="928751"/>
                  </a:lnTo>
                  <a:lnTo>
                    <a:pt x="881849" y="939660"/>
                  </a:lnTo>
                  <a:lnTo>
                    <a:pt x="879017" y="953579"/>
                  </a:lnTo>
                  <a:lnTo>
                    <a:pt x="881392" y="967486"/>
                  </a:lnTo>
                  <a:lnTo>
                    <a:pt x="888377" y="979043"/>
                  </a:lnTo>
                  <a:lnTo>
                    <a:pt x="898969" y="987145"/>
                  </a:lnTo>
                  <a:lnTo>
                    <a:pt x="912164" y="990650"/>
                  </a:lnTo>
                  <a:lnTo>
                    <a:pt x="926909" y="988174"/>
                  </a:lnTo>
                  <a:lnTo>
                    <a:pt x="934313" y="983310"/>
                  </a:lnTo>
                  <a:close/>
                </a:path>
                <a:path w="1172845" h="4011295">
                  <a:moveTo>
                    <a:pt x="947712" y="3997172"/>
                  </a:moveTo>
                  <a:lnTo>
                    <a:pt x="946429" y="3999230"/>
                  </a:lnTo>
                  <a:lnTo>
                    <a:pt x="944638" y="4011257"/>
                  </a:lnTo>
                  <a:lnTo>
                    <a:pt x="947712" y="3997172"/>
                  </a:lnTo>
                  <a:close/>
                </a:path>
                <a:path w="1172845" h="4011295">
                  <a:moveTo>
                    <a:pt x="972731" y="3559086"/>
                  </a:moveTo>
                  <a:lnTo>
                    <a:pt x="969187" y="3544278"/>
                  </a:lnTo>
                  <a:lnTo>
                    <a:pt x="960780" y="3532644"/>
                  </a:lnTo>
                  <a:lnTo>
                    <a:pt x="948524" y="3525113"/>
                  </a:lnTo>
                  <a:lnTo>
                    <a:pt x="933399" y="3522624"/>
                  </a:lnTo>
                  <a:lnTo>
                    <a:pt x="918578" y="3525875"/>
                  </a:lnTo>
                  <a:lnTo>
                    <a:pt x="906322" y="3534143"/>
                  </a:lnTo>
                  <a:lnTo>
                    <a:pt x="897966" y="3546132"/>
                  </a:lnTo>
                  <a:lnTo>
                    <a:pt x="894791" y="3560572"/>
                  </a:lnTo>
                  <a:lnTo>
                    <a:pt x="898448" y="3576040"/>
                  </a:lnTo>
                  <a:lnTo>
                    <a:pt x="908215" y="3589197"/>
                  </a:lnTo>
                  <a:lnTo>
                    <a:pt x="921943" y="3598024"/>
                  </a:lnTo>
                  <a:lnTo>
                    <a:pt x="937475" y="3600488"/>
                  </a:lnTo>
                  <a:lnTo>
                    <a:pt x="951611" y="3596170"/>
                  </a:lnTo>
                  <a:lnTo>
                    <a:pt x="963015" y="3586861"/>
                  </a:lnTo>
                  <a:lnTo>
                    <a:pt x="970470" y="3574021"/>
                  </a:lnTo>
                  <a:lnTo>
                    <a:pt x="972731" y="3559086"/>
                  </a:lnTo>
                  <a:close/>
                </a:path>
                <a:path w="1172845" h="4011295">
                  <a:moveTo>
                    <a:pt x="981938" y="1604657"/>
                  </a:moveTo>
                  <a:lnTo>
                    <a:pt x="975893" y="1580222"/>
                  </a:lnTo>
                  <a:lnTo>
                    <a:pt x="961351" y="1560741"/>
                  </a:lnTo>
                  <a:lnTo>
                    <a:pt x="940485" y="1548206"/>
                  </a:lnTo>
                  <a:lnTo>
                    <a:pt x="915530" y="1544624"/>
                  </a:lnTo>
                  <a:lnTo>
                    <a:pt x="903922" y="1547622"/>
                  </a:lnTo>
                  <a:lnTo>
                    <a:pt x="892390" y="1550593"/>
                  </a:lnTo>
                  <a:lnTo>
                    <a:pt x="873594" y="1564322"/>
                  </a:lnTo>
                  <a:lnTo>
                    <a:pt x="860971" y="1583855"/>
                  </a:lnTo>
                  <a:lnTo>
                    <a:pt x="856373" y="1607261"/>
                  </a:lnTo>
                  <a:lnTo>
                    <a:pt x="861491" y="1632013"/>
                  </a:lnTo>
                  <a:lnTo>
                    <a:pt x="875322" y="1652130"/>
                  </a:lnTo>
                  <a:lnTo>
                    <a:pt x="895743" y="1665516"/>
                  </a:lnTo>
                  <a:lnTo>
                    <a:pt x="920572" y="1670075"/>
                  </a:lnTo>
                  <a:lnTo>
                    <a:pt x="923467" y="1669415"/>
                  </a:lnTo>
                  <a:lnTo>
                    <a:pt x="945108" y="1664449"/>
                  </a:lnTo>
                  <a:lnTo>
                    <a:pt x="964895" y="1650212"/>
                  </a:lnTo>
                  <a:lnTo>
                    <a:pt x="977861" y="1629537"/>
                  </a:lnTo>
                  <a:lnTo>
                    <a:pt x="981938" y="1604657"/>
                  </a:lnTo>
                  <a:close/>
                </a:path>
                <a:path w="1172845" h="4011295">
                  <a:moveTo>
                    <a:pt x="992035" y="2907093"/>
                  </a:moveTo>
                  <a:lnTo>
                    <a:pt x="986536" y="2882506"/>
                  </a:lnTo>
                  <a:lnTo>
                    <a:pt x="972350" y="2862542"/>
                  </a:lnTo>
                  <a:lnTo>
                    <a:pt x="953706" y="2850629"/>
                  </a:lnTo>
                  <a:lnTo>
                    <a:pt x="951763" y="2849372"/>
                  </a:lnTo>
                  <a:lnTo>
                    <a:pt x="927061" y="2845168"/>
                  </a:lnTo>
                  <a:lnTo>
                    <a:pt x="902525" y="2851200"/>
                  </a:lnTo>
                  <a:lnTo>
                    <a:pt x="882904" y="2865805"/>
                  </a:lnTo>
                  <a:lnTo>
                    <a:pt x="870242" y="2886697"/>
                  </a:lnTo>
                  <a:lnTo>
                    <a:pt x="866584" y="2911640"/>
                  </a:lnTo>
                  <a:lnTo>
                    <a:pt x="873112" y="2935960"/>
                  </a:lnTo>
                  <a:lnTo>
                    <a:pt x="888072" y="2955264"/>
                  </a:lnTo>
                  <a:lnTo>
                    <a:pt x="909180" y="2967520"/>
                  </a:lnTo>
                  <a:lnTo>
                    <a:pt x="934135" y="2970733"/>
                  </a:lnTo>
                  <a:lnTo>
                    <a:pt x="936523" y="2970085"/>
                  </a:lnTo>
                  <a:lnTo>
                    <a:pt x="957135" y="2964383"/>
                  </a:lnTo>
                  <a:lnTo>
                    <a:pt x="975614" y="2950387"/>
                  </a:lnTo>
                  <a:lnTo>
                    <a:pt x="987831" y="2930639"/>
                  </a:lnTo>
                  <a:lnTo>
                    <a:pt x="992035" y="2907093"/>
                  </a:lnTo>
                  <a:close/>
                </a:path>
                <a:path w="1172845" h="4011295">
                  <a:moveTo>
                    <a:pt x="992720" y="2261451"/>
                  </a:moveTo>
                  <a:lnTo>
                    <a:pt x="987704" y="2234577"/>
                  </a:lnTo>
                  <a:lnTo>
                    <a:pt x="987640" y="2234222"/>
                  </a:lnTo>
                  <a:lnTo>
                    <a:pt x="978763" y="2220633"/>
                  </a:lnTo>
                  <a:lnTo>
                    <a:pt x="972934" y="2211705"/>
                  </a:lnTo>
                  <a:lnTo>
                    <a:pt x="951026" y="2196363"/>
                  </a:lnTo>
                  <a:lnTo>
                    <a:pt x="924318" y="2190712"/>
                  </a:lnTo>
                  <a:lnTo>
                    <a:pt x="897610" y="2196515"/>
                  </a:lnTo>
                  <a:lnTo>
                    <a:pt x="875284" y="2212060"/>
                  </a:lnTo>
                  <a:lnTo>
                    <a:pt x="860094" y="2234577"/>
                  </a:lnTo>
                  <a:lnTo>
                    <a:pt x="854748" y="2261298"/>
                  </a:lnTo>
                  <a:lnTo>
                    <a:pt x="860793" y="2287409"/>
                  </a:lnTo>
                  <a:lnTo>
                    <a:pt x="860907" y="2287892"/>
                  </a:lnTo>
                  <a:lnTo>
                    <a:pt x="876617" y="2309571"/>
                  </a:lnTo>
                  <a:lnTo>
                    <a:pt x="899375" y="2323935"/>
                  </a:lnTo>
                  <a:lnTo>
                    <a:pt x="926630" y="2328634"/>
                  </a:lnTo>
                  <a:lnTo>
                    <a:pt x="952474" y="2322830"/>
                  </a:lnTo>
                  <a:lnTo>
                    <a:pt x="973302" y="2308479"/>
                  </a:lnTo>
                  <a:lnTo>
                    <a:pt x="980046" y="2298344"/>
                  </a:lnTo>
                  <a:lnTo>
                    <a:pt x="987323" y="2287409"/>
                  </a:lnTo>
                  <a:lnTo>
                    <a:pt x="992720" y="2261451"/>
                  </a:lnTo>
                  <a:close/>
                </a:path>
                <a:path w="1172845" h="4011295">
                  <a:moveTo>
                    <a:pt x="1033957" y="1268590"/>
                  </a:moveTo>
                  <a:lnTo>
                    <a:pt x="1031608" y="1260398"/>
                  </a:lnTo>
                  <a:lnTo>
                    <a:pt x="1016431" y="1210551"/>
                  </a:lnTo>
                  <a:lnTo>
                    <a:pt x="1005890" y="1178001"/>
                  </a:lnTo>
                  <a:lnTo>
                    <a:pt x="996048" y="1191260"/>
                  </a:lnTo>
                  <a:lnTo>
                    <a:pt x="990841" y="1212189"/>
                  </a:lnTo>
                  <a:lnTo>
                    <a:pt x="994257" y="1234770"/>
                  </a:lnTo>
                  <a:lnTo>
                    <a:pt x="1005814" y="1253566"/>
                  </a:lnTo>
                  <a:lnTo>
                    <a:pt x="1023467" y="1266355"/>
                  </a:lnTo>
                  <a:lnTo>
                    <a:pt x="1033957" y="1268590"/>
                  </a:lnTo>
                  <a:close/>
                </a:path>
                <a:path w="1172845" h="4011295">
                  <a:moveTo>
                    <a:pt x="1034338" y="1412138"/>
                  </a:moveTo>
                  <a:lnTo>
                    <a:pt x="1030922" y="1391831"/>
                  </a:lnTo>
                  <a:lnTo>
                    <a:pt x="1020775" y="1375854"/>
                  </a:lnTo>
                  <a:lnTo>
                    <a:pt x="1005052" y="1365364"/>
                  </a:lnTo>
                  <a:lnTo>
                    <a:pt x="984885" y="1361528"/>
                  </a:lnTo>
                  <a:lnTo>
                    <a:pt x="964552" y="1365364"/>
                  </a:lnTo>
                  <a:lnTo>
                    <a:pt x="964780" y="1365364"/>
                  </a:lnTo>
                  <a:lnTo>
                    <a:pt x="948524" y="1375854"/>
                  </a:lnTo>
                  <a:lnTo>
                    <a:pt x="937450" y="1391602"/>
                  </a:lnTo>
                  <a:lnTo>
                    <a:pt x="933284" y="1411020"/>
                  </a:lnTo>
                  <a:lnTo>
                    <a:pt x="937323" y="1430274"/>
                  </a:lnTo>
                  <a:lnTo>
                    <a:pt x="948410" y="1446644"/>
                  </a:lnTo>
                  <a:lnTo>
                    <a:pt x="964565" y="1458087"/>
                  </a:lnTo>
                  <a:lnTo>
                    <a:pt x="983780" y="1462570"/>
                  </a:lnTo>
                  <a:lnTo>
                    <a:pt x="1003338" y="1458874"/>
                  </a:lnTo>
                  <a:lnTo>
                    <a:pt x="1019327" y="1448206"/>
                  </a:lnTo>
                  <a:lnTo>
                    <a:pt x="1030185" y="1432102"/>
                  </a:lnTo>
                  <a:lnTo>
                    <a:pt x="1034338" y="1412138"/>
                  </a:lnTo>
                  <a:close/>
                </a:path>
                <a:path w="1172845" h="4011295">
                  <a:moveTo>
                    <a:pt x="1049655" y="2064270"/>
                  </a:moveTo>
                  <a:lnTo>
                    <a:pt x="1045210" y="2042477"/>
                  </a:lnTo>
                  <a:lnTo>
                    <a:pt x="1033094" y="2024151"/>
                  </a:lnTo>
                  <a:lnTo>
                    <a:pt x="1015174" y="2011222"/>
                  </a:lnTo>
                  <a:lnTo>
                    <a:pt x="993279" y="2005596"/>
                  </a:lnTo>
                  <a:lnTo>
                    <a:pt x="969365" y="2008847"/>
                  </a:lnTo>
                  <a:lnTo>
                    <a:pt x="968324" y="2009470"/>
                  </a:lnTo>
                  <a:lnTo>
                    <a:pt x="949706" y="2020468"/>
                  </a:lnTo>
                  <a:lnTo>
                    <a:pt x="936193" y="2038769"/>
                  </a:lnTo>
                  <a:lnTo>
                    <a:pt x="930681" y="2062060"/>
                  </a:lnTo>
                  <a:lnTo>
                    <a:pt x="934656" y="2085746"/>
                  </a:lnTo>
                  <a:lnTo>
                    <a:pt x="946937" y="2105482"/>
                  </a:lnTo>
                  <a:lnTo>
                    <a:pt x="965568" y="2119096"/>
                  </a:lnTo>
                  <a:lnTo>
                    <a:pt x="975131" y="2121331"/>
                  </a:lnTo>
                  <a:lnTo>
                    <a:pt x="988517" y="2124443"/>
                  </a:lnTo>
                  <a:lnTo>
                    <a:pt x="1011275" y="2119719"/>
                  </a:lnTo>
                  <a:lnTo>
                    <a:pt x="1030820" y="2106371"/>
                  </a:lnTo>
                  <a:lnTo>
                    <a:pt x="1044511" y="2087003"/>
                  </a:lnTo>
                  <a:lnTo>
                    <a:pt x="1049655" y="2064270"/>
                  </a:lnTo>
                  <a:close/>
                </a:path>
                <a:path w="1172845" h="4011295">
                  <a:moveTo>
                    <a:pt x="1051433" y="2710688"/>
                  </a:moveTo>
                  <a:lnTo>
                    <a:pt x="1046772" y="2689898"/>
                  </a:lnTo>
                  <a:lnTo>
                    <a:pt x="1035037" y="2672842"/>
                  </a:lnTo>
                  <a:lnTo>
                    <a:pt x="1017854" y="2661094"/>
                  </a:lnTo>
                  <a:lnTo>
                    <a:pt x="996797" y="2656294"/>
                  </a:lnTo>
                  <a:lnTo>
                    <a:pt x="973988" y="2659824"/>
                  </a:lnTo>
                  <a:lnTo>
                    <a:pt x="969175" y="2662821"/>
                  </a:lnTo>
                  <a:lnTo>
                    <a:pt x="955636" y="2671229"/>
                  </a:lnTo>
                  <a:lnTo>
                    <a:pt x="943343" y="2688983"/>
                  </a:lnTo>
                  <a:lnTo>
                    <a:pt x="938720" y="2711551"/>
                  </a:lnTo>
                  <a:lnTo>
                    <a:pt x="942987" y="2734132"/>
                  </a:lnTo>
                  <a:lnTo>
                    <a:pt x="955065" y="2752496"/>
                  </a:lnTo>
                  <a:lnTo>
                    <a:pt x="973086" y="2764790"/>
                  </a:lnTo>
                  <a:lnTo>
                    <a:pt x="995210" y="2769108"/>
                  </a:lnTo>
                  <a:lnTo>
                    <a:pt x="1017219" y="2764167"/>
                  </a:lnTo>
                  <a:lnTo>
                    <a:pt x="1035291" y="2751366"/>
                  </a:lnTo>
                  <a:lnTo>
                    <a:pt x="1047381" y="2732836"/>
                  </a:lnTo>
                  <a:lnTo>
                    <a:pt x="1051433" y="2710688"/>
                  </a:lnTo>
                  <a:close/>
                </a:path>
                <a:path w="1172845" h="4011295">
                  <a:moveTo>
                    <a:pt x="1051801" y="3368814"/>
                  </a:moveTo>
                  <a:lnTo>
                    <a:pt x="1048880" y="3347834"/>
                  </a:lnTo>
                  <a:lnTo>
                    <a:pt x="1038186" y="3330143"/>
                  </a:lnTo>
                  <a:lnTo>
                    <a:pt x="1021600" y="3317773"/>
                  </a:lnTo>
                  <a:lnTo>
                    <a:pt x="1000988" y="3312807"/>
                  </a:lnTo>
                  <a:lnTo>
                    <a:pt x="980008" y="3316592"/>
                  </a:lnTo>
                  <a:lnTo>
                    <a:pt x="962926" y="3327933"/>
                  </a:lnTo>
                  <a:lnTo>
                    <a:pt x="951534" y="3345053"/>
                  </a:lnTo>
                  <a:lnTo>
                    <a:pt x="947610" y="3366185"/>
                  </a:lnTo>
                  <a:lnTo>
                    <a:pt x="951826" y="3385870"/>
                  </a:lnTo>
                  <a:lnTo>
                    <a:pt x="962698" y="3401923"/>
                  </a:lnTo>
                  <a:lnTo>
                    <a:pt x="978712" y="3412833"/>
                  </a:lnTo>
                  <a:lnTo>
                    <a:pt x="998385" y="3417112"/>
                  </a:lnTo>
                  <a:lnTo>
                    <a:pt x="1018273" y="3413709"/>
                  </a:lnTo>
                  <a:lnTo>
                    <a:pt x="1034846" y="3403574"/>
                  </a:lnTo>
                  <a:lnTo>
                    <a:pt x="1046556" y="3388118"/>
                  </a:lnTo>
                  <a:lnTo>
                    <a:pt x="1051801" y="3368814"/>
                  </a:lnTo>
                  <a:close/>
                </a:path>
                <a:path w="1172845" h="4011295">
                  <a:moveTo>
                    <a:pt x="1101407" y="1868500"/>
                  </a:moveTo>
                  <a:lnTo>
                    <a:pt x="1097280" y="1848980"/>
                  </a:lnTo>
                  <a:lnTo>
                    <a:pt x="1086078" y="1832559"/>
                  </a:lnTo>
                  <a:lnTo>
                    <a:pt x="1069771" y="1821192"/>
                  </a:lnTo>
                  <a:lnTo>
                    <a:pt x="1050277" y="1816849"/>
                  </a:lnTo>
                  <a:lnTo>
                    <a:pt x="1030516" y="1820672"/>
                  </a:lnTo>
                  <a:lnTo>
                    <a:pt x="1014437" y="1831492"/>
                  </a:lnTo>
                  <a:lnTo>
                    <a:pt x="1003579" y="1847761"/>
                  </a:lnTo>
                  <a:lnTo>
                    <a:pt x="999464" y="1867954"/>
                  </a:lnTo>
                  <a:lnTo>
                    <a:pt x="1003096" y="1888286"/>
                  </a:lnTo>
                  <a:lnTo>
                    <a:pt x="1013523" y="1904403"/>
                  </a:lnTo>
                  <a:lnTo>
                    <a:pt x="1029500" y="1915007"/>
                  </a:lnTo>
                  <a:lnTo>
                    <a:pt x="1049743" y="1918830"/>
                  </a:lnTo>
                  <a:lnTo>
                    <a:pt x="1069378" y="1915007"/>
                  </a:lnTo>
                  <a:lnTo>
                    <a:pt x="1069771" y="1915007"/>
                  </a:lnTo>
                  <a:lnTo>
                    <a:pt x="1086332" y="1904161"/>
                  </a:lnTo>
                  <a:lnTo>
                    <a:pt x="1097292" y="1888286"/>
                  </a:lnTo>
                  <a:lnTo>
                    <a:pt x="1101407" y="1868500"/>
                  </a:lnTo>
                  <a:close/>
                </a:path>
                <a:path w="1172845" h="4011295">
                  <a:moveTo>
                    <a:pt x="1105115" y="2518880"/>
                  </a:moveTo>
                  <a:lnTo>
                    <a:pt x="1102258" y="2498394"/>
                  </a:lnTo>
                  <a:lnTo>
                    <a:pt x="1092428" y="2481796"/>
                  </a:lnTo>
                  <a:lnTo>
                    <a:pt x="1076921" y="2470480"/>
                  </a:lnTo>
                  <a:lnTo>
                    <a:pt x="1056995" y="2465857"/>
                  </a:lnTo>
                  <a:lnTo>
                    <a:pt x="1036764" y="2469045"/>
                  </a:lnTo>
                  <a:lnTo>
                    <a:pt x="1019898" y="2479192"/>
                  </a:lnTo>
                  <a:lnTo>
                    <a:pt x="1008138" y="2494737"/>
                  </a:lnTo>
                  <a:lnTo>
                    <a:pt x="1003185" y="2514155"/>
                  </a:lnTo>
                  <a:lnTo>
                    <a:pt x="1006525" y="2533662"/>
                  </a:lnTo>
                  <a:lnTo>
                    <a:pt x="1017104" y="2550515"/>
                  </a:lnTo>
                  <a:lnTo>
                    <a:pt x="1033005" y="2562618"/>
                  </a:lnTo>
                  <a:lnTo>
                    <a:pt x="1052283" y="2567851"/>
                  </a:lnTo>
                  <a:lnTo>
                    <a:pt x="1072108" y="2564841"/>
                  </a:lnTo>
                  <a:lnTo>
                    <a:pt x="1088644" y="2554643"/>
                  </a:lnTo>
                  <a:lnTo>
                    <a:pt x="1100213" y="2538793"/>
                  </a:lnTo>
                  <a:lnTo>
                    <a:pt x="1105115" y="2518880"/>
                  </a:lnTo>
                  <a:close/>
                </a:path>
                <a:path w="1172845" h="4011295">
                  <a:moveTo>
                    <a:pt x="1110627" y="3164840"/>
                  </a:moveTo>
                  <a:lnTo>
                    <a:pt x="1106119" y="3147720"/>
                  </a:lnTo>
                  <a:lnTo>
                    <a:pt x="1094333" y="3132378"/>
                  </a:lnTo>
                  <a:lnTo>
                    <a:pt x="1077544" y="3122396"/>
                  </a:lnTo>
                  <a:lnTo>
                    <a:pt x="1057490" y="3119310"/>
                  </a:lnTo>
                  <a:lnTo>
                    <a:pt x="1037742" y="3123933"/>
                  </a:lnTo>
                  <a:lnTo>
                    <a:pt x="1022477" y="3135134"/>
                  </a:lnTo>
                  <a:lnTo>
                    <a:pt x="1012875" y="3151594"/>
                  </a:lnTo>
                  <a:lnTo>
                    <a:pt x="1010119" y="3171990"/>
                  </a:lnTo>
                  <a:lnTo>
                    <a:pt x="1015060" y="3191662"/>
                  </a:lnTo>
                  <a:lnTo>
                    <a:pt x="1026604" y="3207347"/>
                  </a:lnTo>
                  <a:lnTo>
                    <a:pt x="1043038" y="3217443"/>
                  </a:lnTo>
                  <a:lnTo>
                    <a:pt x="1062609" y="3220351"/>
                  </a:lnTo>
                  <a:lnTo>
                    <a:pt x="1081659" y="3215017"/>
                  </a:lnTo>
                  <a:lnTo>
                    <a:pt x="1097419" y="3202876"/>
                  </a:lnTo>
                  <a:lnTo>
                    <a:pt x="1107414" y="3186887"/>
                  </a:lnTo>
                  <a:lnTo>
                    <a:pt x="1108100" y="3182315"/>
                  </a:lnTo>
                  <a:lnTo>
                    <a:pt x="1110627" y="3164840"/>
                  </a:lnTo>
                  <a:close/>
                </a:path>
                <a:path w="1172845" h="4011295">
                  <a:moveTo>
                    <a:pt x="1131798" y="1722526"/>
                  </a:moveTo>
                  <a:lnTo>
                    <a:pt x="1130490" y="1713280"/>
                  </a:lnTo>
                  <a:lnTo>
                    <a:pt x="1123734" y="1669669"/>
                  </a:lnTo>
                  <a:lnTo>
                    <a:pt x="1116507" y="1626438"/>
                  </a:lnTo>
                  <a:lnTo>
                    <a:pt x="1115021" y="1618272"/>
                  </a:lnTo>
                  <a:lnTo>
                    <a:pt x="1095006" y="1622361"/>
                  </a:lnTo>
                  <a:lnTo>
                    <a:pt x="1077912" y="1634020"/>
                  </a:lnTo>
                  <a:lnTo>
                    <a:pt x="1066190" y="1651241"/>
                  </a:lnTo>
                  <a:lnTo>
                    <a:pt x="1061745" y="1672094"/>
                  </a:lnTo>
                  <a:lnTo>
                    <a:pt x="1065707" y="1693176"/>
                  </a:lnTo>
                  <a:lnTo>
                    <a:pt x="1077036" y="1710309"/>
                  </a:lnTo>
                  <a:lnTo>
                    <a:pt x="1093939" y="1721751"/>
                  </a:lnTo>
                  <a:lnTo>
                    <a:pt x="1094346" y="1721751"/>
                  </a:lnTo>
                  <a:lnTo>
                    <a:pt x="1114793" y="1725891"/>
                  </a:lnTo>
                  <a:lnTo>
                    <a:pt x="1131798" y="1722526"/>
                  </a:lnTo>
                  <a:close/>
                </a:path>
                <a:path w="1172845" h="4011295">
                  <a:moveTo>
                    <a:pt x="1140650" y="2929090"/>
                  </a:moveTo>
                  <a:lnTo>
                    <a:pt x="1091133" y="2940380"/>
                  </a:lnTo>
                  <a:lnTo>
                    <a:pt x="1077785" y="2974149"/>
                  </a:lnTo>
                  <a:lnTo>
                    <a:pt x="1081849" y="2992475"/>
                  </a:lnTo>
                  <a:lnTo>
                    <a:pt x="1092314" y="3007410"/>
                  </a:lnTo>
                  <a:lnTo>
                    <a:pt x="1107554" y="3017393"/>
                  </a:lnTo>
                  <a:lnTo>
                    <a:pt x="1125931" y="3020834"/>
                  </a:lnTo>
                  <a:lnTo>
                    <a:pt x="1130147" y="3019895"/>
                  </a:lnTo>
                  <a:lnTo>
                    <a:pt x="1136192" y="2969234"/>
                  </a:lnTo>
                  <a:lnTo>
                    <a:pt x="1140548" y="2930017"/>
                  </a:lnTo>
                  <a:lnTo>
                    <a:pt x="1140650" y="2929090"/>
                  </a:lnTo>
                  <a:close/>
                </a:path>
                <a:path w="1172845" h="4011295">
                  <a:moveTo>
                    <a:pt x="1158557" y="2735084"/>
                  </a:moveTo>
                  <a:lnTo>
                    <a:pt x="1151483" y="2740279"/>
                  </a:lnTo>
                  <a:lnTo>
                    <a:pt x="1139647" y="2758059"/>
                  </a:lnTo>
                  <a:lnTo>
                    <a:pt x="1135519" y="2778556"/>
                  </a:lnTo>
                  <a:lnTo>
                    <a:pt x="1140371" y="2799207"/>
                  </a:lnTo>
                  <a:lnTo>
                    <a:pt x="1151966" y="2815209"/>
                  </a:lnTo>
                  <a:lnTo>
                    <a:pt x="1152194" y="2812758"/>
                  </a:lnTo>
                  <a:lnTo>
                    <a:pt x="1156563" y="2761246"/>
                  </a:lnTo>
                  <a:lnTo>
                    <a:pt x="1158557" y="2735084"/>
                  </a:lnTo>
                  <a:close/>
                </a:path>
                <a:path w="1172845" h="4011295">
                  <a:moveTo>
                    <a:pt x="1171562" y="2176234"/>
                  </a:moveTo>
                  <a:lnTo>
                    <a:pt x="1171346" y="2168969"/>
                  </a:lnTo>
                  <a:lnTo>
                    <a:pt x="1169441" y="2121814"/>
                  </a:lnTo>
                  <a:lnTo>
                    <a:pt x="1167041" y="2075014"/>
                  </a:lnTo>
                  <a:lnTo>
                    <a:pt x="1166926" y="2073084"/>
                  </a:lnTo>
                  <a:lnTo>
                    <a:pt x="1164196" y="2073656"/>
                  </a:lnTo>
                  <a:lnTo>
                    <a:pt x="1146530" y="2086419"/>
                  </a:lnTo>
                  <a:lnTo>
                    <a:pt x="1134948" y="2105202"/>
                  </a:lnTo>
                  <a:lnTo>
                    <a:pt x="1131481" y="2127808"/>
                  </a:lnTo>
                  <a:lnTo>
                    <a:pt x="1136650" y="2148738"/>
                  </a:lnTo>
                  <a:lnTo>
                    <a:pt x="1148702" y="2165058"/>
                  </a:lnTo>
                  <a:lnTo>
                    <a:pt x="1166202" y="2175446"/>
                  </a:lnTo>
                  <a:lnTo>
                    <a:pt x="1171562" y="2176234"/>
                  </a:lnTo>
                  <a:close/>
                </a:path>
                <a:path w="1172845" h="4011295">
                  <a:moveTo>
                    <a:pt x="1172832" y="2322258"/>
                  </a:moveTo>
                  <a:lnTo>
                    <a:pt x="1169136" y="2301075"/>
                  </a:lnTo>
                  <a:lnTo>
                    <a:pt x="1157770" y="2283663"/>
                  </a:lnTo>
                  <a:lnTo>
                    <a:pt x="1140599" y="2271928"/>
                  </a:lnTo>
                  <a:lnTo>
                    <a:pt x="1119492" y="2267775"/>
                  </a:lnTo>
                  <a:lnTo>
                    <a:pt x="1099616" y="2271928"/>
                  </a:lnTo>
                  <a:lnTo>
                    <a:pt x="1083310" y="2282761"/>
                  </a:lnTo>
                  <a:lnTo>
                    <a:pt x="1072045" y="2298814"/>
                  </a:lnTo>
                  <a:lnTo>
                    <a:pt x="1067422" y="2318537"/>
                  </a:lnTo>
                  <a:lnTo>
                    <a:pt x="1071118" y="2339746"/>
                  </a:lnTo>
                  <a:lnTo>
                    <a:pt x="1082509" y="2357234"/>
                  </a:lnTo>
                  <a:lnTo>
                    <a:pt x="1099781" y="2369058"/>
                  </a:lnTo>
                  <a:lnTo>
                    <a:pt x="1120851" y="2373236"/>
                  </a:lnTo>
                  <a:lnTo>
                    <a:pt x="1140625" y="2369058"/>
                  </a:lnTo>
                  <a:lnTo>
                    <a:pt x="1156970" y="2358098"/>
                  </a:lnTo>
                  <a:lnTo>
                    <a:pt x="1168247" y="2341969"/>
                  </a:lnTo>
                  <a:lnTo>
                    <a:pt x="1172832" y="2322258"/>
                  </a:lnTo>
                  <a:close/>
                </a:path>
              </a:pathLst>
            </a:custGeom>
            <a:solidFill>
              <a:srgbClr val="ECAF00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1384427" y="1103528"/>
            <a:ext cx="6288405" cy="6826250"/>
            <a:chOff x="1384427" y="1103528"/>
            <a:chExt cx="6288405" cy="6826250"/>
          </a:xfrm>
        </p:grpSpPr>
        <p:sp>
          <p:nvSpPr>
            <p:cNvPr id="11" name="object 11"/>
            <p:cNvSpPr/>
            <p:nvPr/>
          </p:nvSpPr>
          <p:spPr>
            <a:xfrm>
              <a:off x="3130922" y="1954809"/>
              <a:ext cx="1303655" cy="2028825"/>
            </a:xfrm>
            <a:custGeom>
              <a:avLst/>
              <a:gdLst/>
              <a:ahLst/>
              <a:cxnLst/>
              <a:rect l="l" t="t" r="r" b="b"/>
              <a:pathLst>
                <a:path w="1303654" h="2028825">
                  <a:moveTo>
                    <a:pt x="1142258" y="276669"/>
                  </a:moveTo>
                  <a:lnTo>
                    <a:pt x="1129626" y="279641"/>
                  </a:lnTo>
                  <a:lnTo>
                    <a:pt x="1119862" y="286016"/>
                  </a:lnTo>
                  <a:lnTo>
                    <a:pt x="1113223" y="295611"/>
                  </a:lnTo>
                  <a:lnTo>
                    <a:pt x="1109962" y="308241"/>
                  </a:lnTo>
                  <a:lnTo>
                    <a:pt x="1111933" y="321772"/>
                  </a:lnTo>
                  <a:lnTo>
                    <a:pt x="1119457" y="333459"/>
                  </a:lnTo>
                  <a:lnTo>
                    <a:pt x="1130642" y="340890"/>
                  </a:lnTo>
                  <a:lnTo>
                    <a:pt x="1143592" y="341655"/>
                  </a:lnTo>
                  <a:lnTo>
                    <a:pt x="1153121" y="337659"/>
                  </a:lnTo>
                  <a:lnTo>
                    <a:pt x="1157617" y="334573"/>
                  </a:lnTo>
                  <a:lnTo>
                    <a:pt x="1160733" y="318886"/>
                  </a:lnTo>
                  <a:lnTo>
                    <a:pt x="1168687" y="292710"/>
                  </a:lnTo>
                  <a:lnTo>
                    <a:pt x="1166123" y="287643"/>
                  </a:lnTo>
                  <a:lnTo>
                    <a:pt x="1155289" y="278966"/>
                  </a:lnTo>
                  <a:lnTo>
                    <a:pt x="1142258" y="276669"/>
                  </a:lnTo>
                  <a:close/>
                </a:path>
                <a:path w="1303654" h="2028825">
                  <a:moveTo>
                    <a:pt x="1279164" y="1188694"/>
                  </a:moveTo>
                  <a:lnTo>
                    <a:pt x="1266350" y="1191422"/>
                  </a:lnTo>
                  <a:lnTo>
                    <a:pt x="1255409" y="1199067"/>
                  </a:lnTo>
                  <a:lnTo>
                    <a:pt x="1247736" y="1210222"/>
                  </a:lnTo>
                  <a:lnTo>
                    <a:pt x="1244722" y="1223479"/>
                  </a:lnTo>
                  <a:lnTo>
                    <a:pt x="1247095" y="1237179"/>
                  </a:lnTo>
                  <a:lnTo>
                    <a:pt x="1254107" y="1248062"/>
                  </a:lnTo>
                  <a:lnTo>
                    <a:pt x="1264882" y="1255242"/>
                  </a:lnTo>
                  <a:lnTo>
                    <a:pt x="1278542" y="1257833"/>
                  </a:lnTo>
                  <a:lnTo>
                    <a:pt x="1291933" y="1255074"/>
                  </a:lnTo>
                  <a:lnTo>
                    <a:pt x="1301178" y="1248982"/>
                  </a:lnTo>
                  <a:lnTo>
                    <a:pt x="1303431" y="1206590"/>
                  </a:lnTo>
                  <a:lnTo>
                    <a:pt x="1303464" y="1200600"/>
                  </a:lnTo>
                  <a:lnTo>
                    <a:pt x="1303029" y="1199978"/>
                  </a:lnTo>
                  <a:lnTo>
                    <a:pt x="1291894" y="1191896"/>
                  </a:lnTo>
                  <a:lnTo>
                    <a:pt x="1279164" y="1188694"/>
                  </a:lnTo>
                  <a:close/>
                </a:path>
                <a:path w="1303654" h="2028825">
                  <a:moveTo>
                    <a:pt x="1213112" y="726135"/>
                  </a:moveTo>
                  <a:lnTo>
                    <a:pt x="1198836" y="729147"/>
                  </a:lnTo>
                  <a:lnTo>
                    <a:pt x="1186737" y="737173"/>
                  </a:lnTo>
                  <a:lnTo>
                    <a:pt x="1178072" y="749011"/>
                  </a:lnTo>
                  <a:lnTo>
                    <a:pt x="1174097" y="763460"/>
                  </a:lnTo>
                  <a:lnTo>
                    <a:pt x="1175842" y="780076"/>
                  </a:lnTo>
                  <a:lnTo>
                    <a:pt x="1183281" y="793464"/>
                  </a:lnTo>
                  <a:lnTo>
                    <a:pt x="1195495" y="802565"/>
                  </a:lnTo>
                  <a:lnTo>
                    <a:pt x="1211562" y="806323"/>
                  </a:lnTo>
                  <a:lnTo>
                    <a:pt x="1227706" y="803731"/>
                  </a:lnTo>
                  <a:lnTo>
                    <a:pt x="1239509" y="796501"/>
                  </a:lnTo>
                  <a:lnTo>
                    <a:pt x="1227605" y="759474"/>
                  </a:lnTo>
                  <a:lnTo>
                    <a:pt x="1216351" y="726856"/>
                  </a:lnTo>
                  <a:lnTo>
                    <a:pt x="1213112" y="726135"/>
                  </a:lnTo>
                  <a:close/>
                </a:path>
                <a:path w="1303654" h="2028825">
                  <a:moveTo>
                    <a:pt x="299740" y="863155"/>
                  </a:moveTo>
                  <a:lnTo>
                    <a:pt x="283445" y="866076"/>
                  </a:lnTo>
                  <a:lnTo>
                    <a:pt x="270750" y="874482"/>
                  </a:lnTo>
                  <a:lnTo>
                    <a:pt x="262622" y="887381"/>
                  </a:lnTo>
                  <a:lnTo>
                    <a:pt x="260028" y="903782"/>
                  </a:lnTo>
                  <a:lnTo>
                    <a:pt x="263233" y="918492"/>
                  </a:lnTo>
                  <a:lnTo>
                    <a:pt x="271219" y="930821"/>
                  </a:lnTo>
                  <a:lnTo>
                    <a:pt x="282830" y="939530"/>
                  </a:lnTo>
                  <a:lnTo>
                    <a:pt x="296908" y="943381"/>
                  </a:lnTo>
                  <a:lnTo>
                    <a:pt x="312315" y="940825"/>
                  </a:lnTo>
                  <a:lnTo>
                    <a:pt x="325950" y="932248"/>
                  </a:lnTo>
                  <a:lnTo>
                    <a:pt x="335856" y="919430"/>
                  </a:lnTo>
                  <a:lnTo>
                    <a:pt x="340076" y="904151"/>
                  </a:lnTo>
                  <a:lnTo>
                    <a:pt x="337377" y="888562"/>
                  </a:lnTo>
                  <a:lnTo>
                    <a:pt x="328776" y="875537"/>
                  </a:lnTo>
                  <a:lnTo>
                    <a:pt x="315740" y="866571"/>
                  </a:lnTo>
                  <a:lnTo>
                    <a:pt x="299740" y="863155"/>
                  </a:lnTo>
                  <a:close/>
                </a:path>
                <a:path w="1303654" h="2028825">
                  <a:moveTo>
                    <a:pt x="1221316" y="1374952"/>
                  </a:moveTo>
                  <a:lnTo>
                    <a:pt x="1203499" y="1377091"/>
                  </a:lnTo>
                  <a:lnTo>
                    <a:pt x="1188917" y="1385063"/>
                  </a:lnTo>
                  <a:lnTo>
                    <a:pt x="1178637" y="1397971"/>
                  </a:lnTo>
                  <a:lnTo>
                    <a:pt x="1173729" y="1414919"/>
                  </a:lnTo>
                  <a:lnTo>
                    <a:pt x="1175567" y="1433877"/>
                  </a:lnTo>
                  <a:lnTo>
                    <a:pt x="1184134" y="1449830"/>
                  </a:lnTo>
                  <a:lnTo>
                    <a:pt x="1198039" y="1461095"/>
                  </a:lnTo>
                  <a:lnTo>
                    <a:pt x="1215893" y="1465986"/>
                  </a:lnTo>
                  <a:lnTo>
                    <a:pt x="1233936" y="1462964"/>
                  </a:lnTo>
                  <a:lnTo>
                    <a:pt x="1249481" y="1453019"/>
                  </a:lnTo>
                  <a:lnTo>
                    <a:pt x="1260431" y="1438122"/>
                  </a:lnTo>
                  <a:lnTo>
                    <a:pt x="1264686" y="1420240"/>
                  </a:lnTo>
                  <a:lnTo>
                    <a:pt x="1261435" y="1403359"/>
                  </a:lnTo>
                  <a:lnTo>
                    <a:pt x="1252202" y="1389224"/>
                  </a:lnTo>
                  <a:lnTo>
                    <a:pt x="1238369" y="1379275"/>
                  </a:lnTo>
                  <a:lnTo>
                    <a:pt x="1221316" y="1374952"/>
                  </a:lnTo>
                  <a:close/>
                </a:path>
                <a:path w="1303654" h="2028825">
                  <a:moveTo>
                    <a:pt x="432443" y="464184"/>
                  </a:moveTo>
                  <a:lnTo>
                    <a:pt x="414059" y="467178"/>
                  </a:lnTo>
                  <a:lnTo>
                    <a:pt x="398396" y="477118"/>
                  </a:lnTo>
                  <a:lnTo>
                    <a:pt x="387450" y="492133"/>
                  </a:lnTo>
                  <a:lnTo>
                    <a:pt x="383218" y="510349"/>
                  </a:lnTo>
                  <a:lnTo>
                    <a:pt x="386910" y="528530"/>
                  </a:lnTo>
                  <a:lnTo>
                    <a:pt x="386948" y="528714"/>
                  </a:lnTo>
                  <a:lnTo>
                    <a:pt x="397427" y="543523"/>
                  </a:lnTo>
                  <a:lnTo>
                    <a:pt x="412991" y="553210"/>
                  </a:lnTo>
                  <a:lnTo>
                    <a:pt x="431973" y="556209"/>
                  </a:lnTo>
                  <a:lnTo>
                    <a:pt x="449555" y="552250"/>
                  </a:lnTo>
                  <a:lnTo>
                    <a:pt x="463301" y="542693"/>
                  </a:lnTo>
                  <a:lnTo>
                    <a:pt x="472144" y="528714"/>
                  </a:lnTo>
                  <a:lnTo>
                    <a:pt x="472260" y="528530"/>
                  </a:lnTo>
                  <a:lnTo>
                    <a:pt x="475483" y="510755"/>
                  </a:lnTo>
                  <a:lnTo>
                    <a:pt x="472187" y="493240"/>
                  </a:lnTo>
                  <a:lnTo>
                    <a:pt x="463069" y="478721"/>
                  </a:lnTo>
                  <a:lnTo>
                    <a:pt x="449398" y="468577"/>
                  </a:lnTo>
                  <a:lnTo>
                    <a:pt x="432443" y="464184"/>
                  </a:lnTo>
                  <a:close/>
                </a:path>
                <a:path w="1303654" h="2028825">
                  <a:moveTo>
                    <a:pt x="1155632" y="1569123"/>
                  </a:moveTo>
                  <a:lnTo>
                    <a:pt x="1137246" y="1572110"/>
                  </a:lnTo>
                  <a:lnTo>
                    <a:pt x="1121580" y="1582050"/>
                  </a:lnTo>
                  <a:lnTo>
                    <a:pt x="1110633" y="1597064"/>
                  </a:lnTo>
                  <a:lnTo>
                    <a:pt x="1106406" y="1615274"/>
                  </a:lnTo>
                  <a:lnTo>
                    <a:pt x="1110136" y="1633631"/>
                  </a:lnTo>
                  <a:lnTo>
                    <a:pt x="1120626" y="1648444"/>
                  </a:lnTo>
                  <a:lnTo>
                    <a:pt x="1136194" y="1658137"/>
                  </a:lnTo>
                  <a:lnTo>
                    <a:pt x="1155162" y="1661134"/>
                  </a:lnTo>
                  <a:lnTo>
                    <a:pt x="1172743" y="1657173"/>
                  </a:lnTo>
                  <a:lnTo>
                    <a:pt x="1182057" y="1650694"/>
                  </a:lnTo>
                  <a:lnTo>
                    <a:pt x="1183868" y="1647457"/>
                  </a:lnTo>
                  <a:lnTo>
                    <a:pt x="1198081" y="1618865"/>
                  </a:lnTo>
                  <a:lnTo>
                    <a:pt x="1198659" y="1615668"/>
                  </a:lnTo>
                  <a:lnTo>
                    <a:pt x="1195369" y="1598139"/>
                  </a:lnTo>
                  <a:lnTo>
                    <a:pt x="1186261" y="1583628"/>
                  </a:lnTo>
                  <a:lnTo>
                    <a:pt x="1172595" y="1573500"/>
                  </a:lnTo>
                  <a:lnTo>
                    <a:pt x="1155632" y="1569123"/>
                  </a:lnTo>
                  <a:close/>
                </a:path>
                <a:path w="1303654" h="2028825">
                  <a:moveTo>
                    <a:pt x="493644" y="920546"/>
                  </a:moveTo>
                  <a:lnTo>
                    <a:pt x="475327" y="924925"/>
                  </a:lnTo>
                  <a:lnTo>
                    <a:pt x="460557" y="935642"/>
                  </a:lnTo>
                  <a:lnTo>
                    <a:pt x="450860" y="951066"/>
                  </a:lnTo>
                  <a:lnTo>
                    <a:pt x="447759" y="969568"/>
                  </a:lnTo>
                  <a:lnTo>
                    <a:pt x="452216" y="987757"/>
                  </a:lnTo>
                  <a:lnTo>
                    <a:pt x="463050" y="1002512"/>
                  </a:lnTo>
                  <a:lnTo>
                    <a:pt x="478541" y="1012238"/>
                  </a:lnTo>
                  <a:lnTo>
                    <a:pt x="496971" y="1015339"/>
                  </a:lnTo>
                  <a:lnTo>
                    <a:pt x="515125" y="1010885"/>
                  </a:lnTo>
                  <a:lnTo>
                    <a:pt x="529812" y="1000112"/>
                  </a:lnTo>
                  <a:lnTo>
                    <a:pt x="539496" y="984671"/>
                  </a:lnTo>
                  <a:lnTo>
                    <a:pt x="542641" y="966215"/>
                  </a:lnTo>
                  <a:lnTo>
                    <a:pt x="538296" y="947989"/>
                  </a:lnTo>
                  <a:lnTo>
                    <a:pt x="527610" y="933303"/>
                  </a:lnTo>
                  <a:lnTo>
                    <a:pt x="512190" y="923657"/>
                  </a:lnTo>
                  <a:lnTo>
                    <a:pt x="493644" y="920546"/>
                  </a:lnTo>
                  <a:close/>
                </a:path>
                <a:path w="1303654" h="2028825">
                  <a:moveTo>
                    <a:pt x="362618" y="655929"/>
                  </a:moveTo>
                  <a:lnTo>
                    <a:pt x="343462" y="661111"/>
                  </a:lnTo>
                  <a:lnTo>
                    <a:pt x="327549" y="673312"/>
                  </a:lnTo>
                  <a:lnTo>
                    <a:pt x="316971" y="690233"/>
                  </a:lnTo>
                  <a:lnTo>
                    <a:pt x="313825" y="709574"/>
                  </a:lnTo>
                  <a:lnTo>
                    <a:pt x="319170" y="728743"/>
                  </a:lnTo>
                  <a:lnTo>
                    <a:pt x="331336" y="743885"/>
                  </a:lnTo>
                  <a:lnTo>
                    <a:pt x="348492" y="753456"/>
                  </a:lnTo>
                  <a:lnTo>
                    <a:pt x="368803" y="755916"/>
                  </a:lnTo>
                  <a:lnTo>
                    <a:pt x="387375" y="751105"/>
                  </a:lnTo>
                  <a:lnTo>
                    <a:pt x="401720" y="740468"/>
                  </a:lnTo>
                  <a:lnTo>
                    <a:pt x="410899" y="725043"/>
                  </a:lnTo>
                  <a:lnTo>
                    <a:pt x="413977" y="705865"/>
                  </a:lnTo>
                  <a:lnTo>
                    <a:pt x="409672" y="685867"/>
                  </a:lnTo>
                  <a:lnTo>
                    <a:pt x="398513" y="669748"/>
                  </a:lnTo>
                  <a:lnTo>
                    <a:pt x="382246" y="659204"/>
                  </a:lnTo>
                  <a:lnTo>
                    <a:pt x="362618" y="655929"/>
                  </a:lnTo>
                  <a:close/>
                </a:path>
                <a:path w="1303654" h="2028825">
                  <a:moveTo>
                    <a:pt x="687764" y="983741"/>
                  </a:moveTo>
                  <a:lnTo>
                    <a:pt x="668017" y="988835"/>
                  </a:lnTo>
                  <a:lnTo>
                    <a:pt x="652981" y="1000534"/>
                  </a:lnTo>
                  <a:lnTo>
                    <a:pt x="643865" y="1017410"/>
                  </a:lnTo>
                  <a:lnTo>
                    <a:pt x="641878" y="1038034"/>
                  </a:lnTo>
                  <a:lnTo>
                    <a:pt x="647120" y="1056348"/>
                  </a:lnTo>
                  <a:lnTo>
                    <a:pt x="658293" y="1071021"/>
                  </a:lnTo>
                  <a:lnTo>
                    <a:pt x="673857" y="1080652"/>
                  </a:lnTo>
                  <a:lnTo>
                    <a:pt x="692272" y="1083843"/>
                  </a:lnTo>
                  <a:lnTo>
                    <a:pt x="711427" y="1079003"/>
                  </a:lnTo>
                  <a:lnTo>
                    <a:pt x="727548" y="1067039"/>
                  </a:lnTo>
                  <a:lnTo>
                    <a:pt x="738451" y="1050273"/>
                  </a:lnTo>
                  <a:lnTo>
                    <a:pt x="741954" y="1031024"/>
                  </a:lnTo>
                  <a:lnTo>
                    <a:pt x="736920" y="1011800"/>
                  </a:lnTo>
                  <a:lnTo>
                    <a:pt x="724975" y="996434"/>
                  </a:lnTo>
                  <a:lnTo>
                    <a:pt x="707972" y="986541"/>
                  </a:lnTo>
                  <a:lnTo>
                    <a:pt x="687764" y="983741"/>
                  </a:lnTo>
                  <a:close/>
                </a:path>
                <a:path w="1303654" h="2028825">
                  <a:moveTo>
                    <a:pt x="826308" y="1237310"/>
                  </a:moveTo>
                  <a:lnTo>
                    <a:pt x="805609" y="1242002"/>
                  </a:lnTo>
                  <a:lnTo>
                    <a:pt x="788756" y="1254331"/>
                  </a:lnTo>
                  <a:lnTo>
                    <a:pt x="777800" y="1272075"/>
                  </a:lnTo>
                  <a:lnTo>
                    <a:pt x="774797" y="1293012"/>
                  </a:lnTo>
                  <a:lnTo>
                    <a:pt x="780216" y="1312267"/>
                  </a:lnTo>
                  <a:lnTo>
                    <a:pt x="792197" y="1327553"/>
                  </a:lnTo>
                  <a:lnTo>
                    <a:pt x="809067" y="1337414"/>
                  </a:lnTo>
                  <a:lnTo>
                    <a:pt x="829153" y="1340396"/>
                  </a:lnTo>
                  <a:lnTo>
                    <a:pt x="848803" y="1335636"/>
                  </a:lnTo>
                  <a:lnTo>
                    <a:pt x="864333" y="1324268"/>
                  </a:lnTo>
                  <a:lnTo>
                    <a:pt x="874389" y="1307768"/>
                  </a:lnTo>
                  <a:lnTo>
                    <a:pt x="877616" y="1287614"/>
                  </a:lnTo>
                  <a:lnTo>
                    <a:pt x="873169" y="1267744"/>
                  </a:lnTo>
                  <a:lnTo>
                    <a:pt x="862120" y="1251742"/>
                  </a:lnTo>
                  <a:lnTo>
                    <a:pt x="845992" y="1241100"/>
                  </a:lnTo>
                  <a:lnTo>
                    <a:pt x="826308" y="1237310"/>
                  </a:lnTo>
                  <a:close/>
                </a:path>
                <a:path w="1303654" h="2028825">
                  <a:moveTo>
                    <a:pt x="1079470" y="454456"/>
                  </a:moveTo>
                  <a:lnTo>
                    <a:pt x="1060218" y="457956"/>
                  </a:lnTo>
                  <a:lnTo>
                    <a:pt x="1043589" y="468633"/>
                  </a:lnTo>
                  <a:lnTo>
                    <a:pt x="1031689" y="484524"/>
                  </a:lnTo>
                  <a:lnTo>
                    <a:pt x="1026625" y="503669"/>
                  </a:lnTo>
                  <a:lnTo>
                    <a:pt x="1029770" y="523222"/>
                  </a:lnTo>
                  <a:lnTo>
                    <a:pt x="1040063" y="539511"/>
                  </a:lnTo>
                  <a:lnTo>
                    <a:pt x="1055902" y="550843"/>
                  </a:lnTo>
                  <a:lnTo>
                    <a:pt x="1075685" y="555523"/>
                  </a:lnTo>
                  <a:lnTo>
                    <a:pt x="1096125" y="552589"/>
                  </a:lnTo>
                  <a:lnTo>
                    <a:pt x="1112406" y="542856"/>
                  </a:lnTo>
                  <a:lnTo>
                    <a:pt x="1123321" y="527439"/>
                  </a:lnTo>
                  <a:lnTo>
                    <a:pt x="1127666" y="507453"/>
                  </a:lnTo>
                  <a:lnTo>
                    <a:pt x="1124347" y="487425"/>
                  </a:lnTo>
                  <a:lnTo>
                    <a:pt x="1114169" y="470773"/>
                  </a:lnTo>
                  <a:lnTo>
                    <a:pt x="1098691" y="459212"/>
                  </a:lnTo>
                  <a:lnTo>
                    <a:pt x="1079470" y="454456"/>
                  </a:lnTo>
                  <a:close/>
                </a:path>
                <a:path w="1303654" h="2028825">
                  <a:moveTo>
                    <a:pt x="1023894" y="1301800"/>
                  </a:moveTo>
                  <a:lnTo>
                    <a:pt x="1002693" y="1305724"/>
                  </a:lnTo>
                  <a:lnTo>
                    <a:pt x="985326" y="1317318"/>
                  </a:lnTo>
                  <a:lnTo>
                    <a:pt x="973715" y="1334663"/>
                  </a:lnTo>
                  <a:lnTo>
                    <a:pt x="969780" y="1355839"/>
                  </a:lnTo>
                  <a:lnTo>
                    <a:pt x="974180" y="1375584"/>
                  </a:lnTo>
                  <a:lnTo>
                    <a:pt x="985293" y="1391793"/>
                  </a:lnTo>
                  <a:lnTo>
                    <a:pt x="1001530" y="1402877"/>
                  </a:lnTo>
                  <a:lnTo>
                    <a:pt x="1021304" y="1407248"/>
                  </a:lnTo>
                  <a:lnTo>
                    <a:pt x="1042428" y="1403316"/>
                  </a:lnTo>
                  <a:lnTo>
                    <a:pt x="1059667" y="1391793"/>
                  </a:lnTo>
                  <a:lnTo>
                    <a:pt x="1071322" y="1374444"/>
                  </a:lnTo>
                  <a:lnTo>
                    <a:pt x="1075266" y="1353324"/>
                  </a:lnTo>
                  <a:lnTo>
                    <a:pt x="1070904" y="1333536"/>
                  </a:lnTo>
                  <a:lnTo>
                    <a:pt x="1059848" y="1317318"/>
                  </a:lnTo>
                  <a:lnTo>
                    <a:pt x="1043644" y="1306200"/>
                  </a:lnTo>
                  <a:lnTo>
                    <a:pt x="1023894" y="1301800"/>
                  </a:lnTo>
                  <a:close/>
                </a:path>
                <a:path w="1303654" h="2028825">
                  <a:moveTo>
                    <a:pt x="1011360" y="0"/>
                  </a:moveTo>
                  <a:lnTo>
                    <a:pt x="990355" y="4732"/>
                  </a:lnTo>
                  <a:lnTo>
                    <a:pt x="973060" y="16789"/>
                  </a:lnTo>
                  <a:lnTo>
                    <a:pt x="961446" y="34161"/>
                  </a:lnTo>
                  <a:lnTo>
                    <a:pt x="957486" y="54838"/>
                  </a:lnTo>
                  <a:lnTo>
                    <a:pt x="962574" y="75182"/>
                  </a:lnTo>
                  <a:lnTo>
                    <a:pt x="975206" y="92495"/>
                  </a:lnTo>
                  <a:lnTo>
                    <a:pt x="992948" y="104439"/>
                  </a:lnTo>
                  <a:lnTo>
                    <a:pt x="1013366" y="108673"/>
                  </a:lnTo>
                  <a:lnTo>
                    <a:pt x="1034040" y="103919"/>
                  </a:lnTo>
                  <a:lnTo>
                    <a:pt x="1050920" y="91771"/>
                  </a:lnTo>
                  <a:lnTo>
                    <a:pt x="1062219" y="74121"/>
                  </a:lnTo>
                  <a:lnTo>
                    <a:pt x="1066147" y="52857"/>
                  </a:lnTo>
                  <a:lnTo>
                    <a:pt x="1061698" y="31587"/>
                  </a:lnTo>
                  <a:lnTo>
                    <a:pt x="1050088" y="14727"/>
                  </a:lnTo>
                  <a:lnTo>
                    <a:pt x="1032811" y="3717"/>
                  </a:lnTo>
                  <a:lnTo>
                    <a:pt x="1011360" y="0"/>
                  </a:lnTo>
                  <a:close/>
                </a:path>
                <a:path w="1303654" h="2028825">
                  <a:moveTo>
                    <a:pt x="751899" y="129908"/>
                  </a:moveTo>
                  <a:lnTo>
                    <a:pt x="729618" y="134278"/>
                  </a:lnTo>
                  <a:lnTo>
                    <a:pt x="711420" y="146484"/>
                  </a:lnTo>
                  <a:lnTo>
                    <a:pt x="699353" y="164487"/>
                  </a:lnTo>
                  <a:lnTo>
                    <a:pt x="695460" y="186245"/>
                  </a:lnTo>
                  <a:lnTo>
                    <a:pt x="700578" y="206313"/>
                  </a:lnTo>
                  <a:lnTo>
                    <a:pt x="713072" y="223537"/>
                  </a:lnTo>
                  <a:lnTo>
                    <a:pt x="730250" y="235424"/>
                  </a:lnTo>
                  <a:lnTo>
                    <a:pt x="750413" y="240169"/>
                  </a:lnTo>
                  <a:lnTo>
                    <a:pt x="772102" y="235895"/>
                  </a:lnTo>
                  <a:lnTo>
                    <a:pt x="789857" y="223537"/>
                  </a:lnTo>
                  <a:lnTo>
                    <a:pt x="801714" y="205138"/>
                  </a:lnTo>
                  <a:lnTo>
                    <a:pt x="805708" y="182740"/>
                  </a:lnTo>
                  <a:lnTo>
                    <a:pt x="801328" y="161530"/>
                  </a:lnTo>
                  <a:lnTo>
                    <a:pt x="790114" y="144884"/>
                  </a:lnTo>
                  <a:lnTo>
                    <a:pt x="773245" y="133959"/>
                  </a:lnTo>
                  <a:lnTo>
                    <a:pt x="751899" y="129908"/>
                  </a:lnTo>
                  <a:close/>
                </a:path>
                <a:path w="1303654" h="2028825">
                  <a:moveTo>
                    <a:pt x="957804" y="1494497"/>
                  </a:moveTo>
                  <a:lnTo>
                    <a:pt x="935075" y="1498711"/>
                  </a:lnTo>
                  <a:lnTo>
                    <a:pt x="917097" y="1510615"/>
                  </a:lnTo>
                  <a:lnTo>
                    <a:pt x="905297" y="1528725"/>
                  </a:lnTo>
                  <a:lnTo>
                    <a:pt x="901289" y="1551431"/>
                  </a:lnTo>
                  <a:lnTo>
                    <a:pt x="906219" y="1573773"/>
                  </a:lnTo>
                  <a:lnTo>
                    <a:pt x="918889" y="1591794"/>
                  </a:lnTo>
                  <a:lnTo>
                    <a:pt x="937320" y="1603597"/>
                  </a:lnTo>
                  <a:lnTo>
                    <a:pt x="959531" y="1607286"/>
                  </a:lnTo>
                  <a:lnTo>
                    <a:pt x="981401" y="1601683"/>
                  </a:lnTo>
                  <a:lnTo>
                    <a:pt x="999106" y="1588341"/>
                  </a:lnTo>
                  <a:lnTo>
                    <a:pt x="1010650" y="1569460"/>
                  </a:lnTo>
                  <a:lnTo>
                    <a:pt x="1014039" y="1547240"/>
                  </a:lnTo>
                  <a:lnTo>
                    <a:pt x="1008742" y="1526617"/>
                  </a:lnTo>
                  <a:lnTo>
                    <a:pt x="996513" y="1509929"/>
                  </a:lnTo>
                  <a:lnTo>
                    <a:pt x="978988" y="1498711"/>
                  </a:lnTo>
                  <a:lnTo>
                    <a:pt x="957804" y="1494497"/>
                  </a:lnTo>
                  <a:close/>
                </a:path>
                <a:path w="1303654" h="2028825">
                  <a:moveTo>
                    <a:pt x="1145268" y="904062"/>
                  </a:moveTo>
                  <a:lnTo>
                    <a:pt x="1105141" y="921975"/>
                  </a:lnTo>
                  <a:lnTo>
                    <a:pt x="1088022" y="961466"/>
                  </a:lnTo>
                  <a:lnTo>
                    <a:pt x="1087941" y="961834"/>
                  </a:lnTo>
                  <a:lnTo>
                    <a:pt x="1092700" y="984578"/>
                  </a:lnTo>
                  <a:lnTo>
                    <a:pt x="1106084" y="1004114"/>
                  </a:lnTo>
                  <a:lnTo>
                    <a:pt x="1125461" y="1017775"/>
                  </a:lnTo>
                  <a:lnTo>
                    <a:pt x="1148202" y="1022896"/>
                  </a:lnTo>
                  <a:lnTo>
                    <a:pt x="1171181" y="1017946"/>
                  </a:lnTo>
                  <a:lnTo>
                    <a:pt x="1190009" y="1004616"/>
                  </a:lnTo>
                  <a:lnTo>
                    <a:pt x="1202614" y="985068"/>
                  </a:lnTo>
                  <a:lnTo>
                    <a:pt x="1206860" y="961834"/>
                  </a:lnTo>
                  <a:lnTo>
                    <a:pt x="1206927" y="961466"/>
                  </a:lnTo>
                  <a:lnTo>
                    <a:pt x="1201781" y="938037"/>
                  </a:lnTo>
                  <a:lnTo>
                    <a:pt x="1188590" y="919543"/>
                  </a:lnTo>
                  <a:lnTo>
                    <a:pt x="1169153" y="907659"/>
                  </a:lnTo>
                  <a:lnTo>
                    <a:pt x="1145268" y="904062"/>
                  </a:lnTo>
                  <a:close/>
                </a:path>
                <a:path w="1303654" h="2028825">
                  <a:moveTo>
                    <a:pt x="884614" y="1032662"/>
                  </a:moveTo>
                  <a:lnTo>
                    <a:pt x="860999" y="1038132"/>
                  </a:lnTo>
                  <a:lnTo>
                    <a:pt x="841991" y="1051521"/>
                  </a:lnTo>
                  <a:lnTo>
                    <a:pt x="829419" y="1070931"/>
                  </a:lnTo>
                  <a:lnTo>
                    <a:pt x="825114" y="1094460"/>
                  </a:lnTo>
                  <a:lnTo>
                    <a:pt x="830328" y="1117728"/>
                  </a:lnTo>
                  <a:lnTo>
                    <a:pt x="843696" y="1137018"/>
                  </a:lnTo>
                  <a:lnTo>
                    <a:pt x="863096" y="1150221"/>
                  </a:lnTo>
                  <a:lnTo>
                    <a:pt x="886404" y="1155230"/>
                  </a:lnTo>
                  <a:lnTo>
                    <a:pt x="910921" y="1150221"/>
                  </a:lnTo>
                  <a:lnTo>
                    <a:pt x="930867" y="1136175"/>
                  </a:lnTo>
                  <a:lnTo>
                    <a:pt x="943815" y="1115409"/>
                  </a:lnTo>
                  <a:lnTo>
                    <a:pt x="947745" y="1090155"/>
                  </a:lnTo>
                  <a:lnTo>
                    <a:pt x="942044" y="1066570"/>
                  </a:lnTo>
                  <a:lnTo>
                    <a:pt x="928529" y="1048130"/>
                  </a:lnTo>
                  <a:lnTo>
                    <a:pt x="908839" y="1036330"/>
                  </a:lnTo>
                  <a:lnTo>
                    <a:pt x="884614" y="1032662"/>
                  </a:lnTo>
                  <a:close/>
                </a:path>
                <a:path w="1303654" h="2028825">
                  <a:moveTo>
                    <a:pt x="44331" y="975080"/>
                  </a:moveTo>
                  <a:lnTo>
                    <a:pt x="22848" y="978975"/>
                  </a:lnTo>
                  <a:lnTo>
                    <a:pt x="4269" y="1063545"/>
                  </a:lnTo>
                  <a:lnTo>
                    <a:pt x="0" y="1083541"/>
                  </a:lnTo>
                  <a:lnTo>
                    <a:pt x="731" y="1084060"/>
                  </a:lnTo>
                  <a:lnTo>
                    <a:pt x="62182" y="1097821"/>
                  </a:lnTo>
                  <a:lnTo>
                    <a:pt x="66557" y="1096989"/>
                  </a:lnTo>
                  <a:lnTo>
                    <a:pt x="87060" y="1083541"/>
                  </a:lnTo>
                  <a:lnTo>
                    <a:pt x="101276" y="1063545"/>
                  </a:lnTo>
                  <a:lnTo>
                    <a:pt x="106866" y="1039253"/>
                  </a:lnTo>
                  <a:lnTo>
                    <a:pt x="102234" y="1014873"/>
                  </a:lnTo>
                  <a:lnTo>
                    <a:pt x="88819" y="994560"/>
                  </a:lnTo>
                  <a:lnTo>
                    <a:pt x="68793" y="980551"/>
                  </a:lnTo>
                  <a:lnTo>
                    <a:pt x="44331" y="975080"/>
                  </a:lnTo>
                  <a:close/>
                </a:path>
                <a:path w="1303654" h="2028825">
                  <a:moveTo>
                    <a:pt x="1086264" y="1748269"/>
                  </a:moveTo>
                  <a:lnTo>
                    <a:pt x="1061519" y="1753746"/>
                  </a:lnTo>
                  <a:lnTo>
                    <a:pt x="1041740" y="1767684"/>
                  </a:lnTo>
                  <a:lnTo>
                    <a:pt x="1028773" y="1788142"/>
                  </a:lnTo>
                  <a:lnTo>
                    <a:pt x="1024466" y="1813178"/>
                  </a:lnTo>
                  <a:lnTo>
                    <a:pt x="1030152" y="1837775"/>
                  </a:lnTo>
                  <a:lnTo>
                    <a:pt x="1044424" y="1857914"/>
                  </a:lnTo>
                  <a:lnTo>
                    <a:pt x="1056479" y="1865804"/>
                  </a:lnTo>
                  <a:lnTo>
                    <a:pt x="1119997" y="1758300"/>
                  </a:lnTo>
                  <a:lnTo>
                    <a:pt x="1111190" y="1752708"/>
                  </a:lnTo>
                  <a:lnTo>
                    <a:pt x="1086264" y="1748269"/>
                  </a:lnTo>
                  <a:close/>
                </a:path>
                <a:path w="1303654" h="2028825">
                  <a:moveTo>
                    <a:pt x="631134" y="1164793"/>
                  </a:moveTo>
                  <a:lnTo>
                    <a:pt x="605092" y="1170062"/>
                  </a:lnTo>
                  <a:lnTo>
                    <a:pt x="583824" y="1184476"/>
                  </a:lnTo>
                  <a:lnTo>
                    <a:pt x="569723" y="1205632"/>
                  </a:lnTo>
                  <a:lnTo>
                    <a:pt x="565183" y="1231125"/>
                  </a:lnTo>
                  <a:lnTo>
                    <a:pt x="571205" y="1255066"/>
                  </a:lnTo>
                  <a:lnTo>
                    <a:pt x="585710" y="1275249"/>
                  </a:lnTo>
                  <a:lnTo>
                    <a:pt x="606210" y="1289248"/>
                  </a:lnTo>
                  <a:lnTo>
                    <a:pt x="630220" y="1294637"/>
                  </a:lnTo>
                  <a:lnTo>
                    <a:pt x="655670" y="1289469"/>
                  </a:lnTo>
                  <a:lnTo>
                    <a:pt x="676449" y="1274911"/>
                  </a:lnTo>
                  <a:lnTo>
                    <a:pt x="690297" y="1253329"/>
                  </a:lnTo>
                  <a:lnTo>
                    <a:pt x="694952" y="1227086"/>
                  </a:lnTo>
                  <a:lnTo>
                    <a:pt x="689656" y="1202274"/>
                  </a:lnTo>
                  <a:lnTo>
                    <a:pt x="676178" y="1182571"/>
                  </a:lnTo>
                  <a:lnTo>
                    <a:pt x="656133" y="1169552"/>
                  </a:lnTo>
                  <a:lnTo>
                    <a:pt x="631134" y="1164793"/>
                  </a:lnTo>
                  <a:close/>
                </a:path>
                <a:path w="1303654" h="2028825">
                  <a:moveTo>
                    <a:pt x="240431" y="1029550"/>
                  </a:moveTo>
                  <a:lnTo>
                    <a:pt x="214570" y="1034227"/>
                  </a:lnTo>
                  <a:lnTo>
                    <a:pt x="192835" y="1048057"/>
                  </a:lnTo>
                  <a:lnTo>
                    <a:pt x="177534" y="1068884"/>
                  </a:lnTo>
                  <a:lnTo>
                    <a:pt x="170975" y="1094549"/>
                  </a:lnTo>
                  <a:lnTo>
                    <a:pt x="175067" y="1122199"/>
                  </a:lnTo>
                  <a:lnTo>
                    <a:pt x="175704" y="1123242"/>
                  </a:lnTo>
                  <a:lnTo>
                    <a:pt x="188326" y="1126068"/>
                  </a:lnTo>
                  <a:lnTo>
                    <a:pt x="239561" y="1138934"/>
                  </a:lnTo>
                  <a:lnTo>
                    <a:pt x="280124" y="1151474"/>
                  </a:lnTo>
                  <a:lnTo>
                    <a:pt x="287599" y="1146509"/>
                  </a:lnTo>
                  <a:lnTo>
                    <a:pt x="302715" y="1124275"/>
                  </a:lnTo>
                  <a:lnTo>
                    <a:pt x="307945" y="1097229"/>
                  </a:lnTo>
                  <a:lnTo>
                    <a:pt x="302184" y="1071522"/>
                  </a:lnTo>
                  <a:lnTo>
                    <a:pt x="287490" y="1050145"/>
                  </a:lnTo>
                  <a:lnTo>
                    <a:pt x="266145" y="1035391"/>
                  </a:lnTo>
                  <a:lnTo>
                    <a:pt x="240431" y="1029550"/>
                  </a:lnTo>
                  <a:close/>
                </a:path>
                <a:path w="1303654" h="2028825">
                  <a:moveTo>
                    <a:pt x="435630" y="1094968"/>
                  </a:moveTo>
                  <a:lnTo>
                    <a:pt x="408290" y="1100318"/>
                  </a:lnTo>
                  <a:lnTo>
                    <a:pt x="385737" y="1115294"/>
                  </a:lnTo>
                  <a:lnTo>
                    <a:pt x="370478" y="1137434"/>
                  </a:lnTo>
                  <a:lnTo>
                    <a:pt x="365018" y="1164272"/>
                  </a:lnTo>
                  <a:lnTo>
                    <a:pt x="370205" y="1186871"/>
                  </a:lnTo>
                  <a:lnTo>
                    <a:pt x="380920" y="1191605"/>
                  </a:lnTo>
                  <a:lnTo>
                    <a:pt x="424119" y="1213955"/>
                  </a:lnTo>
                  <a:lnTo>
                    <a:pt x="451330" y="1230278"/>
                  </a:lnTo>
                  <a:lnTo>
                    <a:pt x="462121" y="1227764"/>
                  </a:lnTo>
                  <a:lnTo>
                    <a:pt x="483246" y="1212975"/>
                  </a:lnTo>
                  <a:lnTo>
                    <a:pt x="497785" y="1191605"/>
                  </a:lnTo>
                  <a:lnTo>
                    <a:pt x="498870" y="1186871"/>
                  </a:lnTo>
                  <a:lnTo>
                    <a:pt x="503626" y="1165758"/>
                  </a:lnTo>
                  <a:lnTo>
                    <a:pt x="498983" y="1138013"/>
                  </a:lnTo>
                  <a:lnTo>
                    <a:pt x="484816" y="1115628"/>
                  </a:lnTo>
                  <a:lnTo>
                    <a:pt x="463055" y="1100610"/>
                  </a:lnTo>
                  <a:lnTo>
                    <a:pt x="435630" y="1094968"/>
                  </a:lnTo>
                  <a:close/>
                </a:path>
                <a:path w="1303654" h="2028825">
                  <a:moveTo>
                    <a:pt x="1083267" y="1089812"/>
                  </a:moveTo>
                  <a:lnTo>
                    <a:pt x="1057447" y="1094840"/>
                  </a:lnTo>
                  <a:lnTo>
                    <a:pt x="1035910" y="1108925"/>
                  </a:lnTo>
                  <a:lnTo>
                    <a:pt x="1020900" y="1129917"/>
                  </a:lnTo>
                  <a:lnTo>
                    <a:pt x="1014662" y="1155661"/>
                  </a:lnTo>
                  <a:lnTo>
                    <a:pt x="1019084" y="1183233"/>
                  </a:lnTo>
                  <a:lnTo>
                    <a:pt x="1033275" y="1205799"/>
                  </a:lnTo>
                  <a:lnTo>
                    <a:pt x="1055079" y="1221096"/>
                  </a:lnTo>
                  <a:lnTo>
                    <a:pt x="1082340" y="1226858"/>
                  </a:lnTo>
                  <a:lnTo>
                    <a:pt x="1108383" y="1221907"/>
                  </a:lnTo>
                  <a:lnTo>
                    <a:pt x="1130084" y="1208001"/>
                  </a:lnTo>
                  <a:lnTo>
                    <a:pt x="1145239" y="1187213"/>
                  </a:lnTo>
                  <a:lnTo>
                    <a:pt x="1151644" y="1161618"/>
                  </a:lnTo>
                  <a:lnTo>
                    <a:pt x="1147071" y="1134496"/>
                  </a:lnTo>
                  <a:lnTo>
                    <a:pt x="1132410" y="1111656"/>
                  </a:lnTo>
                  <a:lnTo>
                    <a:pt x="1110271" y="1095845"/>
                  </a:lnTo>
                  <a:lnTo>
                    <a:pt x="1083267" y="1089812"/>
                  </a:lnTo>
                  <a:close/>
                </a:path>
                <a:path w="1303654" h="2028825">
                  <a:moveTo>
                    <a:pt x="1015182" y="633450"/>
                  </a:moveTo>
                  <a:lnTo>
                    <a:pt x="989409" y="639449"/>
                  </a:lnTo>
                  <a:lnTo>
                    <a:pt x="968264" y="654275"/>
                  </a:lnTo>
                  <a:lnTo>
                    <a:pt x="953941" y="675688"/>
                  </a:lnTo>
                  <a:lnTo>
                    <a:pt x="948634" y="701446"/>
                  </a:lnTo>
                  <a:lnTo>
                    <a:pt x="954294" y="727837"/>
                  </a:lnTo>
                  <a:lnTo>
                    <a:pt x="954420" y="728424"/>
                  </a:lnTo>
                  <a:lnTo>
                    <a:pt x="970072" y="750749"/>
                  </a:lnTo>
                  <a:lnTo>
                    <a:pt x="992800" y="765713"/>
                  </a:lnTo>
                  <a:lnTo>
                    <a:pt x="1019818" y="770610"/>
                  </a:lnTo>
                  <a:lnTo>
                    <a:pt x="1045418" y="764447"/>
                  </a:lnTo>
                  <a:lnTo>
                    <a:pt x="1066341" y="749452"/>
                  </a:lnTo>
                  <a:lnTo>
                    <a:pt x="1080468" y="727837"/>
                  </a:lnTo>
                  <a:lnTo>
                    <a:pt x="1085680" y="701814"/>
                  </a:lnTo>
                  <a:lnTo>
                    <a:pt x="1080196" y="674471"/>
                  </a:lnTo>
                  <a:lnTo>
                    <a:pt x="1065133" y="652521"/>
                  </a:lnTo>
                  <a:lnTo>
                    <a:pt x="1042719" y="638126"/>
                  </a:lnTo>
                  <a:lnTo>
                    <a:pt x="1015182" y="633450"/>
                  </a:lnTo>
                  <a:close/>
                </a:path>
                <a:path w="1303654" h="2028825">
                  <a:moveTo>
                    <a:pt x="686786" y="311734"/>
                  </a:moveTo>
                  <a:lnTo>
                    <a:pt x="659609" y="317024"/>
                  </a:lnTo>
                  <a:lnTo>
                    <a:pt x="637194" y="331912"/>
                  </a:lnTo>
                  <a:lnTo>
                    <a:pt x="622029" y="353951"/>
                  </a:lnTo>
                  <a:lnTo>
                    <a:pt x="616605" y="380695"/>
                  </a:lnTo>
                  <a:lnTo>
                    <a:pt x="622653" y="407396"/>
                  </a:lnTo>
                  <a:lnTo>
                    <a:pt x="638383" y="429610"/>
                  </a:lnTo>
                  <a:lnTo>
                    <a:pt x="661004" y="444626"/>
                  </a:lnTo>
                  <a:lnTo>
                    <a:pt x="687725" y="449732"/>
                  </a:lnTo>
                  <a:lnTo>
                    <a:pt x="713093" y="443873"/>
                  </a:lnTo>
                  <a:lnTo>
                    <a:pt x="734130" y="429201"/>
                  </a:lnTo>
                  <a:lnTo>
                    <a:pt x="748649" y="407925"/>
                  </a:lnTo>
                  <a:lnTo>
                    <a:pt x="754464" y="382257"/>
                  </a:lnTo>
                  <a:lnTo>
                    <a:pt x="749822" y="354787"/>
                  </a:lnTo>
                  <a:lnTo>
                    <a:pt x="735655" y="332484"/>
                  </a:lnTo>
                  <a:lnTo>
                    <a:pt x="713973" y="317436"/>
                  </a:lnTo>
                  <a:lnTo>
                    <a:pt x="686786" y="311734"/>
                  </a:lnTo>
                  <a:close/>
                </a:path>
                <a:path w="1303654" h="2028825">
                  <a:moveTo>
                    <a:pt x="950133" y="181457"/>
                  </a:moveTo>
                  <a:lnTo>
                    <a:pt x="922666" y="185994"/>
                  </a:lnTo>
                  <a:lnTo>
                    <a:pt x="899835" y="200388"/>
                  </a:lnTo>
                  <a:lnTo>
                    <a:pt x="884185" y="222243"/>
                  </a:lnTo>
                  <a:lnTo>
                    <a:pt x="878264" y="249161"/>
                  </a:lnTo>
                  <a:lnTo>
                    <a:pt x="883934" y="276140"/>
                  </a:lnTo>
                  <a:lnTo>
                    <a:pt x="899507" y="298515"/>
                  </a:lnTo>
                  <a:lnTo>
                    <a:pt x="922201" y="313567"/>
                  </a:lnTo>
                  <a:lnTo>
                    <a:pt x="949231" y="318579"/>
                  </a:lnTo>
                  <a:lnTo>
                    <a:pt x="974860" y="312529"/>
                  </a:lnTo>
                  <a:lnTo>
                    <a:pt x="995845" y="297624"/>
                  </a:lnTo>
                  <a:lnTo>
                    <a:pt x="1010009" y="276140"/>
                  </a:lnTo>
                  <a:lnTo>
                    <a:pt x="1015360" y="250075"/>
                  </a:lnTo>
                  <a:lnTo>
                    <a:pt x="1010456" y="223887"/>
                  </a:lnTo>
                  <a:lnTo>
                    <a:pt x="996696" y="202403"/>
                  </a:lnTo>
                  <a:lnTo>
                    <a:pt x="975960" y="187600"/>
                  </a:lnTo>
                  <a:lnTo>
                    <a:pt x="950133" y="181457"/>
                  </a:lnTo>
                  <a:close/>
                </a:path>
                <a:path w="1303654" h="2028825">
                  <a:moveTo>
                    <a:pt x="559176" y="702652"/>
                  </a:moveTo>
                  <a:lnTo>
                    <a:pt x="531719" y="708409"/>
                  </a:lnTo>
                  <a:lnTo>
                    <a:pt x="510052" y="723385"/>
                  </a:lnTo>
                  <a:lnTo>
                    <a:pt x="495968" y="745715"/>
                  </a:lnTo>
                  <a:lnTo>
                    <a:pt x="491256" y="773531"/>
                  </a:lnTo>
                  <a:lnTo>
                    <a:pt x="497330" y="800701"/>
                  </a:lnTo>
                  <a:lnTo>
                    <a:pt x="512815" y="822882"/>
                  </a:lnTo>
                  <a:lnTo>
                    <a:pt x="535233" y="837659"/>
                  </a:lnTo>
                  <a:lnTo>
                    <a:pt x="562110" y="842619"/>
                  </a:lnTo>
                  <a:lnTo>
                    <a:pt x="588794" y="836163"/>
                  </a:lnTo>
                  <a:lnTo>
                    <a:pt x="611008" y="820146"/>
                  </a:lnTo>
                  <a:lnTo>
                    <a:pt x="626064" y="797367"/>
                  </a:lnTo>
                  <a:lnTo>
                    <a:pt x="631274" y="770623"/>
                  </a:lnTo>
                  <a:lnTo>
                    <a:pt x="625086" y="743952"/>
                  </a:lnTo>
                  <a:lnTo>
                    <a:pt x="609384" y="722202"/>
                  </a:lnTo>
                  <a:lnTo>
                    <a:pt x="586602" y="707670"/>
                  </a:lnTo>
                  <a:lnTo>
                    <a:pt x="559176" y="702652"/>
                  </a:lnTo>
                  <a:close/>
                </a:path>
                <a:path w="1303654" h="2028825">
                  <a:moveTo>
                    <a:pt x="763913" y="1414881"/>
                  </a:moveTo>
                  <a:lnTo>
                    <a:pt x="735831" y="1419178"/>
                  </a:lnTo>
                  <a:lnTo>
                    <a:pt x="713102" y="1432874"/>
                  </a:lnTo>
                  <a:lnTo>
                    <a:pt x="697585" y="1454261"/>
                  </a:lnTo>
                  <a:lnTo>
                    <a:pt x="694941" y="1465494"/>
                  </a:lnTo>
                  <a:lnTo>
                    <a:pt x="714242" y="1494099"/>
                  </a:lnTo>
                  <a:lnTo>
                    <a:pt x="740008" y="1536379"/>
                  </a:lnTo>
                  <a:lnTo>
                    <a:pt x="749837" y="1554229"/>
                  </a:lnTo>
                  <a:lnTo>
                    <a:pt x="761703" y="1556702"/>
                  </a:lnTo>
                  <a:lnTo>
                    <a:pt x="788651" y="1551012"/>
                  </a:lnTo>
                  <a:lnTo>
                    <a:pt x="811212" y="1535720"/>
                  </a:lnTo>
                  <a:lnTo>
                    <a:pt x="826827" y="1513348"/>
                  </a:lnTo>
                  <a:lnTo>
                    <a:pt x="832937" y="1486420"/>
                  </a:lnTo>
                  <a:lnTo>
                    <a:pt x="827924" y="1459222"/>
                  </a:lnTo>
                  <a:lnTo>
                    <a:pt x="813294" y="1436725"/>
                  </a:lnTo>
                  <a:lnTo>
                    <a:pt x="791228" y="1421191"/>
                  </a:lnTo>
                  <a:lnTo>
                    <a:pt x="763913" y="1414881"/>
                  </a:lnTo>
                  <a:close/>
                </a:path>
                <a:path w="1303654" h="2028825">
                  <a:moveTo>
                    <a:pt x="1012567" y="1940123"/>
                  </a:moveTo>
                  <a:lnTo>
                    <a:pt x="1001390" y="1941989"/>
                  </a:lnTo>
                  <a:lnTo>
                    <a:pt x="977622" y="1957085"/>
                  </a:lnTo>
                  <a:lnTo>
                    <a:pt x="961646" y="1980016"/>
                  </a:lnTo>
                  <a:lnTo>
                    <a:pt x="955988" y="2008365"/>
                  </a:lnTo>
                  <a:lnTo>
                    <a:pt x="960405" y="2028407"/>
                  </a:lnTo>
                  <a:lnTo>
                    <a:pt x="1012567" y="1940123"/>
                  </a:lnTo>
                  <a:close/>
                </a:path>
                <a:path w="1303654" h="2028825">
                  <a:moveTo>
                    <a:pt x="883902" y="373405"/>
                  </a:moveTo>
                  <a:lnTo>
                    <a:pt x="856517" y="378049"/>
                  </a:lnTo>
                  <a:lnTo>
                    <a:pt x="833747" y="392222"/>
                  </a:lnTo>
                  <a:lnTo>
                    <a:pt x="817801" y="413883"/>
                  </a:lnTo>
                  <a:lnTo>
                    <a:pt x="810890" y="440994"/>
                  </a:lnTo>
                  <a:lnTo>
                    <a:pt x="814900" y="470274"/>
                  </a:lnTo>
                  <a:lnTo>
                    <a:pt x="829153" y="494144"/>
                  </a:lnTo>
                  <a:lnTo>
                    <a:pt x="851606" y="510374"/>
                  </a:lnTo>
                  <a:lnTo>
                    <a:pt x="880219" y="516737"/>
                  </a:lnTo>
                  <a:lnTo>
                    <a:pt x="907836" y="512031"/>
                  </a:lnTo>
                  <a:lnTo>
                    <a:pt x="930770" y="497960"/>
                  </a:lnTo>
                  <a:lnTo>
                    <a:pt x="946844" y="476507"/>
                  </a:lnTo>
                  <a:lnTo>
                    <a:pt x="953879" y="449656"/>
                  </a:lnTo>
                  <a:lnTo>
                    <a:pt x="949621" y="421107"/>
                  </a:lnTo>
                  <a:lnTo>
                    <a:pt x="934836" y="397024"/>
                  </a:lnTo>
                  <a:lnTo>
                    <a:pt x="912078" y="380193"/>
                  </a:lnTo>
                  <a:lnTo>
                    <a:pt x="883902" y="373405"/>
                  </a:lnTo>
                  <a:close/>
                </a:path>
                <a:path w="1303654" h="2028825">
                  <a:moveTo>
                    <a:pt x="889173" y="1675549"/>
                  </a:moveTo>
                  <a:lnTo>
                    <a:pt x="861936" y="1681692"/>
                  </a:lnTo>
                  <a:lnTo>
                    <a:pt x="840372" y="1696858"/>
                  </a:lnTo>
                  <a:lnTo>
                    <a:pt x="827221" y="1717643"/>
                  </a:lnTo>
                  <a:lnTo>
                    <a:pt x="867805" y="1812927"/>
                  </a:lnTo>
                  <a:lnTo>
                    <a:pt x="867870" y="1813081"/>
                  </a:lnTo>
                  <a:lnTo>
                    <a:pt x="890100" y="1818131"/>
                  </a:lnTo>
                  <a:lnTo>
                    <a:pt x="918312" y="1812927"/>
                  </a:lnTo>
                  <a:lnTo>
                    <a:pt x="941841" y="1797367"/>
                  </a:lnTo>
                  <a:lnTo>
                    <a:pt x="957925" y="1774158"/>
                  </a:lnTo>
                  <a:lnTo>
                    <a:pt x="963798" y="1746008"/>
                  </a:lnTo>
                  <a:lnTo>
                    <a:pt x="957812" y="1717811"/>
                  </a:lnTo>
                  <a:lnTo>
                    <a:pt x="941768" y="1695148"/>
                  </a:lnTo>
                  <a:lnTo>
                    <a:pt x="918083" y="1680300"/>
                  </a:lnTo>
                  <a:lnTo>
                    <a:pt x="889173" y="1675549"/>
                  </a:lnTo>
                  <a:close/>
                </a:path>
                <a:path w="1303654" h="2028825">
                  <a:moveTo>
                    <a:pt x="951174" y="825398"/>
                  </a:moveTo>
                  <a:lnTo>
                    <a:pt x="922879" y="831733"/>
                  </a:lnTo>
                  <a:lnTo>
                    <a:pt x="900246" y="848101"/>
                  </a:lnTo>
                  <a:lnTo>
                    <a:pt x="885554" y="872034"/>
                  </a:lnTo>
                  <a:lnTo>
                    <a:pt x="881083" y="901064"/>
                  </a:lnTo>
                  <a:lnTo>
                    <a:pt x="887590" y="928322"/>
                  </a:lnTo>
                  <a:lnTo>
                    <a:pt x="903122" y="949864"/>
                  </a:lnTo>
                  <a:lnTo>
                    <a:pt x="925758" y="963901"/>
                  </a:lnTo>
                  <a:lnTo>
                    <a:pt x="953575" y="968641"/>
                  </a:lnTo>
                  <a:lnTo>
                    <a:pt x="981010" y="962858"/>
                  </a:lnTo>
                  <a:lnTo>
                    <a:pt x="1003343" y="947880"/>
                  </a:lnTo>
                  <a:lnTo>
                    <a:pt x="1018479" y="925782"/>
                  </a:lnTo>
                  <a:lnTo>
                    <a:pt x="1024326" y="898639"/>
                  </a:lnTo>
                  <a:lnTo>
                    <a:pt x="1018806" y="870230"/>
                  </a:lnTo>
                  <a:lnTo>
                    <a:pt x="1002995" y="846774"/>
                  </a:lnTo>
                  <a:lnTo>
                    <a:pt x="979562" y="830939"/>
                  </a:lnTo>
                  <a:lnTo>
                    <a:pt x="951174" y="825398"/>
                  </a:lnTo>
                  <a:close/>
                </a:path>
                <a:path w="1303654" h="2028825">
                  <a:moveTo>
                    <a:pt x="757474" y="765352"/>
                  </a:moveTo>
                  <a:lnTo>
                    <a:pt x="729298" y="770867"/>
                  </a:lnTo>
                  <a:lnTo>
                    <a:pt x="705920" y="786676"/>
                  </a:lnTo>
                  <a:lnTo>
                    <a:pt x="690078" y="810047"/>
                  </a:lnTo>
                  <a:lnTo>
                    <a:pt x="684512" y="838250"/>
                  </a:lnTo>
                  <a:lnTo>
                    <a:pt x="690297" y="865220"/>
                  </a:lnTo>
                  <a:lnTo>
                    <a:pt x="705348" y="887188"/>
                  </a:lnTo>
                  <a:lnTo>
                    <a:pt x="727584" y="902096"/>
                  </a:lnTo>
                  <a:lnTo>
                    <a:pt x="754921" y="907884"/>
                  </a:lnTo>
                  <a:lnTo>
                    <a:pt x="782698" y="903251"/>
                  </a:lnTo>
                  <a:lnTo>
                    <a:pt x="805207" y="889390"/>
                  </a:lnTo>
                  <a:lnTo>
                    <a:pt x="820601" y="868019"/>
                  </a:lnTo>
                  <a:lnTo>
                    <a:pt x="827032" y="840854"/>
                  </a:lnTo>
                  <a:lnTo>
                    <a:pt x="822618" y="811849"/>
                  </a:lnTo>
                  <a:lnTo>
                    <a:pt x="808074" y="787992"/>
                  </a:lnTo>
                  <a:lnTo>
                    <a:pt x="785619" y="771690"/>
                  </a:lnTo>
                  <a:lnTo>
                    <a:pt x="757474" y="765352"/>
                  </a:lnTo>
                  <a:close/>
                </a:path>
                <a:path w="1303654" h="2028825">
                  <a:moveTo>
                    <a:pt x="823565" y="570229"/>
                  </a:moveTo>
                  <a:lnTo>
                    <a:pt x="795687" y="574764"/>
                  </a:lnTo>
                  <a:lnTo>
                    <a:pt x="772944" y="588621"/>
                  </a:lnTo>
                  <a:lnTo>
                    <a:pt x="757262" y="610033"/>
                  </a:lnTo>
                  <a:lnTo>
                    <a:pt x="750565" y="637235"/>
                  </a:lnTo>
                  <a:lnTo>
                    <a:pt x="754792" y="666362"/>
                  </a:lnTo>
                  <a:lnTo>
                    <a:pt x="769266" y="690410"/>
                  </a:lnTo>
                  <a:lnTo>
                    <a:pt x="791759" y="706933"/>
                  </a:lnTo>
                  <a:lnTo>
                    <a:pt x="820047" y="713485"/>
                  </a:lnTo>
                  <a:lnTo>
                    <a:pt x="848432" y="708161"/>
                  </a:lnTo>
                  <a:lnTo>
                    <a:pt x="871983" y="692486"/>
                  </a:lnTo>
                  <a:lnTo>
                    <a:pt x="887991" y="669134"/>
                  </a:lnTo>
                  <a:lnTo>
                    <a:pt x="893745" y="640778"/>
                  </a:lnTo>
                  <a:lnTo>
                    <a:pt x="888117" y="613555"/>
                  </a:lnTo>
                  <a:lnTo>
                    <a:pt x="873166" y="591335"/>
                  </a:lnTo>
                  <a:lnTo>
                    <a:pt x="850959" y="576200"/>
                  </a:lnTo>
                  <a:lnTo>
                    <a:pt x="823565" y="570229"/>
                  </a:lnTo>
                  <a:close/>
                </a:path>
                <a:path w="1303654" h="2028825">
                  <a:moveTo>
                    <a:pt x="626092" y="503974"/>
                  </a:moveTo>
                  <a:lnTo>
                    <a:pt x="597752" y="509818"/>
                  </a:lnTo>
                  <a:lnTo>
                    <a:pt x="574478" y="525895"/>
                  </a:lnTo>
                  <a:lnTo>
                    <a:pt x="558907" y="549510"/>
                  </a:lnTo>
                  <a:lnTo>
                    <a:pt x="553677" y="577964"/>
                  </a:lnTo>
                  <a:lnTo>
                    <a:pt x="560303" y="606230"/>
                  </a:lnTo>
                  <a:lnTo>
                    <a:pt x="576885" y="628640"/>
                  </a:lnTo>
                  <a:lnTo>
                    <a:pt x="600988" y="642997"/>
                  </a:lnTo>
                  <a:lnTo>
                    <a:pt x="630182" y="647103"/>
                  </a:lnTo>
                  <a:lnTo>
                    <a:pt x="657390" y="640306"/>
                  </a:lnTo>
                  <a:lnTo>
                    <a:pt x="678742" y="624562"/>
                  </a:lnTo>
                  <a:lnTo>
                    <a:pt x="692495" y="601781"/>
                  </a:lnTo>
                  <a:lnTo>
                    <a:pt x="696908" y="573874"/>
                  </a:lnTo>
                  <a:lnTo>
                    <a:pt x="690822" y="546486"/>
                  </a:lnTo>
                  <a:lnTo>
                    <a:pt x="675606" y="524341"/>
                  </a:lnTo>
                  <a:lnTo>
                    <a:pt x="653338" y="509488"/>
                  </a:lnTo>
                  <a:lnTo>
                    <a:pt x="626092" y="503974"/>
                  </a:lnTo>
                  <a:close/>
                </a:path>
              </a:pathLst>
            </a:custGeom>
            <a:solidFill>
              <a:srgbClr val="A1C40E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84427" y="1103528"/>
              <a:ext cx="5951073" cy="682620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99332" y="3539731"/>
              <a:ext cx="6073296" cy="285174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306014" y="4341719"/>
              <a:ext cx="1109509" cy="137584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342603" y="4814277"/>
              <a:ext cx="580527" cy="64073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940963" y="3790911"/>
              <a:ext cx="1341361" cy="1126310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2940951" y="3794454"/>
              <a:ext cx="1295400" cy="1170305"/>
            </a:xfrm>
            <a:custGeom>
              <a:avLst/>
              <a:gdLst/>
              <a:ahLst/>
              <a:cxnLst/>
              <a:rect l="l" t="t" r="r" b="b"/>
              <a:pathLst>
                <a:path w="1295400" h="1170304">
                  <a:moveTo>
                    <a:pt x="1294866" y="517867"/>
                  </a:moveTo>
                  <a:lnTo>
                    <a:pt x="1291780" y="473608"/>
                  </a:lnTo>
                  <a:lnTo>
                    <a:pt x="1284528" y="429806"/>
                  </a:lnTo>
                  <a:lnTo>
                    <a:pt x="1273378" y="387515"/>
                  </a:lnTo>
                  <a:lnTo>
                    <a:pt x="1258493" y="346862"/>
                  </a:lnTo>
                  <a:lnTo>
                    <a:pt x="1240066" y="307936"/>
                  </a:lnTo>
                  <a:lnTo>
                    <a:pt x="1218247" y="270827"/>
                  </a:lnTo>
                  <a:lnTo>
                    <a:pt x="1193241" y="235648"/>
                  </a:lnTo>
                  <a:lnTo>
                    <a:pt x="1165199" y="202514"/>
                  </a:lnTo>
                  <a:lnTo>
                    <a:pt x="1134325" y="171500"/>
                  </a:lnTo>
                  <a:lnTo>
                    <a:pt x="1100797" y="142709"/>
                  </a:lnTo>
                  <a:lnTo>
                    <a:pt x="1064780" y="116268"/>
                  </a:lnTo>
                  <a:lnTo>
                    <a:pt x="1026452" y="92265"/>
                  </a:lnTo>
                  <a:lnTo>
                    <a:pt x="985989" y="70789"/>
                  </a:lnTo>
                  <a:lnTo>
                    <a:pt x="943584" y="51943"/>
                  </a:lnTo>
                  <a:lnTo>
                    <a:pt x="899414" y="35852"/>
                  </a:lnTo>
                  <a:lnTo>
                    <a:pt x="853643" y="22593"/>
                  </a:lnTo>
                  <a:lnTo>
                    <a:pt x="806462" y="12280"/>
                  </a:lnTo>
                  <a:lnTo>
                    <a:pt x="758037" y="5003"/>
                  </a:lnTo>
                  <a:lnTo>
                    <a:pt x="708558" y="876"/>
                  </a:lnTo>
                  <a:lnTo>
                    <a:pt x="658202" y="0"/>
                  </a:lnTo>
                  <a:lnTo>
                    <a:pt x="607136" y="2463"/>
                  </a:lnTo>
                  <a:lnTo>
                    <a:pt x="555561" y="8369"/>
                  </a:lnTo>
                  <a:lnTo>
                    <a:pt x="504583" y="17665"/>
                  </a:lnTo>
                  <a:lnTo>
                    <a:pt x="455295" y="30099"/>
                  </a:lnTo>
                  <a:lnTo>
                    <a:pt x="407835" y="45529"/>
                  </a:lnTo>
                  <a:lnTo>
                    <a:pt x="362318" y="63779"/>
                  </a:lnTo>
                  <a:lnTo>
                    <a:pt x="318884" y="84721"/>
                  </a:lnTo>
                  <a:lnTo>
                    <a:pt x="277647" y="108191"/>
                  </a:lnTo>
                  <a:lnTo>
                    <a:pt x="238734" y="134035"/>
                  </a:lnTo>
                  <a:lnTo>
                    <a:pt x="202285" y="162102"/>
                  </a:lnTo>
                  <a:lnTo>
                    <a:pt x="168427" y="192227"/>
                  </a:lnTo>
                  <a:lnTo>
                    <a:pt x="137274" y="224256"/>
                  </a:lnTo>
                  <a:lnTo>
                    <a:pt x="108953" y="258051"/>
                  </a:lnTo>
                  <a:lnTo>
                    <a:pt x="83616" y="293446"/>
                  </a:lnTo>
                  <a:lnTo>
                    <a:pt x="61366" y="330288"/>
                  </a:lnTo>
                  <a:lnTo>
                    <a:pt x="42341" y="368414"/>
                  </a:lnTo>
                  <a:lnTo>
                    <a:pt x="26657" y="407695"/>
                  </a:lnTo>
                  <a:lnTo>
                    <a:pt x="14465" y="447954"/>
                  </a:lnTo>
                  <a:lnTo>
                    <a:pt x="5867" y="489051"/>
                  </a:lnTo>
                  <a:lnTo>
                    <a:pt x="1003" y="530821"/>
                  </a:lnTo>
                  <a:lnTo>
                    <a:pt x="0" y="573112"/>
                  </a:lnTo>
                  <a:lnTo>
                    <a:pt x="2997" y="615772"/>
                  </a:lnTo>
                  <a:lnTo>
                    <a:pt x="9969" y="657999"/>
                  </a:lnTo>
                  <a:lnTo>
                    <a:pt x="20739" y="698995"/>
                  </a:lnTo>
                  <a:lnTo>
                    <a:pt x="35153" y="738632"/>
                  </a:lnTo>
                  <a:lnTo>
                    <a:pt x="53047" y="776808"/>
                  </a:lnTo>
                  <a:lnTo>
                    <a:pt x="74256" y="813384"/>
                  </a:lnTo>
                  <a:lnTo>
                    <a:pt x="98640" y="848233"/>
                  </a:lnTo>
                  <a:lnTo>
                    <a:pt x="126009" y="881253"/>
                  </a:lnTo>
                  <a:lnTo>
                    <a:pt x="156222" y="912304"/>
                  </a:lnTo>
                  <a:lnTo>
                    <a:pt x="183438" y="936294"/>
                  </a:lnTo>
                  <a:lnTo>
                    <a:pt x="179273" y="953109"/>
                  </a:lnTo>
                  <a:lnTo>
                    <a:pt x="133235" y="1007008"/>
                  </a:lnTo>
                  <a:lnTo>
                    <a:pt x="41630" y="1082408"/>
                  </a:lnTo>
                  <a:lnTo>
                    <a:pt x="177584" y="1152436"/>
                  </a:lnTo>
                  <a:lnTo>
                    <a:pt x="260591" y="1169898"/>
                  </a:lnTo>
                  <a:lnTo>
                    <a:pt x="324548" y="1129461"/>
                  </a:lnTo>
                  <a:lnTo>
                    <a:pt x="385394" y="1049502"/>
                  </a:lnTo>
                  <a:lnTo>
                    <a:pt x="388200" y="1050556"/>
                  </a:lnTo>
                  <a:lnTo>
                    <a:pt x="433819" y="1064450"/>
                  </a:lnTo>
                  <a:lnTo>
                    <a:pt x="480999" y="1075397"/>
                  </a:lnTo>
                  <a:lnTo>
                    <a:pt x="529577" y="1083271"/>
                  </a:lnTo>
                  <a:lnTo>
                    <a:pt x="579412" y="1087970"/>
                  </a:lnTo>
                  <a:lnTo>
                    <a:pt x="630313" y="1089342"/>
                  </a:lnTo>
                  <a:lnTo>
                    <a:pt x="682142" y="1087297"/>
                  </a:lnTo>
                  <a:lnTo>
                    <a:pt x="733767" y="1081824"/>
                  </a:lnTo>
                  <a:lnTo>
                    <a:pt x="784098" y="1073099"/>
                  </a:lnTo>
                  <a:lnTo>
                    <a:pt x="832967" y="1061275"/>
                  </a:lnTo>
                  <a:lnTo>
                    <a:pt x="880224" y="1046480"/>
                  </a:lnTo>
                  <a:lnTo>
                    <a:pt x="925728" y="1028839"/>
                  </a:lnTo>
                  <a:lnTo>
                    <a:pt x="969314" y="1008507"/>
                  </a:lnTo>
                  <a:lnTo>
                    <a:pt x="1010843" y="985621"/>
                  </a:lnTo>
                  <a:lnTo>
                    <a:pt x="1050163" y="960323"/>
                  </a:lnTo>
                  <a:lnTo>
                    <a:pt x="1087120" y="932726"/>
                  </a:lnTo>
                  <a:lnTo>
                    <a:pt x="1121562" y="902995"/>
                  </a:lnTo>
                  <a:lnTo>
                    <a:pt x="1153350" y="871245"/>
                  </a:lnTo>
                  <a:lnTo>
                    <a:pt x="1182331" y="837628"/>
                  </a:lnTo>
                  <a:lnTo>
                    <a:pt x="1208341" y="802284"/>
                  </a:lnTo>
                  <a:lnTo>
                    <a:pt x="1231239" y="765340"/>
                  </a:lnTo>
                  <a:lnTo>
                    <a:pt x="1250873" y="726935"/>
                  </a:lnTo>
                  <a:lnTo>
                    <a:pt x="1267104" y="687222"/>
                  </a:lnTo>
                  <a:lnTo>
                    <a:pt x="1279766" y="646315"/>
                  </a:lnTo>
                  <a:lnTo>
                    <a:pt x="1288707" y="604354"/>
                  </a:lnTo>
                  <a:lnTo>
                    <a:pt x="1293799" y="561505"/>
                  </a:lnTo>
                  <a:lnTo>
                    <a:pt x="1294866" y="5178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390722" y="3944607"/>
              <a:ext cx="845223" cy="939215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2022565" y="3897918"/>
              <a:ext cx="530860" cy="484505"/>
            </a:xfrm>
            <a:custGeom>
              <a:avLst/>
              <a:gdLst/>
              <a:ahLst/>
              <a:cxnLst/>
              <a:rect l="l" t="t" r="r" b="b"/>
              <a:pathLst>
                <a:path w="530860" h="484504">
                  <a:moveTo>
                    <a:pt x="48092" y="0"/>
                  </a:moveTo>
                  <a:lnTo>
                    <a:pt x="27297" y="15631"/>
                  </a:lnTo>
                  <a:lnTo>
                    <a:pt x="11376" y="50605"/>
                  </a:lnTo>
                  <a:lnTo>
                    <a:pt x="1790" y="99088"/>
                  </a:lnTo>
                  <a:lnTo>
                    <a:pt x="0" y="155246"/>
                  </a:lnTo>
                  <a:lnTo>
                    <a:pt x="7465" y="213245"/>
                  </a:lnTo>
                  <a:lnTo>
                    <a:pt x="23525" y="264519"/>
                  </a:lnTo>
                  <a:lnTo>
                    <a:pt x="47279" y="312168"/>
                  </a:lnTo>
                  <a:lnTo>
                    <a:pt x="77083" y="355479"/>
                  </a:lnTo>
                  <a:lnTo>
                    <a:pt x="111295" y="393738"/>
                  </a:lnTo>
                  <a:lnTo>
                    <a:pt x="148275" y="426232"/>
                  </a:lnTo>
                  <a:lnTo>
                    <a:pt x="186379" y="452248"/>
                  </a:lnTo>
                  <a:lnTo>
                    <a:pt x="223964" y="471073"/>
                  </a:lnTo>
                  <a:lnTo>
                    <a:pt x="291014" y="484295"/>
                  </a:lnTo>
                  <a:lnTo>
                    <a:pt x="317193" y="477265"/>
                  </a:lnTo>
                  <a:lnTo>
                    <a:pt x="342884" y="450787"/>
                  </a:lnTo>
                  <a:lnTo>
                    <a:pt x="356586" y="412850"/>
                  </a:lnTo>
                  <a:lnTo>
                    <a:pt x="365566" y="372412"/>
                  </a:lnTo>
                  <a:lnTo>
                    <a:pt x="377090" y="338434"/>
                  </a:lnTo>
                  <a:lnTo>
                    <a:pt x="398422" y="319874"/>
                  </a:lnTo>
                  <a:lnTo>
                    <a:pt x="428349" y="324262"/>
                  </a:lnTo>
                  <a:lnTo>
                    <a:pt x="461482" y="348926"/>
                  </a:lnTo>
                  <a:lnTo>
                    <a:pt x="496090" y="388258"/>
                  </a:lnTo>
                  <a:lnTo>
                    <a:pt x="530438" y="436651"/>
                  </a:lnTo>
                  <a:lnTo>
                    <a:pt x="511625" y="383398"/>
                  </a:lnTo>
                  <a:lnTo>
                    <a:pt x="490446" y="331416"/>
                  </a:lnTo>
                  <a:lnTo>
                    <a:pt x="467210" y="284557"/>
                  </a:lnTo>
                  <a:lnTo>
                    <a:pt x="442229" y="246674"/>
                  </a:lnTo>
                  <a:lnTo>
                    <a:pt x="388275" y="213245"/>
                  </a:lnTo>
                  <a:lnTo>
                    <a:pt x="361850" y="225178"/>
                  </a:lnTo>
                  <a:lnTo>
                    <a:pt x="319845" y="275503"/>
                  </a:lnTo>
                  <a:lnTo>
                    <a:pt x="291805" y="289407"/>
                  </a:lnTo>
                  <a:lnTo>
                    <a:pt x="235377" y="262682"/>
                  </a:lnTo>
                  <a:lnTo>
                    <a:pt x="208674" y="229848"/>
                  </a:lnTo>
                  <a:lnTo>
                    <a:pt x="182952" y="189225"/>
                  </a:lnTo>
                  <a:lnTo>
                    <a:pt x="158190" y="144708"/>
                  </a:lnTo>
                  <a:lnTo>
                    <a:pt x="134370" y="100190"/>
                  </a:lnTo>
                  <a:lnTo>
                    <a:pt x="111469" y="59566"/>
                  </a:lnTo>
                  <a:lnTo>
                    <a:pt x="89470" y="26730"/>
                  </a:lnTo>
                  <a:lnTo>
                    <a:pt x="68351" y="5577"/>
                  </a:lnTo>
                  <a:lnTo>
                    <a:pt x="480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510685" y="4029927"/>
              <a:ext cx="230367" cy="243713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3495593" y="4722404"/>
            <a:ext cx="4070985" cy="10350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600" spc="95" dirty="0" err="1">
                <a:solidFill>
                  <a:srgbClr val="FFFFFF"/>
                </a:solidFill>
                <a:latin typeface="Microsoft Sans Serif"/>
                <a:cs typeface="Microsoft Sans Serif"/>
              </a:rPr>
              <a:t>Informe</a:t>
            </a:r>
            <a:r>
              <a:rPr sz="6600" spc="-5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6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de</a:t>
            </a:r>
            <a:endParaRPr sz="6600" dirty="0">
              <a:latin typeface="Microsoft Sans Serif"/>
              <a:cs typeface="Microsoft Sans Serif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495593" y="5423115"/>
            <a:ext cx="3868420" cy="10350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6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Denuncias</a:t>
            </a:r>
            <a:endParaRPr sz="6600" dirty="0">
              <a:latin typeface="Microsoft Sans Serif"/>
              <a:cs typeface="Microsoft Sans Serif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2917769" y="4002075"/>
            <a:ext cx="2452370" cy="2891790"/>
            <a:chOff x="2917769" y="4002075"/>
            <a:chExt cx="2452370" cy="2891790"/>
          </a:xfrm>
        </p:grpSpPr>
        <p:sp>
          <p:nvSpPr>
            <p:cNvPr id="24" name="object 24"/>
            <p:cNvSpPr/>
            <p:nvPr/>
          </p:nvSpPr>
          <p:spPr>
            <a:xfrm>
              <a:off x="2987242" y="5817909"/>
              <a:ext cx="0" cy="1006475"/>
            </a:xfrm>
            <a:custGeom>
              <a:avLst/>
              <a:gdLst/>
              <a:ahLst/>
              <a:cxnLst/>
              <a:rect l="l" t="t" r="r" b="b"/>
              <a:pathLst>
                <a:path h="1006475">
                  <a:moveTo>
                    <a:pt x="0" y="0"/>
                  </a:moveTo>
                  <a:lnTo>
                    <a:pt x="0" y="1005966"/>
                  </a:lnTo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987242" y="6823880"/>
              <a:ext cx="2383155" cy="0"/>
            </a:xfrm>
            <a:custGeom>
              <a:avLst/>
              <a:gdLst/>
              <a:ahLst/>
              <a:cxnLst/>
              <a:rect l="l" t="t" r="r" b="b"/>
              <a:pathLst>
                <a:path w="2383154">
                  <a:moveTo>
                    <a:pt x="0" y="0"/>
                  </a:moveTo>
                  <a:lnTo>
                    <a:pt x="2382672" y="0"/>
                  </a:lnTo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917769" y="6754398"/>
              <a:ext cx="138950" cy="138963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066795" y="4002075"/>
              <a:ext cx="1027569" cy="714120"/>
            </a:xfrm>
            <a:prstGeom prst="rect">
              <a:avLst/>
            </a:prstGeom>
          </p:spPr>
        </p:pic>
      </p:grpSp>
      <p:sp>
        <p:nvSpPr>
          <p:cNvPr id="28" name="object 28"/>
          <p:cNvSpPr txBox="1"/>
          <p:nvPr/>
        </p:nvSpPr>
        <p:spPr>
          <a:xfrm>
            <a:off x="5485184" y="6242306"/>
            <a:ext cx="1905635" cy="10350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202</a:t>
            </a:r>
            <a:r>
              <a:rPr lang="es-CO" sz="6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5</a:t>
            </a:r>
            <a:endParaRPr sz="6600" dirty="0">
              <a:latin typeface="Microsoft Sans Serif"/>
              <a:cs typeface="Microsoft Sans Serif"/>
            </a:endParaRPr>
          </a:p>
        </p:txBody>
      </p:sp>
      <p:pic>
        <p:nvPicPr>
          <p:cNvPr id="29" name="object 29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597452" y="8425601"/>
            <a:ext cx="1312466" cy="1127405"/>
          </a:xfrm>
          <a:prstGeom prst="rect">
            <a:avLst/>
          </a:prstGeom>
        </p:spPr>
      </p:pic>
      <p:grpSp>
        <p:nvGrpSpPr>
          <p:cNvPr id="30" name="object 30"/>
          <p:cNvGrpSpPr/>
          <p:nvPr/>
        </p:nvGrpSpPr>
        <p:grpSpPr>
          <a:xfrm>
            <a:off x="3050481" y="8651906"/>
            <a:ext cx="2446020" cy="703580"/>
            <a:chOff x="3050481" y="8651906"/>
            <a:chExt cx="2446020" cy="703580"/>
          </a:xfrm>
        </p:grpSpPr>
        <p:sp>
          <p:nvSpPr>
            <p:cNvPr id="31" name="object 31"/>
            <p:cNvSpPr/>
            <p:nvPr/>
          </p:nvSpPr>
          <p:spPr>
            <a:xfrm>
              <a:off x="3065462" y="8669634"/>
              <a:ext cx="253365" cy="287655"/>
            </a:xfrm>
            <a:custGeom>
              <a:avLst/>
              <a:gdLst/>
              <a:ahLst/>
              <a:cxnLst/>
              <a:rect l="l" t="t" r="r" b="b"/>
              <a:pathLst>
                <a:path w="253364" h="287654">
                  <a:moveTo>
                    <a:pt x="154051" y="0"/>
                  </a:moveTo>
                  <a:lnTo>
                    <a:pt x="109085" y="4478"/>
                  </a:lnTo>
                  <a:lnTo>
                    <a:pt x="71120" y="17919"/>
                  </a:lnTo>
                  <a:lnTo>
                    <a:pt x="28484" y="53018"/>
                  </a:lnTo>
                  <a:lnTo>
                    <a:pt x="4575" y="103774"/>
                  </a:lnTo>
                  <a:lnTo>
                    <a:pt x="0" y="144995"/>
                  </a:lnTo>
                  <a:lnTo>
                    <a:pt x="1002" y="163862"/>
                  </a:lnTo>
                  <a:lnTo>
                    <a:pt x="1095" y="165608"/>
                  </a:lnTo>
                  <a:lnTo>
                    <a:pt x="9858" y="202842"/>
                  </a:lnTo>
                  <a:lnTo>
                    <a:pt x="38995" y="247881"/>
                  </a:lnTo>
                  <a:lnTo>
                    <a:pt x="86029" y="277190"/>
                  </a:lnTo>
                  <a:lnTo>
                    <a:pt x="126385" y="286116"/>
                  </a:lnTo>
                  <a:lnTo>
                    <a:pt x="149326" y="287235"/>
                  </a:lnTo>
                  <a:lnTo>
                    <a:pt x="158572" y="287076"/>
                  </a:lnTo>
                  <a:lnTo>
                    <a:pt x="204139" y="281525"/>
                  </a:lnTo>
                  <a:lnTo>
                    <a:pt x="245729" y="268585"/>
                  </a:lnTo>
                  <a:lnTo>
                    <a:pt x="253339" y="265175"/>
                  </a:lnTo>
                  <a:lnTo>
                    <a:pt x="253339" y="244284"/>
                  </a:lnTo>
                  <a:lnTo>
                    <a:pt x="194246" y="244284"/>
                  </a:lnTo>
                  <a:lnTo>
                    <a:pt x="194246" y="226161"/>
                  </a:lnTo>
                  <a:lnTo>
                    <a:pt x="153657" y="226161"/>
                  </a:lnTo>
                  <a:lnTo>
                    <a:pt x="135519" y="224882"/>
                  </a:lnTo>
                  <a:lnTo>
                    <a:pt x="95148" y="205676"/>
                  </a:lnTo>
                  <a:lnTo>
                    <a:pt x="76490" y="163862"/>
                  </a:lnTo>
                  <a:lnTo>
                    <a:pt x="75247" y="144995"/>
                  </a:lnTo>
                  <a:lnTo>
                    <a:pt x="76478" y="126085"/>
                  </a:lnTo>
                  <a:lnTo>
                    <a:pt x="94945" y="83527"/>
                  </a:lnTo>
                  <a:lnTo>
                    <a:pt x="136027" y="63584"/>
                  </a:lnTo>
                  <a:lnTo>
                    <a:pt x="154838" y="62255"/>
                  </a:lnTo>
                  <a:lnTo>
                    <a:pt x="239346" y="62255"/>
                  </a:lnTo>
                  <a:lnTo>
                    <a:pt x="252552" y="28765"/>
                  </a:lnTo>
                  <a:lnTo>
                    <a:pt x="217998" y="10800"/>
                  </a:lnTo>
                  <a:lnTo>
                    <a:pt x="173158" y="935"/>
                  </a:lnTo>
                  <a:lnTo>
                    <a:pt x="163652" y="233"/>
                  </a:lnTo>
                  <a:lnTo>
                    <a:pt x="154051" y="0"/>
                  </a:lnTo>
                  <a:close/>
                </a:path>
                <a:path w="253364" h="287654">
                  <a:moveTo>
                    <a:pt x="207645" y="216712"/>
                  </a:moveTo>
                  <a:lnTo>
                    <a:pt x="200399" y="218927"/>
                  </a:lnTo>
                  <a:lnTo>
                    <a:pt x="194246" y="220580"/>
                  </a:lnTo>
                  <a:lnTo>
                    <a:pt x="194246" y="244284"/>
                  </a:lnTo>
                  <a:lnTo>
                    <a:pt x="207645" y="216712"/>
                  </a:lnTo>
                  <a:close/>
                </a:path>
                <a:path w="253364" h="287654">
                  <a:moveTo>
                    <a:pt x="253339" y="216712"/>
                  </a:moveTo>
                  <a:lnTo>
                    <a:pt x="207645" y="216712"/>
                  </a:lnTo>
                  <a:lnTo>
                    <a:pt x="194246" y="244284"/>
                  </a:lnTo>
                  <a:lnTo>
                    <a:pt x="253339" y="244284"/>
                  </a:lnTo>
                  <a:lnTo>
                    <a:pt x="253339" y="216712"/>
                  </a:lnTo>
                  <a:close/>
                </a:path>
                <a:path w="253364" h="287654">
                  <a:moveTo>
                    <a:pt x="194246" y="220580"/>
                  </a:moveTo>
                  <a:lnTo>
                    <a:pt x="153657" y="226161"/>
                  </a:lnTo>
                  <a:lnTo>
                    <a:pt x="194246" y="226161"/>
                  </a:lnTo>
                  <a:lnTo>
                    <a:pt x="194246" y="220580"/>
                  </a:lnTo>
                  <a:close/>
                </a:path>
                <a:path w="253364" h="287654">
                  <a:moveTo>
                    <a:pt x="253339" y="126085"/>
                  </a:moveTo>
                  <a:lnTo>
                    <a:pt x="138696" y="126085"/>
                  </a:lnTo>
                  <a:lnTo>
                    <a:pt x="138696" y="176910"/>
                  </a:lnTo>
                  <a:lnTo>
                    <a:pt x="194246" y="176910"/>
                  </a:lnTo>
                  <a:lnTo>
                    <a:pt x="194246" y="220580"/>
                  </a:lnTo>
                  <a:lnTo>
                    <a:pt x="200399" y="218927"/>
                  </a:lnTo>
                  <a:lnTo>
                    <a:pt x="207645" y="216712"/>
                  </a:lnTo>
                  <a:lnTo>
                    <a:pt x="253339" y="216712"/>
                  </a:lnTo>
                  <a:lnTo>
                    <a:pt x="253339" y="126085"/>
                  </a:lnTo>
                  <a:close/>
                </a:path>
                <a:path w="253364" h="287654">
                  <a:moveTo>
                    <a:pt x="239346" y="62255"/>
                  </a:moveTo>
                  <a:lnTo>
                    <a:pt x="154838" y="62255"/>
                  </a:lnTo>
                  <a:lnTo>
                    <a:pt x="164956" y="62586"/>
                  </a:lnTo>
                  <a:lnTo>
                    <a:pt x="174841" y="63584"/>
                  </a:lnTo>
                  <a:lnTo>
                    <a:pt x="212267" y="74518"/>
                  </a:lnTo>
                  <a:lnTo>
                    <a:pt x="230492" y="84708"/>
                  </a:lnTo>
                  <a:lnTo>
                    <a:pt x="239346" y="6225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333781" y="8753569"/>
              <a:ext cx="374704" cy="203301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3696259" y="8651913"/>
              <a:ext cx="465455" cy="305435"/>
            </a:xfrm>
            <a:custGeom>
              <a:avLst/>
              <a:gdLst/>
              <a:ahLst/>
              <a:cxnLst/>
              <a:rect l="l" t="t" r="r" b="b"/>
              <a:pathLst>
                <a:path w="465454" h="305434">
                  <a:moveTo>
                    <a:pt x="167855" y="294716"/>
                  </a:moveTo>
                  <a:lnTo>
                    <a:pt x="158800" y="243890"/>
                  </a:lnTo>
                  <a:lnTo>
                    <a:pt x="153797" y="245211"/>
                  </a:lnTo>
                  <a:lnTo>
                    <a:pt x="141782" y="247840"/>
                  </a:lnTo>
                  <a:lnTo>
                    <a:pt x="138163" y="248234"/>
                  </a:lnTo>
                  <a:lnTo>
                    <a:pt x="124777" y="248234"/>
                  </a:lnTo>
                  <a:lnTo>
                    <a:pt x="117551" y="245935"/>
                  </a:lnTo>
                  <a:lnTo>
                    <a:pt x="108610" y="236740"/>
                  </a:lnTo>
                  <a:lnTo>
                    <a:pt x="106387" y="229577"/>
                  </a:lnTo>
                  <a:lnTo>
                    <a:pt x="106387" y="158000"/>
                  </a:lnTo>
                  <a:lnTo>
                    <a:pt x="161544" y="158000"/>
                  </a:lnTo>
                  <a:lnTo>
                    <a:pt x="161544" y="106387"/>
                  </a:lnTo>
                  <a:lnTo>
                    <a:pt x="106387" y="106387"/>
                  </a:lnTo>
                  <a:lnTo>
                    <a:pt x="106387" y="50038"/>
                  </a:lnTo>
                  <a:lnTo>
                    <a:pt x="36245" y="50038"/>
                  </a:lnTo>
                  <a:lnTo>
                    <a:pt x="36245" y="106387"/>
                  </a:lnTo>
                  <a:lnTo>
                    <a:pt x="0" y="106387"/>
                  </a:lnTo>
                  <a:lnTo>
                    <a:pt x="0" y="158000"/>
                  </a:lnTo>
                  <a:lnTo>
                    <a:pt x="36245" y="158000"/>
                  </a:lnTo>
                  <a:lnTo>
                    <a:pt x="36245" y="222224"/>
                  </a:lnTo>
                  <a:lnTo>
                    <a:pt x="37579" y="241617"/>
                  </a:lnTo>
                  <a:lnTo>
                    <a:pt x="57531" y="284289"/>
                  </a:lnTo>
                  <a:lnTo>
                    <a:pt x="102298" y="303669"/>
                  </a:lnTo>
                  <a:lnTo>
                    <a:pt x="122936" y="304965"/>
                  </a:lnTo>
                  <a:lnTo>
                    <a:pt x="130543" y="304965"/>
                  </a:lnTo>
                  <a:lnTo>
                    <a:pt x="138493" y="304038"/>
                  </a:lnTo>
                  <a:lnTo>
                    <a:pt x="155041" y="300367"/>
                  </a:lnTo>
                  <a:lnTo>
                    <a:pt x="162077" y="297878"/>
                  </a:lnTo>
                  <a:lnTo>
                    <a:pt x="167855" y="294716"/>
                  </a:lnTo>
                  <a:close/>
                </a:path>
                <a:path w="465454" h="305434">
                  <a:moveTo>
                    <a:pt x="239572" y="106375"/>
                  </a:moveTo>
                  <a:lnTo>
                    <a:pt x="169430" y="106375"/>
                  </a:lnTo>
                  <a:lnTo>
                    <a:pt x="169430" y="300228"/>
                  </a:lnTo>
                  <a:lnTo>
                    <a:pt x="239572" y="300228"/>
                  </a:lnTo>
                  <a:lnTo>
                    <a:pt x="239572" y="106375"/>
                  </a:lnTo>
                  <a:close/>
                </a:path>
                <a:path w="465454" h="305434">
                  <a:moveTo>
                    <a:pt x="241147" y="9842"/>
                  </a:moveTo>
                  <a:lnTo>
                    <a:pt x="167462" y="9842"/>
                  </a:lnTo>
                  <a:lnTo>
                    <a:pt x="167462" y="72885"/>
                  </a:lnTo>
                  <a:lnTo>
                    <a:pt x="241147" y="72885"/>
                  </a:lnTo>
                  <a:lnTo>
                    <a:pt x="241147" y="9842"/>
                  </a:lnTo>
                  <a:close/>
                </a:path>
                <a:path w="465454" h="305434">
                  <a:moveTo>
                    <a:pt x="442087" y="0"/>
                  </a:moveTo>
                  <a:lnTo>
                    <a:pt x="375881" y="0"/>
                  </a:lnTo>
                  <a:lnTo>
                    <a:pt x="335699" y="80772"/>
                  </a:lnTo>
                  <a:lnTo>
                    <a:pt x="381406" y="80772"/>
                  </a:lnTo>
                  <a:lnTo>
                    <a:pt x="442087" y="0"/>
                  </a:lnTo>
                  <a:close/>
                </a:path>
                <a:path w="465454" h="305434">
                  <a:moveTo>
                    <a:pt x="465328" y="203314"/>
                  </a:moveTo>
                  <a:lnTo>
                    <a:pt x="464502" y="188087"/>
                  </a:lnTo>
                  <a:lnTo>
                    <a:pt x="462026" y="173951"/>
                  </a:lnTo>
                  <a:lnTo>
                    <a:pt x="457911" y="160909"/>
                  </a:lnTo>
                  <a:lnTo>
                    <a:pt x="454406" y="153657"/>
                  </a:lnTo>
                  <a:lnTo>
                    <a:pt x="452132" y="148932"/>
                  </a:lnTo>
                  <a:lnTo>
                    <a:pt x="426351" y="120637"/>
                  </a:lnTo>
                  <a:lnTo>
                    <a:pt x="394804" y="106337"/>
                  </a:lnTo>
                  <a:lnTo>
                    <a:pt x="394804" y="202920"/>
                  </a:lnTo>
                  <a:lnTo>
                    <a:pt x="394157" y="215188"/>
                  </a:lnTo>
                  <a:lnTo>
                    <a:pt x="372922" y="249656"/>
                  </a:lnTo>
                  <a:lnTo>
                    <a:pt x="358559" y="252564"/>
                  </a:lnTo>
                  <a:lnTo>
                    <a:pt x="350850" y="251841"/>
                  </a:lnTo>
                  <a:lnTo>
                    <a:pt x="322541" y="215188"/>
                  </a:lnTo>
                  <a:lnTo>
                    <a:pt x="321932" y="203314"/>
                  </a:lnTo>
                  <a:lnTo>
                    <a:pt x="321906" y="202920"/>
                  </a:lnTo>
                  <a:lnTo>
                    <a:pt x="332155" y="165290"/>
                  </a:lnTo>
                  <a:lnTo>
                    <a:pt x="358559" y="153657"/>
                  </a:lnTo>
                  <a:lnTo>
                    <a:pt x="366090" y="154381"/>
                  </a:lnTo>
                  <a:lnTo>
                    <a:pt x="394157" y="190817"/>
                  </a:lnTo>
                  <a:lnTo>
                    <a:pt x="394804" y="202920"/>
                  </a:lnTo>
                  <a:lnTo>
                    <a:pt x="394804" y="106337"/>
                  </a:lnTo>
                  <a:lnTo>
                    <a:pt x="389039" y="104711"/>
                  </a:lnTo>
                  <a:lnTo>
                    <a:pt x="374345" y="102412"/>
                  </a:lnTo>
                  <a:lnTo>
                    <a:pt x="358559" y="101650"/>
                  </a:lnTo>
                  <a:lnTo>
                    <a:pt x="342912" y="102412"/>
                  </a:lnTo>
                  <a:lnTo>
                    <a:pt x="302209" y="113868"/>
                  </a:lnTo>
                  <a:lnTo>
                    <a:pt x="272135" y="138176"/>
                  </a:lnTo>
                  <a:lnTo>
                    <a:pt x="254723" y="173951"/>
                  </a:lnTo>
                  <a:lnTo>
                    <a:pt x="251396" y="202920"/>
                  </a:lnTo>
                  <a:lnTo>
                    <a:pt x="251371" y="203314"/>
                  </a:lnTo>
                  <a:lnTo>
                    <a:pt x="258914" y="245465"/>
                  </a:lnTo>
                  <a:lnTo>
                    <a:pt x="280822" y="277825"/>
                  </a:lnTo>
                  <a:lnTo>
                    <a:pt x="314744" y="298094"/>
                  </a:lnTo>
                  <a:lnTo>
                    <a:pt x="358559" y="304965"/>
                  </a:lnTo>
                  <a:lnTo>
                    <a:pt x="374345" y="304203"/>
                  </a:lnTo>
                  <a:lnTo>
                    <a:pt x="415099" y="292747"/>
                  </a:lnTo>
                  <a:lnTo>
                    <a:pt x="444868" y="268338"/>
                  </a:lnTo>
                  <a:lnTo>
                    <a:pt x="454494" y="252564"/>
                  </a:lnTo>
                  <a:lnTo>
                    <a:pt x="457911" y="245465"/>
                  </a:lnTo>
                  <a:lnTo>
                    <a:pt x="462026" y="232422"/>
                  </a:lnTo>
                  <a:lnTo>
                    <a:pt x="464502" y="218376"/>
                  </a:lnTo>
                  <a:lnTo>
                    <a:pt x="465328" y="20331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174200" y="8753567"/>
              <a:ext cx="198983" cy="198577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4477192" y="8674355"/>
              <a:ext cx="213360" cy="282575"/>
            </a:xfrm>
            <a:custGeom>
              <a:avLst/>
              <a:gdLst/>
              <a:ahLst/>
              <a:cxnLst/>
              <a:rect l="l" t="t" r="r" b="b"/>
              <a:pathLst>
                <a:path w="213360" h="282575">
                  <a:moveTo>
                    <a:pt x="84709" y="79209"/>
                  </a:moveTo>
                  <a:lnTo>
                    <a:pt x="40386" y="91617"/>
                  </a:lnTo>
                  <a:lnTo>
                    <a:pt x="10642" y="126492"/>
                  </a:lnTo>
                  <a:lnTo>
                    <a:pt x="664" y="165496"/>
                  </a:lnTo>
                  <a:lnTo>
                    <a:pt x="0" y="180860"/>
                  </a:lnTo>
                  <a:lnTo>
                    <a:pt x="676" y="195907"/>
                  </a:lnTo>
                  <a:lnTo>
                    <a:pt x="10833" y="234848"/>
                  </a:lnTo>
                  <a:lnTo>
                    <a:pt x="40779" y="270103"/>
                  </a:lnTo>
                  <a:lnTo>
                    <a:pt x="73079" y="281823"/>
                  </a:lnTo>
                  <a:lnTo>
                    <a:pt x="73997" y="281823"/>
                  </a:lnTo>
                  <a:lnTo>
                    <a:pt x="84709" y="282511"/>
                  </a:lnTo>
                  <a:lnTo>
                    <a:pt x="124904" y="271487"/>
                  </a:lnTo>
                  <a:lnTo>
                    <a:pt x="144208" y="251472"/>
                  </a:lnTo>
                  <a:lnTo>
                    <a:pt x="144208" y="242722"/>
                  </a:lnTo>
                  <a:lnTo>
                    <a:pt x="212763" y="242722"/>
                  </a:lnTo>
                  <a:lnTo>
                    <a:pt x="212763" y="230111"/>
                  </a:lnTo>
                  <a:lnTo>
                    <a:pt x="107175" y="230111"/>
                  </a:lnTo>
                  <a:lnTo>
                    <a:pt x="99467" y="229385"/>
                  </a:lnTo>
                  <a:lnTo>
                    <a:pt x="71174" y="192964"/>
                  </a:lnTo>
                  <a:lnTo>
                    <a:pt x="70535" y="180860"/>
                  </a:lnTo>
                  <a:lnTo>
                    <a:pt x="71174" y="168590"/>
                  </a:lnTo>
                  <a:lnTo>
                    <a:pt x="92497" y="134121"/>
                  </a:lnTo>
                  <a:lnTo>
                    <a:pt x="107175" y="131216"/>
                  </a:lnTo>
                  <a:lnTo>
                    <a:pt x="212763" y="131216"/>
                  </a:lnTo>
                  <a:lnTo>
                    <a:pt x="212763" y="116243"/>
                  </a:lnTo>
                  <a:lnTo>
                    <a:pt x="142633" y="116243"/>
                  </a:lnTo>
                  <a:lnTo>
                    <a:pt x="142633" y="107337"/>
                  </a:lnTo>
                  <a:lnTo>
                    <a:pt x="138298" y="101517"/>
                  </a:lnTo>
                  <a:lnTo>
                    <a:pt x="105302" y="81819"/>
                  </a:lnTo>
                  <a:lnTo>
                    <a:pt x="95901" y="79984"/>
                  </a:lnTo>
                  <a:lnTo>
                    <a:pt x="97250" y="79984"/>
                  </a:lnTo>
                  <a:lnTo>
                    <a:pt x="84709" y="79209"/>
                  </a:lnTo>
                  <a:close/>
                </a:path>
                <a:path w="213360" h="282575">
                  <a:moveTo>
                    <a:pt x="212763" y="242722"/>
                  </a:moveTo>
                  <a:lnTo>
                    <a:pt x="147751" y="242722"/>
                  </a:lnTo>
                  <a:lnTo>
                    <a:pt x="144403" y="251171"/>
                  </a:lnTo>
                  <a:lnTo>
                    <a:pt x="144208" y="251472"/>
                  </a:lnTo>
                  <a:lnTo>
                    <a:pt x="144208" y="277787"/>
                  </a:lnTo>
                  <a:lnTo>
                    <a:pt x="212763" y="277787"/>
                  </a:lnTo>
                  <a:lnTo>
                    <a:pt x="212763" y="242722"/>
                  </a:lnTo>
                  <a:close/>
                </a:path>
                <a:path w="213360" h="282575">
                  <a:moveTo>
                    <a:pt x="147751" y="242722"/>
                  </a:moveTo>
                  <a:lnTo>
                    <a:pt x="144208" y="242722"/>
                  </a:lnTo>
                  <a:lnTo>
                    <a:pt x="144208" y="251472"/>
                  </a:lnTo>
                  <a:lnTo>
                    <a:pt x="144403" y="251171"/>
                  </a:lnTo>
                  <a:lnTo>
                    <a:pt x="147751" y="242722"/>
                  </a:lnTo>
                  <a:close/>
                </a:path>
                <a:path w="213360" h="282575">
                  <a:moveTo>
                    <a:pt x="212763" y="131216"/>
                  </a:moveTo>
                  <a:lnTo>
                    <a:pt x="107175" y="131216"/>
                  </a:lnTo>
                  <a:lnTo>
                    <a:pt x="114707" y="131942"/>
                  </a:lnTo>
                  <a:lnTo>
                    <a:pt x="121550" y="134121"/>
                  </a:lnTo>
                  <a:lnTo>
                    <a:pt x="142780" y="168590"/>
                  </a:lnTo>
                  <a:lnTo>
                    <a:pt x="143421" y="180860"/>
                  </a:lnTo>
                  <a:lnTo>
                    <a:pt x="142780" y="192964"/>
                  </a:lnTo>
                  <a:lnTo>
                    <a:pt x="121550" y="227206"/>
                  </a:lnTo>
                  <a:lnTo>
                    <a:pt x="107175" y="230111"/>
                  </a:lnTo>
                  <a:lnTo>
                    <a:pt x="212763" y="230111"/>
                  </a:lnTo>
                  <a:lnTo>
                    <a:pt x="212763" y="131216"/>
                  </a:lnTo>
                  <a:close/>
                </a:path>
                <a:path w="213360" h="282575">
                  <a:moveTo>
                    <a:pt x="142633" y="107337"/>
                  </a:moveTo>
                  <a:lnTo>
                    <a:pt x="142633" y="116243"/>
                  </a:lnTo>
                  <a:lnTo>
                    <a:pt x="147358" y="116243"/>
                  </a:lnTo>
                  <a:lnTo>
                    <a:pt x="143516" y="108523"/>
                  </a:lnTo>
                  <a:lnTo>
                    <a:pt x="142633" y="107337"/>
                  </a:lnTo>
                  <a:close/>
                </a:path>
                <a:path w="213360" h="282575">
                  <a:moveTo>
                    <a:pt x="212763" y="0"/>
                  </a:moveTo>
                  <a:lnTo>
                    <a:pt x="142633" y="0"/>
                  </a:lnTo>
                  <a:lnTo>
                    <a:pt x="142633" y="107337"/>
                  </a:lnTo>
                  <a:lnTo>
                    <a:pt x="143516" y="108523"/>
                  </a:lnTo>
                  <a:lnTo>
                    <a:pt x="147358" y="116243"/>
                  </a:lnTo>
                  <a:lnTo>
                    <a:pt x="212763" y="116243"/>
                  </a:lnTo>
                  <a:lnTo>
                    <a:pt x="21276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701776" y="8753569"/>
              <a:ext cx="197408" cy="203301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5002808" y="8674359"/>
              <a:ext cx="111760" cy="282575"/>
            </a:xfrm>
            <a:custGeom>
              <a:avLst/>
              <a:gdLst/>
              <a:ahLst/>
              <a:cxnLst/>
              <a:rect l="l" t="t" r="r" b="b"/>
              <a:pathLst>
                <a:path w="111760" h="282575">
                  <a:moveTo>
                    <a:pt x="70142" y="0"/>
                  </a:moveTo>
                  <a:lnTo>
                    <a:pt x="0" y="0"/>
                  </a:lnTo>
                  <a:lnTo>
                    <a:pt x="0" y="200558"/>
                  </a:lnTo>
                  <a:lnTo>
                    <a:pt x="10195" y="250503"/>
                  </a:lnTo>
                  <a:lnTo>
                    <a:pt x="41859" y="277388"/>
                  </a:lnTo>
                  <a:lnTo>
                    <a:pt x="76835" y="282511"/>
                  </a:lnTo>
                  <a:lnTo>
                    <a:pt x="82880" y="282511"/>
                  </a:lnTo>
                  <a:lnTo>
                    <a:pt x="111506" y="224193"/>
                  </a:lnTo>
                  <a:lnTo>
                    <a:pt x="108877" y="224726"/>
                  </a:lnTo>
                  <a:lnTo>
                    <a:pt x="101003" y="225653"/>
                  </a:lnTo>
                  <a:lnTo>
                    <a:pt x="70142" y="203974"/>
                  </a:lnTo>
                  <a:lnTo>
                    <a:pt x="7014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111158" y="8753569"/>
              <a:ext cx="193065" cy="203301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050481" y="8993847"/>
              <a:ext cx="2446013" cy="361317"/>
            </a:xfrm>
            <a:prstGeom prst="rect">
              <a:avLst/>
            </a:prstGeom>
          </p:spPr>
        </p:pic>
      </p:grpSp>
      <p:pic>
        <p:nvPicPr>
          <p:cNvPr id="40" name="object 40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5600518" y="9085662"/>
            <a:ext cx="197396" cy="203314"/>
          </a:xfrm>
          <a:prstGeom prst="rect">
            <a:avLst/>
          </a:prstGeom>
        </p:spPr>
      </p:pic>
      <p:pic>
        <p:nvPicPr>
          <p:cNvPr id="41" name="object 41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5906261" y="8993847"/>
            <a:ext cx="1766354" cy="366044"/>
          </a:xfrm>
          <a:prstGeom prst="rect">
            <a:avLst/>
          </a:prstGeom>
        </p:spPr>
      </p:pic>
      <p:grpSp>
        <p:nvGrpSpPr>
          <p:cNvPr id="42" name="object 42"/>
          <p:cNvGrpSpPr/>
          <p:nvPr/>
        </p:nvGrpSpPr>
        <p:grpSpPr>
          <a:xfrm>
            <a:off x="0" y="10655300"/>
            <a:ext cx="9271000" cy="139700"/>
            <a:chOff x="0" y="10655300"/>
            <a:chExt cx="9271000" cy="139700"/>
          </a:xfrm>
        </p:grpSpPr>
        <p:sp>
          <p:nvSpPr>
            <p:cNvPr id="43" name="object 43"/>
            <p:cNvSpPr/>
            <p:nvPr/>
          </p:nvSpPr>
          <p:spPr>
            <a:xfrm>
              <a:off x="7392719" y="10655300"/>
              <a:ext cx="1878330" cy="139700"/>
            </a:xfrm>
            <a:custGeom>
              <a:avLst/>
              <a:gdLst/>
              <a:ahLst/>
              <a:cxnLst/>
              <a:rect l="l" t="t" r="r" b="b"/>
              <a:pathLst>
                <a:path w="1878329" h="139700">
                  <a:moveTo>
                    <a:pt x="1878279" y="0"/>
                  </a:moveTo>
                  <a:lnTo>
                    <a:pt x="0" y="0"/>
                  </a:lnTo>
                  <a:lnTo>
                    <a:pt x="0" y="139700"/>
                  </a:lnTo>
                  <a:lnTo>
                    <a:pt x="1878279" y="139700"/>
                  </a:lnTo>
                  <a:lnTo>
                    <a:pt x="1878279" y="0"/>
                  </a:lnTo>
                  <a:close/>
                </a:path>
              </a:pathLst>
            </a:custGeom>
            <a:solidFill>
              <a:srgbClr val="9480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5574640" y="10655300"/>
              <a:ext cx="1818639" cy="139700"/>
            </a:xfrm>
            <a:custGeom>
              <a:avLst/>
              <a:gdLst/>
              <a:ahLst/>
              <a:cxnLst/>
              <a:rect l="l" t="t" r="r" b="b"/>
              <a:pathLst>
                <a:path w="1818640" h="139700">
                  <a:moveTo>
                    <a:pt x="1818081" y="0"/>
                  </a:moveTo>
                  <a:lnTo>
                    <a:pt x="0" y="0"/>
                  </a:lnTo>
                  <a:lnTo>
                    <a:pt x="0" y="139700"/>
                  </a:lnTo>
                  <a:lnTo>
                    <a:pt x="1818081" y="139700"/>
                  </a:lnTo>
                  <a:lnTo>
                    <a:pt x="1818081" y="0"/>
                  </a:lnTo>
                  <a:close/>
                </a:path>
              </a:pathLst>
            </a:custGeom>
            <a:solidFill>
              <a:srgbClr val="EBAD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878280" y="10655300"/>
              <a:ext cx="1878330" cy="139700"/>
            </a:xfrm>
            <a:custGeom>
              <a:avLst/>
              <a:gdLst/>
              <a:ahLst/>
              <a:cxnLst/>
              <a:rect l="l" t="t" r="r" b="b"/>
              <a:pathLst>
                <a:path w="1878329" h="139700">
                  <a:moveTo>
                    <a:pt x="1878279" y="0"/>
                  </a:moveTo>
                  <a:lnTo>
                    <a:pt x="0" y="0"/>
                  </a:lnTo>
                  <a:lnTo>
                    <a:pt x="0" y="139700"/>
                  </a:lnTo>
                  <a:lnTo>
                    <a:pt x="1878279" y="139700"/>
                  </a:lnTo>
                  <a:lnTo>
                    <a:pt x="1878279" y="0"/>
                  </a:lnTo>
                  <a:close/>
                </a:path>
              </a:pathLst>
            </a:custGeom>
            <a:solidFill>
              <a:srgbClr val="9FC2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3756561" y="10655300"/>
              <a:ext cx="1818639" cy="139700"/>
            </a:xfrm>
            <a:custGeom>
              <a:avLst/>
              <a:gdLst/>
              <a:ahLst/>
              <a:cxnLst/>
              <a:rect l="l" t="t" r="r" b="b"/>
              <a:pathLst>
                <a:path w="1818639" h="139700">
                  <a:moveTo>
                    <a:pt x="1818081" y="0"/>
                  </a:moveTo>
                  <a:lnTo>
                    <a:pt x="0" y="0"/>
                  </a:lnTo>
                  <a:lnTo>
                    <a:pt x="0" y="139700"/>
                  </a:lnTo>
                  <a:lnTo>
                    <a:pt x="1818081" y="139700"/>
                  </a:lnTo>
                  <a:lnTo>
                    <a:pt x="1818081" y="0"/>
                  </a:lnTo>
                  <a:close/>
                </a:path>
              </a:pathLst>
            </a:custGeom>
            <a:solidFill>
              <a:srgbClr val="EA85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0" y="10655300"/>
              <a:ext cx="1878330" cy="139700"/>
            </a:xfrm>
            <a:custGeom>
              <a:avLst/>
              <a:gdLst/>
              <a:ahLst/>
              <a:cxnLst/>
              <a:rect l="l" t="t" r="r" b="b"/>
              <a:pathLst>
                <a:path w="1878330" h="139700">
                  <a:moveTo>
                    <a:pt x="1878279" y="0"/>
                  </a:moveTo>
                  <a:lnTo>
                    <a:pt x="0" y="0"/>
                  </a:lnTo>
                  <a:lnTo>
                    <a:pt x="0" y="139700"/>
                  </a:lnTo>
                  <a:lnTo>
                    <a:pt x="1878279" y="139700"/>
                  </a:lnTo>
                  <a:lnTo>
                    <a:pt x="1878279" y="0"/>
                  </a:lnTo>
                  <a:close/>
                </a:path>
              </a:pathLst>
            </a:custGeom>
            <a:solidFill>
              <a:srgbClr val="299D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271000" cy="10795000"/>
            <a:chOff x="0" y="0"/>
            <a:chExt cx="9271000" cy="10795000"/>
          </a:xfrm>
        </p:grpSpPr>
        <p:sp>
          <p:nvSpPr>
            <p:cNvPr id="3" name="object 3"/>
            <p:cNvSpPr/>
            <p:nvPr/>
          </p:nvSpPr>
          <p:spPr>
            <a:xfrm>
              <a:off x="3309842" y="1357540"/>
              <a:ext cx="1391920" cy="2165985"/>
            </a:xfrm>
            <a:custGeom>
              <a:avLst/>
              <a:gdLst/>
              <a:ahLst/>
              <a:cxnLst/>
              <a:rect l="l" t="t" r="r" b="b"/>
              <a:pathLst>
                <a:path w="1391920" h="2165985">
                  <a:moveTo>
                    <a:pt x="1219434" y="295351"/>
                  </a:moveTo>
                  <a:lnTo>
                    <a:pt x="1205949" y="298526"/>
                  </a:lnTo>
                  <a:lnTo>
                    <a:pt x="1195528" y="305331"/>
                  </a:lnTo>
                  <a:lnTo>
                    <a:pt x="1188443" y="315573"/>
                  </a:lnTo>
                  <a:lnTo>
                    <a:pt x="1184966" y="329056"/>
                  </a:lnTo>
                  <a:lnTo>
                    <a:pt x="1187065" y="343503"/>
                  </a:lnTo>
                  <a:lnTo>
                    <a:pt x="1195096" y="355980"/>
                  </a:lnTo>
                  <a:lnTo>
                    <a:pt x="1207035" y="363914"/>
                  </a:lnTo>
                  <a:lnTo>
                    <a:pt x="1220856" y="364731"/>
                  </a:lnTo>
                  <a:lnTo>
                    <a:pt x="1231030" y="360464"/>
                  </a:lnTo>
                  <a:lnTo>
                    <a:pt x="1235360" y="357491"/>
                  </a:lnTo>
                  <a:lnTo>
                    <a:pt x="1246452" y="314306"/>
                  </a:lnTo>
                  <a:lnTo>
                    <a:pt x="1247320" y="311826"/>
                  </a:lnTo>
                  <a:lnTo>
                    <a:pt x="1244912" y="307068"/>
                  </a:lnTo>
                  <a:lnTo>
                    <a:pt x="1233346" y="297805"/>
                  </a:lnTo>
                  <a:lnTo>
                    <a:pt x="1219434" y="295351"/>
                  </a:lnTo>
                  <a:close/>
                </a:path>
                <a:path w="1391920" h="2165985">
                  <a:moveTo>
                    <a:pt x="1365598" y="1268996"/>
                  </a:moveTo>
                  <a:lnTo>
                    <a:pt x="1351913" y="1271911"/>
                  </a:lnTo>
                  <a:lnTo>
                    <a:pt x="1340232" y="1280074"/>
                  </a:lnTo>
                  <a:lnTo>
                    <a:pt x="1332039" y="1291985"/>
                  </a:lnTo>
                  <a:lnTo>
                    <a:pt x="1328819" y="1306144"/>
                  </a:lnTo>
                  <a:lnTo>
                    <a:pt x="1331357" y="1320761"/>
                  </a:lnTo>
                  <a:lnTo>
                    <a:pt x="1338842" y="1332377"/>
                  </a:lnTo>
                  <a:lnTo>
                    <a:pt x="1350343" y="1340043"/>
                  </a:lnTo>
                  <a:lnTo>
                    <a:pt x="1364925" y="1342809"/>
                  </a:lnTo>
                  <a:lnTo>
                    <a:pt x="1379225" y="1339857"/>
                  </a:lnTo>
                  <a:lnTo>
                    <a:pt x="1388908" y="1333475"/>
                  </a:lnTo>
                  <a:lnTo>
                    <a:pt x="1390683" y="1308981"/>
                  </a:lnTo>
                  <a:lnTo>
                    <a:pt x="1391401" y="1281519"/>
                  </a:lnTo>
                  <a:lnTo>
                    <a:pt x="1391070" y="1281045"/>
                  </a:lnTo>
                  <a:lnTo>
                    <a:pt x="1379186" y="1272418"/>
                  </a:lnTo>
                  <a:lnTo>
                    <a:pt x="1365598" y="1268996"/>
                  </a:lnTo>
                  <a:close/>
                </a:path>
                <a:path w="1391920" h="2165985">
                  <a:moveTo>
                    <a:pt x="1295075" y="775182"/>
                  </a:moveTo>
                  <a:lnTo>
                    <a:pt x="1279837" y="778400"/>
                  </a:lnTo>
                  <a:lnTo>
                    <a:pt x="1266924" y="786969"/>
                  </a:lnTo>
                  <a:lnTo>
                    <a:pt x="1257676" y="799608"/>
                  </a:lnTo>
                  <a:lnTo>
                    <a:pt x="1253432" y="815035"/>
                  </a:lnTo>
                  <a:lnTo>
                    <a:pt x="1255289" y="832773"/>
                  </a:lnTo>
                  <a:lnTo>
                    <a:pt x="1263231" y="847063"/>
                  </a:lnTo>
                  <a:lnTo>
                    <a:pt x="1276272" y="856777"/>
                  </a:lnTo>
                  <a:lnTo>
                    <a:pt x="1293424" y="860793"/>
                  </a:lnTo>
                  <a:lnTo>
                    <a:pt x="1310663" y="858025"/>
                  </a:lnTo>
                  <a:lnTo>
                    <a:pt x="1323297" y="850284"/>
                  </a:lnTo>
                  <a:lnTo>
                    <a:pt x="1322887" y="848917"/>
                  </a:lnTo>
                  <a:lnTo>
                    <a:pt x="1308636" y="805085"/>
                  </a:lnTo>
                  <a:lnTo>
                    <a:pt x="1298517" y="775948"/>
                  </a:lnTo>
                  <a:lnTo>
                    <a:pt x="1295075" y="775182"/>
                  </a:lnTo>
                  <a:close/>
                </a:path>
                <a:path w="1391920" h="2165985">
                  <a:moveTo>
                    <a:pt x="319994" y="921461"/>
                  </a:moveTo>
                  <a:lnTo>
                    <a:pt x="302598" y="924580"/>
                  </a:lnTo>
                  <a:lnTo>
                    <a:pt x="289045" y="933556"/>
                  </a:lnTo>
                  <a:lnTo>
                    <a:pt x="280368" y="947330"/>
                  </a:lnTo>
                  <a:lnTo>
                    <a:pt x="277602" y="964844"/>
                  </a:lnTo>
                  <a:lnTo>
                    <a:pt x="281023" y="980542"/>
                  </a:lnTo>
                  <a:lnTo>
                    <a:pt x="289549" y="993701"/>
                  </a:lnTo>
                  <a:lnTo>
                    <a:pt x="301948" y="1002999"/>
                  </a:lnTo>
                  <a:lnTo>
                    <a:pt x="316985" y="1007109"/>
                  </a:lnTo>
                  <a:lnTo>
                    <a:pt x="333426" y="1004383"/>
                  </a:lnTo>
                  <a:lnTo>
                    <a:pt x="347981" y="995225"/>
                  </a:lnTo>
                  <a:lnTo>
                    <a:pt x="358556" y="981538"/>
                  </a:lnTo>
                  <a:lnTo>
                    <a:pt x="363060" y="965225"/>
                  </a:lnTo>
                  <a:lnTo>
                    <a:pt x="360176" y="948584"/>
                  </a:lnTo>
                  <a:lnTo>
                    <a:pt x="350990" y="934680"/>
                  </a:lnTo>
                  <a:lnTo>
                    <a:pt x="337073" y="925107"/>
                  </a:lnTo>
                  <a:lnTo>
                    <a:pt x="319994" y="921461"/>
                  </a:lnTo>
                  <a:close/>
                </a:path>
                <a:path w="1391920" h="2165985">
                  <a:moveTo>
                    <a:pt x="1303838" y="1467840"/>
                  </a:moveTo>
                  <a:lnTo>
                    <a:pt x="1284813" y="1470121"/>
                  </a:lnTo>
                  <a:lnTo>
                    <a:pt x="1269245" y="1478632"/>
                  </a:lnTo>
                  <a:lnTo>
                    <a:pt x="1258270" y="1492415"/>
                  </a:lnTo>
                  <a:lnTo>
                    <a:pt x="1253025" y="1510512"/>
                  </a:lnTo>
                  <a:lnTo>
                    <a:pt x="1254990" y="1530748"/>
                  </a:lnTo>
                  <a:lnTo>
                    <a:pt x="1264139" y="1547777"/>
                  </a:lnTo>
                  <a:lnTo>
                    <a:pt x="1278988" y="1559800"/>
                  </a:lnTo>
                  <a:lnTo>
                    <a:pt x="1298047" y="1565021"/>
                  </a:lnTo>
                  <a:lnTo>
                    <a:pt x="1317310" y="1561796"/>
                  </a:lnTo>
                  <a:lnTo>
                    <a:pt x="1333905" y="1551182"/>
                  </a:lnTo>
                  <a:lnTo>
                    <a:pt x="1345596" y="1535279"/>
                  </a:lnTo>
                  <a:lnTo>
                    <a:pt x="1350142" y="1516189"/>
                  </a:lnTo>
                  <a:lnTo>
                    <a:pt x="1346668" y="1498167"/>
                  </a:lnTo>
                  <a:lnTo>
                    <a:pt x="1336810" y="1483075"/>
                  </a:lnTo>
                  <a:lnTo>
                    <a:pt x="1322042" y="1472453"/>
                  </a:lnTo>
                  <a:lnTo>
                    <a:pt x="1303838" y="1467840"/>
                  </a:lnTo>
                  <a:close/>
                </a:path>
                <a:path w="1391920" h="2165985">
                  <a:moveTo>
                    <a:pt x="461676" y="495541"/>
                  </a:moveTo>
                  <a:lnTo>
                    <a:pt x="442043" y="498734"/>
                  </a:lnTo>
                  <a:lnTo>
                    <a:pt x="425317" y="509344"/>
                  </a:lnTo>
                  <a:lnTo>
                    <a:pt x="413632" y="525371"/>
                  </a:lnTo>
                  <a:lnTo>
                    <a:pt x="409123" y="544817"/>
                  </a:lnTo>
                  <a:lnTo>
                    <a:pt x="413056" y="564229"/>
                  </a:lnTo>
                  <a:lnTo>
                    <a:pt x="413095" y="564423"/>
                  </a:lnTo>
                  <a:lnTo>
                    <a:pt x="424281" y="580236"/>
                  </a:lnTo>
                  <a:lnTo>
                    <a:pt x="440895" y="590578"/>
                  </a:lnTo>
                  <a:lnTo>
                    <a:pt x="461155" y="593775"/>
                  </a:lnTo>
                  <a:lnTo>
                    <a:pt x="479926" y="589554"/>
                  </a:lnTo>
                  <a:lnTo>
                    <a:pt x="494605" y="579351"/>
                  </a:lnTo>
                  <a:lnTo>
                    <a:pt x="504053" y="564423"/>
                  </a:lnTo>
                  <a:lnTo>
                    <a:pt x="504176" y="564229"/>
                  </a:lnTo>
                  <a:lnTo>
                    <a:pt x="507624" y="545249"/>
                  </a:lnTo>
                  <a:lnTo>
                    <a:pt x="504102" y="526550"/>
                  </a:lnTo>
                  <a:lnTo>
                    <a:pt x="494365" y="511055"/>
                  </a:lnTo>
                  <a:lnTo>
                    <a:pt x="479771" y="500230"/>
                  </a:lnTo>
                  <a:lnTo>
                    <a:pt x="461676" y="495541"/>
                  </a:lnTo>
                  <a:close/>
                </a:path>
                <a:path w="1391920" h="2165985">
                  <a:moveTo>
                    <a:pt x="1233709" y="1675117"/>
                  </a:moveTo>
                  <a:lnTo>
                    <a:pt x="1214083" y="1678314"/>
                  </a:lnTo>
                  <a:lnTo>
                    <a:pt x="1197360" y="1688931"/>
                  </a:lnTo>
                  <a:lnTo>
                    <a:pt x="1185672" y="1704963"/>
                  </a:lnTo>
                  <a:lnTo>
                    <a:pt x="1181156" y="1724405"/>
                  </a:lnTo>
                  <a:lnTo>
                    <a:pt x="1185141" y="1743996"/>
                  </a:lnTo>
                  <a:lnTo>
                    <a:pt x="1196341" y="1759810"/>
                  </a:lnTo>
                  <a:lnTo>
                    <a:pt x="1212962" y="1770161"/>
                  </a:lnTo>
                  <a:lnTo>
                    <a:pt x="1233213" y="1773364"/>
                  </a:lnTo>
                  <a:lnTo>
                    <a:pt x="1251982" y="1769128"/>
                  </a:lnTo>
                  <a:lnTo>
                    <a:pt x="1262045" y="1762126"/>
                  </a:lnTo>
                  <a:lnTo>
                    <a:pt x="1262655" y="1761038"/>
                  </a:lnTo>
                  <a:lnTo>
                    <a:pt x="1279009" y="1728390"/>
                  </a:lnTo>
                  <a:lnTo>
                    <a:pt x="1279657" y="1724812"/>
                  </a:lnTo>
                  <a:lnTo>
                    <a:pt x="1276141" y="1706105"/>
                  </a:lnTo>
                  <a:lnTo>
                    <a:pt x="1266413" y="1690616"/>
                  </a:lnTo>
                  <a:lnTo>
                    <a:pt x="1251820" y="1679801"/>
                  </a:lnTo>
                  <a:lnTo>
                    <a:pt x="1233709" y="1675117"/>
                  </a:lnTo>
                  <a:close/>
                </a:path>
                <a:path w="1391920" h="2165985">
                  <a:moveTo>
                    <a:pt x="526992" y="982738"/>
                  </a:moveTo>
                  <a:lnTo>
                    <a:pt x="507444" y="987408"/>
                  </a:lnTo>
                  <a:lnTo>
                    <a:pt x="491681" y="998848"/>
                  </a:lnTo>
                  <a:lnTo>
                    <a:pt x="481331" y="1015317"/>
                  </a:lnTo>
                  <a:lnTo>
                    <a:pt x="478021" y="1035075"/>
                  </a:lnTo>
                  <a:lnTo>
                    <a:pt x="482778" y="1054489"/>
                  </a:lnTo>
                  <a:lnTo>
                    <a:pt x="494340" y="1070238"/>
                  </a:lnTo>
                  <a:lnTo>
                    <a:pt x="510875" y="1080620"/>
                  </a:lnTo>
                  <a:lnTo>
                    <a:pt x="530548" y="1083932"/>
                  </a:lnTo>
                  <a:lnTo>
                    <a:pt x="549932" y="1079173"/>
                  </a:lnTo>
                  <a:lnTo>
                    <a:pt x="565614" y="1067671"/>
                  </a:lnTo>
                  <a:lnTo>
                    <a:pt x="575955" y="1051190"/>
                  </a:lnTo>
                  <a:lnTo>
                    <a:pt x="579316" y="1031494"/>
                  </a:lnTo>
                  <a:lnTo>
                    <a:pt x="574675" y="1012031"/>
                  </a:lnTo>
                  <a:lnTo>
                    <a:pt x="563265" y="996353"/>
                  </a:lnTo>
                  <a:lnTo>
                    <a:pt x="546799" y="986056"/>
                  </a:lnTo>
                  <a:lnTo>
                    <a:pt x="526992" y="982738"/>
                  </a:lnTo>
                  <a:close/>
                </a:path>
                <a:path w="1391920" h="2165985">
                  <a:moveTo>
                    <a:pt x="387127" y="700239"/>
                  </a:moveTo>
                  <a:lnTo>
                    <a:pt x="366673" y="705769"/>
                  </a:lnTo>
                  <a:lnTo>
                    <a:pt x="349682" y="718794"/>
                  </a:lnTo>
                  <a:lnTo>
                    <a:pt x="338390" y="736858"/>
                  </a:lnTo>
                  <a:lnTo>
                    <a:pt x="335031" y="757504"/>
                  </a:lnTo>
                  <a:lnTo>
                    <a:pt x="340742" y="777965"/>
                  </a:lnTo>
                  <a:lnTo>
                    <a:pt x="353730" y="794129"/>
                  </a:lnTo>
                  <a:lnTo>
                    <a:pt x="372041" y="804347"/>
                  </a:lnTo>
                  <a:lnTo>
                    <a:pt x="393718" y="806970"/>
                  </a:lnTo>
                  <a:lnTo>
                    <a:pt x="413549" y="801840"/>
                  </a:lnTo>
                  <a:lnTo>
                    <a:pt x="428865" y="790487"/>
                  </a:lnTo>
                  <a:lnTo>
                    <a:pt x="438666" y="774021"/>
                  </a:lnTo>
                  <a:lnTo>
                    <a:pt x="441953" y="753554"/>
                  </a:lnTo>
                  <a:lnTo>
                    <a:pt x="437358" y="732201"/>
                  </a:lnTo>
                  <a:lnTo>
                    <a:pt x="425446" y="714990"/>
                  </a:lnTo>
                  <a:lnTo>
                    <a:pt x="408080" y="703733"/>
                  </a:lnTo>
                  <a:lnTo>
                    <a:pt x="387127" y="700239"/>
                  </a:lnTo>
                  <a:close/>
                </a:path>
                <a:path w="1391920" h="2165985">
                  <a:moveTo>
                    <a:pt x="734243" y="1050201"/>
                  </a:moveTo>
                  <a:lnTo>
                    <a:pt x="713157" y="1055635"/>
                  </a:lnTo>
                  <a:lnTo>
                    <a:pt x="697105" y="1068122"/>
                  </a:lnTo>
                  <a:lnTo>
                    <a:pt x="687373" y="1086135"/>
                  </a:lnTo>
                  <a:lnTo>
                    <a:pt x="685246" y="1108151"/>
                  </a:lnTo>
                  <a:lnTo>
                    <a:pt x="690845" y="1127707"/>
                  </a:lnTo>
                  <a:lnTo>
                    <a:pt x="702772" y="1143374"/>
                  </a:lnTo>
                  <a:lnTo>
                    <a:pt x="719386" y="1153660"/>
                  </a:lnTo>
                  <a:lnTo>
                    <a:pt x="739044" y="1157071"/>
                  </a:lnTo>
                  <a:lnTo>
                    <a:pt x="759498" y="1151895"/>
                  </a:lnTo>
                  <a:lnTo>
                    <a:pt x="776712" y="1139121"/>
                  </a:lnTo>
                  <a:lnTo>
                    <a:pt x="788353" y="1121226"/>
                  </a:lnTo>
                  <a:lnTo>
                    <a:pt x="792092" y="1100683"/>
                  </a:lnTo>
                  <a:lnTo>
                    <a:pt x="786714" y="1080156"/>
                  </a:lnTo>
                  <a:lnTo>
                    <a:pt x="773959" y="1063750"/>
                  </a:lnTo>
                  <a:lnTo>
                    <a:pt x="755808" y="1053190"/>
                  </a:lnTo>
                  <a:lnTo>
                    <a:pt x="734243" y="1050201"/>
                  </a:lnTo>
                  <a:close/>
                </a:path>
                <a:path w="1391920" h="2165985">
                  <a:moveTo>
                    <a:pt x="882135" y="1320901"/>
                  </a:moveTo>
                  <a:lnTo>
                    <a:pt x="860035" y="1325909"/>
                  </a:lnTo>
                  <a:lnTo>
                    <a:pt x="842042" y="1339068"/>
                  </a:lnTo>
                  <a:lnTo>
                    <a:pt x="830348" y="1358009"/>
                  </a:lnTo>
                  <a:lnTo>
                    <a:pt x="827144" y="1380362"/>
                  </a:lnTo>
                  <a:lnTo>
                    <a:pt x="832928" y="1400918"/>
                  </a:lnTo>
                  <a:lnTo>
                    <a:pt x="845719" y="1417237"/>
                  </a:lnTo>
                  <a:lnTo>
                    <a:pt x="863732" y="1427765"/>
                  </a:lnTo>
                  <a:lnTo>
                    <a:pt x="885183" y="1430947"/>
                  </a:lnTo>
                  <a:lnTo>
                    <a:pt x="906156" y="1425871"/>
                  </a:lnTo>
                  <a:lnTo>
                    <a:pt x="922733" y="1413735"/>
                  </a:lnTo>
                  <a:lnTo>
                    <a:pt x="933467" y="1396117"/>
                  </a:lnTo>
                  <a:lnTo>
                    <a:pt x="936910" y="1374597"/>
                  </a:lnTo>
                  <a:lnTo>
                    <a:pt x="932166" y="1353386"/>
                  </a:lnTo>
                  <a:lnTo>
                    <a:pt x="920371" y="1336305"/>
                  </a:lnTo>
                  <a:lnTo>
                    <a:pt x="903152" y="1324946"/>
                  </a:lnTo>
                  <a:lnTo>
                    <a:pt x="882135" y="1320901"/>
                  </a:lnTo>
                  <a:close/>
                </a:path>
                <a:path w="1391920" h="2165985">
                  <a:moveTo>
                    <a:pt x="1152416" y="485152"/>
                  </a:moveTo>
                  <a:lnTo>
                    <a:pt x="1131857" y="488884"/>
                  </a:lnTo>
                  <a:lnTo>
                    <a:pt x="1114102" y="500283"/>
                  </a:lnTo>
                  <a:lnTo>
                    <a:pt x="1101397" y="517251"/>
                  </a:lnTo>
                  <a:lnTo>
                    <a:pt x="1095990" y="537692"/>
                  </a:lnTo>
                  <a:lnTo>
                    <a:pt x="1099353" y="558565"/>
                  </a:lnTo>
                  <a:lnTo>
                    <a:pt x="1110342" y="575954"/>
                  </a:lnTo>
                  <a:lnTo>
                    <a:pt x="1127249" y="588052"/>
                  </a:lnTo>
                  <a:lnTo>
                    <a:pt x="1148365" y="593051"/>
                  </a:lnTo>
                  <a:lnTo>
                    <a:pt x="1170186" y="589914"/>
                  </a:lnTo>
                  <a:lnTo>
                    <a:pt x="1187566" y="579521"/>
                  </a:lnTo>
                  <a:lnTo>
                    <a:pt x="1199217" y="563064"/>
                  </a:lnTo>
                  <a:lnTo>
                    <a:pt x="1203851" y="541731"/>
                  </a:lnTo>
                  <a:lnTo>
                    <a:pt x="1200311" y="520342"/>
                  </a:lnTo>
                  <a:lnTo>
                    <a:pt x="1189449" y="502564"/>
                  </a:lnTo>
                  <a:lnTo>
                    <a:pt x="1172929" y="490224"/>
                  </a:lnTo>
                  <a:lnTo>
                    <a:pt x="1152416" y="485152"/>
                  </a:lnTo>
                  <a:close/>
                </a:path>
                <a:path w="1391920" h="2165985">
                  <a:moveTo>
                    <a:pt x="1093069" y="1389748"/>
                  </a:moveTo>
                  <a:lnTo>
                    <a:pt x="1070439" y="1393935"/>
                  </a:lnTo>
                  <a:lnTo>
                    <a:pt x="1051902" y="1406312"/>
                  </a:lnTo>
                  <a:lnTo>
                    <a:pt x="1039509" y="1424827"/>
                  </a:lnTo>
                  <a:lnTo>
                    <a:pt x="1035309" y="1447431"/>
                  </a:lnTo>
                  <a:lnTo>
                    <a:pt x="1040008" y="1468511"/>
                  </a:lnTo>
                  <a:lnTo>
                    <a:pt x="1051870" y="1485815"/>
                  </a:lnTo>
                  <a:lnTo>
                    <a:pt x="1069199" y="1497650"/>
                  </a:lnTo>
                  <a:lnTo>
                    <a:pt x="1090300" y="1502321"/>
                  </a:lnTo>
                  <a:lnTo>
                    <a:pt x="1112860" y="1498122"/>
                  </a:lnTo>
                  <a:lnTo>
                    <a:pt x="1131271" y="1485815"/>
                  </a:lnTo>
                  <a:lnTo>
                    <a:pt x="1143712" y="1467295"/>
                  </a:lnTo>
                  <a:lnTo>
                    <a:pt x="1147920" y="1444752"/>
                  </a:lnTo>
                  <a:lnTo>
                    <a:pt x="1143261" y="1423627"/>
                  </a:lnTo>
                  <a:lnTo>
                    <a:pt x="1131459" y="1406312"/>
                  </a:lnTo>
                  <a:lnTo>
                    <a:pt x="1114159" y="1394442"/>
                  </a:lnTo>
                  <a:lnTo>
                    <a:pt x="1093069" y="1389748"/>
                  </a:lnTo>
                  <a:close/>
                </a:path>
                <a:path w="1391920" h="2165985">
                  <a:moveTo>
                    <a:pt x="1079696" y="0"/>
                  </a:moveTo>
                  <a:lnTo>
                    <a:pt x="1057275" y="5045"/>
                  </a:lnTo>
                  <a:lnTo>
                    <a:pt x="1038811" y="17913"/>
                  </a:lnTo>
                  <a:lnTo>
                    <a:pt x="1026411" y="36458"/>
                  </a:lnTo>
                  <a:lnTo>
                    <a:pt x="1022177" y="58534"/>
                  </a:lnTo>
                  <a:lnTo>
                    <a:pt x="1027612" y="80249"/>
                  </a:lnTo>
                  <a:lnTo>
                    <a:pt x="1041099" y="98731"/>
                  </a:lnTo>
                  <a:lnTo>
                    <a:pt x="1060041" y="111481"/>
                  </a:lnTo>
                  <a:lnTo>
                    <a:pt x="1081842" y="116001"/>
                  </a:lnTo>
                  <a:lnTo>
                    <a:pt x="1103912" y="110932"/>
                  </a:lnTo>
                  <a:lnTo>
                    <a:pt x="1121931" y="97966"/>
                  </a:lnTo>
                  <a:lnTo>
                    <a:pt x="1133990" y="79120"/>
                  </a:lnTo>
                  <a:lnTo>
                    <a:pt x="1138179" y="56413"/>
                  </a:lnTo>
                  <a:lnTo>
                    <a:pt x="1133433" y="33707"/>
                  </a:lnTo>
                  <a:lnTo>
                    <a:pt x="1121039" y="15709"/>
                  </a:lnTo>
                  <a:lnTo>
                    <a:pt x="1102594" y="3960"/>
                  </a:lnTo>
                  <a:lnTo>
                    <a:pt x="1079696" y="0"/>
                  </a:lnTo>
                  <a:close/>
                </a:path>
                <a:path w="1391920" h="2165985">
                  <a:moveTo>
                    <a:pt x="802709" y="138683"/>
                  </a:moveTo>
                  <a:lnTo>
                    <a:pt x="778920" y="143345"/>
                  </a:lnTo>
                  <a:lnTo>
                    <a:pt x="759491" y="156373"/>
                  </a:lnTo>
                  <a:lnTo>
                    <a:pt x="746605" y="175590"/>
                  </a:lnTo>
                  <a:lnTo>
                    <a:pt x="742447" y="198818"/>
                  </a:lnTo>
                  <a:lnTo>
                    <a:pt x="747915" y="220238"/>
                  </a:lnTo>
                  <a:lnTo>
                    <a:pt x="761078" y="238504"/>
                  </a:lnTo>
                  <a:lnTo>
                    <a:pt x="779595" y="251319"/>
                  </a:lnTo>
                  <a:lnTo>
                    <a:pt x="801121" y="256387"/>
                  </a:lnTo>
                  <a:lnTo>
                    <a:pt x="824277" y="251823"/>
                  </a:lnTo>
                  <a:lnTo>
                    <a:pt x="843233" y="238632"/>
                  </a:lnTo>
                  <a:lnTo>
                    <a:pt x="855891" y="218993"/>
                  </a:lnTo>
                  <a:lnTo>
                    <a:pt x="860151" y="195084"/>
                  </a:lnTo>
                  <a:lnTo>
                    <a:pt x="855469" y="172440"/>
                  </a:lnTo>
                  <a:lnTo>
                    <a:pt x="843498" y="154668"/>
                  </a:lnTo>
                  <a:lnTo>
                    <a:pt x="825493" y="143004"/>
                  </a:lnTo>
                  <a:lnTo>
                    <a:pt x="802709" y="138683"/>
                  </a:lnTo>
                  <a:close/>
                </a:path>
                <a:path w="1391920" h="2165985">
                  <a:moveTo>
                    <a:pt x="1022533" y="1595462"/>
                  </a:moveTo>
                  <a:lnTo>
                    <a:pt x="998270" y="1599957"/>
                  </a:lnTo>
                  <a:lnTo>
                    <a:pt x="979067" y="1612671"/>
                  </a:lnTo>
                  <a:lnTo>
                    <a:pt x="966472" y="1632003"/>
                  </a:lnTo>
                  <a:lnTo>
                    <a:pt x="962195" y="1656245"/>
                  </a:lnTo>
                  <a:lnTo>
                    <a:pt x="967458" y="1680093"/>
                  </a:lnTo>
                  <a:lnTo>
                    <a:pt x="980982" y="1699329"/>
                  </a:lnTo>
                  <a:lnTo>
                    <a:pt x="1000654" y="1711927"/>
                  </a:lnTo>
                  <a:lnTo>
                    <a:pt x="1024362" y="1715858"/>
                  </a:lnTo>
                  <a:lnTo>
                    <a:pt x="1047710" y="1709880"/>
                  </a:lnTo>
                  <a:lnTo>
                    <a:pt x="1066612" y="1695642"/>
                  </a:lnTo>
                  <a:lnTo>
                    <a:pt x="1078937" y="1675491"/>
                  </a:lnTo>
                  <a:lnTo>
                    <a:pt x="1082553" y="1651774"/>
                  </a:lnTo>
                  <a:lnTo>
                    <a:pt x="1076899" y="1629749"/>
                  </a:lnTo>
                  <a:lnTo>
                    <a:pt x="1063845" y="1611931"/>
                  </a:lnTo>
                  <a:lnTo>
                    <a:pt x="1045140" y="1599957"/>
                  </a:lnTo>
                  <a:lnTo>
                    <a:pt x="1022533" y="1595462"/>
                  </a:lnTo>
                  <a:close/>
                </a:path>
                <a:path w="1391920" h="2165985">
                  <a:moveTo>
                    <a:pt x="1222647" y="965136"/>
                  </a:moveTo>
                  <a:lnTo>
                    <a:pt x="1179818" y="984256"/>
                  </a:lnTo>
                  <a:lnTo>
                    <a:pt x="1161546" y="1026413"/>
                  </a:lnTo>
                  <a:lnTo>
                    <a:pt x="1161458" y="1026807"/>
                  </a:lnTo>
                  <a:lnTo>
                    <a:pt x="1166539" y="1051091"/>
                  </a:lnTo>
                  <a:lnTo>
                    <a:pt x="1180824" y="1071946"/>
                  </a:lnTo>
                  <a:lnTo>
                    <a:pt x="1201508" y="1086529"/>
                  </a:lnTo>
                  <a:lnTo>
                    <a:pt x="1225784" y="1091996"/>
                  </a:lnTo>
                  <a:lnTo>
                    <a:pt x="1250317" y="1086709"/>
                  </a:lnTo>
                  <a:lnTo>
                    <a:pt x="1270416" y="1072478"/>
                  </a:lnTo>
                  <a:lnTo>
                    <a:pt x="1283875" y="1051611"/>
                  </a:lnTo>
                  <a:lnTo>
                    <a:pt x="1288412" y="1026807"/>
                  </a:lnTo>
                  <a:lnTo>
                    <a:pt x="1288484" y="1026413"/>
                  </a:lnTo>
                  <a:lnTo>
                    <a:pt x="1282987" y="1001407"/>
                  </a:lnTo>
                  <a:lnTo>
                    <a:pt x="1268900" y="981663"/>
                  </a:lnTo>
                  <a:lnTo>
                    <a:pt x="1248147" y="968976"/>
                  </a:lnTo>
                  <a:lnTo>
                    <a:pt x="1222647" y="965136"/>
                  </a:lnTo>
                  <a:close/>
                </a:path>
                <a:path w="1391920" h="2165985">
                  <a:moveTo>
                    <a:pt x="944390" y="1102423"/>
                  </a:moveTo>
                  <a:lnTo>
                    <a:pt x="919177" y="1108261"/>
                  </a:lnTo>
                  <a:lnTo>
                    <a:pt x="898883" y="1122556"/>
                  </a:lnTo>
                  <a:lnTo>
                    <a:pt x="885461" y="1143275"/>
                  </a:lnTo>
                  <a:lnTo>
                    <a:pt x="880865" y="1168387"/>
                  </a:lnTo>
                  <a:lnTo>
                    <a:pt x="886430" y="1193232"/>
                  </a:lnTo>
                  <a:lnTo>
                    <a:pt x="900702" y="1213826"/>
                  </a:lnTo>
                  <a:lnTo>
                    <a:pt x="921412" y="1227921"/>
                  </a:lnTo>
                  <a:lnTo>
                    <a:pt x="946295" y="1233271"/>
                  </a:lnTo>
                  <a:lnTo>
                    <a:pt x="972500" y="1227921"/>
                  </a:lnTo>
                  <a:lnTo>
                    <a:pt x="993766" y="1212932"/>
                  </a:lnTo>
                  <a:lnTo>
                    <a:pt x="1007587" y="1190759"/>
                  </a:lnTo>
                  <a:lnTo>
                    <a:pt x="1011776" y="1163789"/>
                  </a:lnTo>
                  <a:lnTo>
                    <a:pt x="1005696" y="1138619"/>
                  </a:lnTo>
                  <a:lnTo>
                    <a:pt x="991270" y="1118938"/>
                  </a:lnTo>
                  <a:lnTo>
                    <a:pt x="970251" y="1106341"/>
                  </a:lnTo>
                  <a:lnTo>
                    <a:pt x="944390" y="1102423"/>
                  </a:lnTo>
                  <a:close/>
                </a:path>
                <a:path w="1391920" h="2165985">
                  <a:moveTo>
                    <a:pt x="47338" y="1040955"/>
                  </a:moveTo>
                  <a:lnTo>
                    <a:pt x="24394" y="1045110"/>
                  </a:lnTo>
                  <a:lnTo>
                    <a:pt x="4562" y="1135392"/>
                  </a:lnTo>
                  <a:lnTo>
                    <a:pt x="0" y="1156741"/>
                  </a:lnTo>
                  <a:lnTo>
                    <a:pt x="767" y="1157285"/>
                  </a:lnTo>
                  <a:lnTo>
                    <a:pt x="66403" y="1171984"/>
                  </a:lnTo>
                  <a:lnTo>
                    <a:pt x="71064" y="1171099"/>
                  </a:lnTo>
                  <a:lnTo>
                    <a:pt x="92952" y="1156741"/>
                  </a:lnTo>
                  <a:lnTo>
                    <a:pt x="108127" y="1135392"/>
                  </a:lnTo>
                  <a:lnTo>
                    <a:pt x="114089" y="1109459"/>
                  </a:lnTo>
                  <a:lnTo>
                    <a:pt x="109148" y="1083432"/>
                  </a:lnTo>
                  <a:lnTo>
                    <a:pt x="94825" y="1061748"/>
                  </a:lnTo>
                  <a:lnTo>
                    <a:pt x="73447" y="1046794"/>
                  </a:lnTo>
                  <a:lnTo>
                    <a:pt x="47338" y="1040955"/>
                  </a:lnTo>
                  <a:close/>
                </a:path>
                <a:path w="1391920" h="2165985">
                  <a:moveTo>
                    <a:pt x="1159655" y="1866379"/>
                  </a:moveTo>
                  <a:lnTo>
                    <a:pt x="1133243" y="1872225"/>
                  </a:lnTo>
                  <a:lnTo>
                    <a:pt x="1112128" y="1887104"/>
                  </a:lnTo>
                  <a:lnTo>
                    <a:pt x="1098287" y="1908943"/>
                  </a:lnTo>
                  <a:lnTo>
                    <a:pt x="1093691" y="1935670"/>
                  </a:lnTo>
                  <a:lnTo>
                    <a:pt x="1099765" y="1961935"/>
                  </a:lnTo>
                  <a:lnTo>
                    <a:pt x="1115002" y="1983436"/>
                  </a:lnTo>
                  <a:lnTo>
                    <a:pt x="1127865" y="1991856"/>
                  </a:lnTo>
                  <a:lnTo>
                    <a:pt x="1195676" y="1877091"/>
                  </a:lnTo>
                  <a:lnTo>
                    <a:pt x="1186268" y="1871119"/>
                  </a:lnTo>
                  <a:lnTo>
                    <a:pt x="1159655" y="1866379"/>
                  </a:lnTo>
                  <a:close/>
                </a:path>
                <a:path w="1391920" h="2165985">
                  <a:moveTo>
                    <a:pt x="673791" y="1243482"/>
                  </a:moveTo>
                  <a:lnTo>
                    <a:pt x="645982" y="1249107"/>
                  </a:lnTo>
                  <a:lnTo>
                    <a:pt x="623274" y="1264497"/>
                  </a:lnTo>
                  <a:lnTo>
                    <a:pt x="608219" y="1287084"/>
                  </a:lnTo>
                  <a:lnTo>
                    <a:pt x="603370" y="1314297"/>
                  </a:lnTo>
                  <a:lnTo>
                    <a:pt x="609800" y="1339852"/>
                  </a:lnTo>
                  <a:lnTo>
                    <a:pt x="625285" y="1361397"/>
                  </a:lnTo>
                  <a:lnTo>
                    <a:pt x="647173" y="1376342"/>
                  </a:lnTo>
                  <a:lnTo>
                    <a:pt x="672813" y="1382102"/>
                  </a:lnTo>
                  <a:lnTo>
                    <a:pt x="699978" y="1376578"/>
                  </a:lnTo>
                  <a:lnTo>
                    <a:pt x="722161" y="1361038"/>
                  </a:lnTo>
                  <a:lnTo>
                    <a:pt x="736944" y="1337999"/>
                  </a:lnTo>
                  <a:lnTo>
                    <a:pt x="741914" y="1309979"/>
                  </a:lnTo>
                  <a:lnTo>
                    <a:pt x="736258" y="1283494"/>
                  </a:lnTo>
                  <a:lnTo>
                    <a:pt x="721869" y="1262462"/>
                  </a:lnTo>
                  <a:lnTo>
                    <a:pt x="700471" y="1248564"/>
                  </a:lnTo>
                  <a:lnTo>
                    <a:pt x="673791" y="1243482"/>
                  </a:lnTo>
                  <a:close/>
                </a:path>
                <a:path w="1391920" h="2165985">
                  <a:moveTo>
                    <a:pt x="256672" y="1099096"/>
                  </a:moveTo>
                  <a:lnTo>
                    <a:pt x="229068" y="1104091"/>
                  </a:lnTo>
                  <a:lnTo>
                    <a:pt x="205866" y="1118857"/>
                  </a:lnTo>
                  <a:lnTo>
                    <a:pt x="189532" y="1141090"/>
                  </a:lnTo>
                  <a:lnTo>
                    <a:pt x="182530" y="1168488"/>
                  </a:lnTo>
                  <a:lnTo>
                    <a:pt x="186896" y="1198012"/>
                  </a:lnTo>
                  <a:lnTo>
                    <a:pt x="187574" y="1199121"/>
                  </a:lnTo>
                  <a:lnTo>
                    <a:pt x="201058" y="1202141"/>
                  </a:lnTo>
                  <a:lnTo>
                    <a:pt x="255752" y="1215873"/>
                  </a:lnTo>
                  <a:lnTo>
                    <a:pt x="299063" y="1229260"/>
                  </a:lnTo>
                  <a:lnTo>
                    <a:pt x="307037" y="1223965"/>
                  </a:lnTo>
                  <a:lnTo>
                    <a:pt x="323175" y="1200226"/>
                  </a:lnTo>
                  <a:lnTo>
                    <a:pt x="328757" y="1171346"/>
                  </a:lnTo>
                  <a:lnTo>
                    <a:pt x="322606" y="1143905"/>
                  </a:lnTo>
                  <a:lnTo>
                    <a:pt x="306917" y="1121086"/>
                  </a:lnTo>
                  <a:lnTo>
                    <a:pt x="284127" y="1105334"/>
                  </a:lnTo>
                  <a:lnTo>
                    <a:pt x="256672" y="1099096"/>
                  </a:lnTo>
                  <a:close/>
                </a:path>
                <a:path w="1391920" h="2165985">
                  <a:moveTo>
                    <a:pt x="465067" y="1168933"/>
                  </a:moveTo>
                  <a:lnTo>
                    <a:pt x="435878" y="1174650"/>
                  </a:lnTo>
                  <a:lnTo>
                    <a:pt x="411801" y="1190640"/>
                  </a:lnTo>
                  <a:lnTo>
                    <a:pt x="395513" y="1214274"/>
                  </a:lnTo>
                  <a:lnTo>
                    <a:pt x="389692" y="1242923"/>
                  </a:lnTo>
                  <a:lnTo>
                    <a:pt x="395229" y="1267048"/>
                  </a:lnTo>
                  <a:lnTo>
                    <a:pt x="406661" y="1272098"/>
                  </a:lnTo>
                  <a:lnTo>
                    <a:pt x="452781" y="1295958"/>
                  </a:lnTo>
                  <a:lnTo>
                    <a:pt x="481832" y="1313386"/>
                  </a:lnTo>
                  <a:lnTo>
                    <a:pt x="493349" y="1310705"/>
                  </a:lnTo>
                  <a:lnTo>
                    <a:pt x="515903" y="1294920"/>
                  </a:lnTo>
                  <a:lnTo>
                    <a:pt x="531430" y="1272098"/>
                  </a:lnTo>
                  <a:lnTo>
                    <a:pt x="537660" y="1244511"/>
                  </a:lnTo>
                  <a:lnTo>
                    <a:pt x="532707" y="1214890"/>
                  </a:lnTo>
                  <a:lnTo>
                    <a:pt x="517584" y="1190991"/>
                  </a:lnTo>
                  <a:lnTo>
                    <a:pt x="494351" y="1174957"/>
                  </a:lnTo>
                  <a:lnTo>
                    <a:pt x="465067" y="1168933"/>
                  </a:lnTo>
                  <a:close/>
                </a:path>
                <a:path w="1391920" h="2165985">
                  <a:moveTo>
                    <a:pt x="1156467" y="1163434"/>
                  </a:moveTo>
                  <a:lnTo>
                    <a:pt x="1128904" y="1168799"/>
                  </a:lnTo>
                  <a:lnTo>
                    <a:pt x="1105912" y="1183838"/>
                  </a:lnTo>
                  <a:lnTo>
                    <a:pt x="1089888" y="1206252"/>
                  </a:lnTo>
                  <a:lnTo>
                    <a:pt x="1083226" y="1233741"/>
                  </a:lnTo>
                  <a:lnTo>
                    <a:pt x="1087949" y="1263168"/>
                  </a:lnTo>
                  <a:lnTo>
                    <a:pt x="1103097" y="1287256"/>
                  </a:lnTo>
                  <a:lnTo>
                    <a:pt x="1126373" y="1303585"/>
                  </a:lnTo>
                  <a:lnTo>
                    <a:pt x="1155477" y="1309738"/>
                  </a:lnTo>
                  <a:lnTo>
                    <a:pt x="1183273" y="1304451"/>
                  </a:lnTo>
                  <a:lnTo>
                    <a:pt x="1206439" y="1289607"/>
                  </a:lnTo>
                  <a:lnTo>
                    <a:pt x="1222617" y="1267416"/>
                  </a:lnTo>
                  <a:lnTo>
                    <a:pt x="1229454" y="1240091"/>
                  </a:lnTo>
                  <a:lnTo>
                    <a:pt x="1224576" y="1211138"/>
                  </a:lnTo>
                  <a:lnTo>
                    <a:pt x="1208925" y="1186756"/>
                  </a:lnTo>
                  <a:lnTo>
                    <a:pt x="1185292" y="1169877"/>
                  </a:lnTo>
                  <a:lnTo>
                    <a:pt x="1156467" y="1163434"/>
                  </a:lnTo>
                  <a:close/>
                </a:path>
                <a:path w="1391920" h="2165985">
                  <a:moveTo>
                    <a:pt x="1083772" y="676236"/>
                  </a:moveTo>
                  <a:lnTo>
                    <a:pt x="1056259" y="682641"/>
                  </a:lnTo>
                  <a:lnTo>
                    <a:pt x="1033687" y="698468"/>
                  </a:lnTo>
                  <a:lnTo>
                    <a:pt x="1018396" y="721324"/>
                  </a:lnTo>
                  <a:lnTo>
                    <a:pt x="1012729" y="748817"/>
                  </a:lnTo>
                  <a:lnTo>
                    <a:pt x="1018908" y="777622"/>
                  </a:lnTo>
                  <a:lnTo>
                    <a:pt x="1035616" y="801458"/>
                  </a:lnTo>
                  <a:lnTo>
                    <a:pt x="1059879" y="817436"/>
                  </a:lnTo>
                  <a:lnTo>
                    <a:pt x="1088725" y="822667"/>
                  </a:lnTo>
                  <a:lnTo>
                    <a:pt x="1116061" y="816089"/>
                  </a:lnTo>
                  <a:lnTo>
                    <a:pt x="1138402" y="800080"/>
                  </a:lnTo>
                  <a:lnTo>
                    <a:pt x="1153484" y="777005"/>
                  </a:lnTo>
                  <a:lnTo>
                    <a:pt x="1159045" y="749223"/>
                  </a:lnTo>
                  <a:lnTo>
                    <a:pt x="1153188" y="720033"/>
                  </a:lnTo>
                  <a:lnTo>
                    <a:pt x="1137106" y="696599"/>
                  </a:lnTo>
                  <a:lnTo>
                    <a:pt x="1113175" y="681231"/>
                  </a:lnTo>
                  <a:lnTo>
                    <a:pt x="1083772" y="676236"/>
                  </a:lnTo>
                  <a:close/>
                </a:path>
                <a:path w="1391920" h="2165985">
                  <a:moveTo>
                    <a:pt x="733189" y="332790"/>
                  </a:moveTo>
                  <a:lnTo>
                    <a:pt x="704181" y="338434"/>
                  </a:lnTo>
                  <a:lnTo>
                    <a:pt x="680252" y="354326"/>
                  </a:lnTo>
                  <a:lnTo>
                    <a:pt x="664062" y="377853"/>
                  </a:lnTo>
                  <a:lnTo>
                    <a:pt x="658272" y="406400"/>
                  </a:lnTo>
                  <a:lnTo>
                    <a:pt x="664728" y="434906"/>
                  </a:lnTo>
                  <a:lnTo>
                    <a:pt x="681521" y="458623"/>
                  </a:lnTo>
                  <a:lnTo>
                    <a:pt x="705669" y="474656"/>
                  </a:lnTo>
                  <a:lnTo>
                    <a:pt x="734192" y="480110"/>
                  </a:lnTo>
                  <a:lnTo>
                    <a:pt x="761278" y="473850"/>
                  </a:lnTo>
                  <a:lnTo>
                    <a:pt x="783737" y="458184"/>
                  </a:lnTo>
                  <a:lnTo>
                    <a:pt x="799234" y="435469"/>
                  </a:lnTo>
                  <a:lnTo>
                    <a:pt x="805439" y="408063"/>
                  </a:lnTo>
                  <a:lnTo>
                    <a:pt x="800487" y="378746"/>
                  </a:lnTo>
                  <a:lnTo>
                    <a:pt x="785364" y="354939"/>
                  </a:lnTo>
                  <a:lnTo>
                    <a:pt x="762216" y="338876"/>
                  </a:lnTo>
                  <a:lnTo>
                    <a:pt x="733189" y="332790"/>
                  </a:lnTo>
                  <a:close/>
                </a:path>
                <a:path w="1391920" h="2165985">
                  <a:moveTo>
                    <a:pt x="1014342" y="193713"/>
                  </a:moveTo>
                  <a:lnTo>
                    <a:pt x="985012" y="198553"/>
                  </a:lnTo>
                  <a:lnTo>
                    <a:pt x="960635" y="213918"/>
                  </a:lnTo>
                  <a:lnTo>
                    <a:pt x="943927" y="237247"/>
                  </a:lnTo>
                  <a:lnTo>
                    <a:pt x="937608" y="265976"/>
                  </a:lnTo>
                  <a:lnTo>
                    <a:pt x="943662" y="294784"/>
                  </a:lnTo>
                  <a:lnTo>
                    <a:pt x="960286" y="318674"/>
                  </a:lnTo>
                  <a:lnTo>
                    <a:pt x="984512" y="334745"/>
                  </a:lnTo>
                  <a:lnTo>
                    <a:pt x="1013376" y="340093"/>
                  </a:lnTo>
                  <a:lnTo>
                    <a:pt x="1040729" y="333637"/>
                  </a:lnTo>
                  <a:lnTo>
                    <a:pt x="1063130" y="317727"/>
                  </a:lnTo>
                  <a:lnTo>
                    <a:pt x="1078261" y="294784"/>
                  </a:lnTo>
                  <a:lnTo>
                    <a:pt x="1083976" y="266966"/>
                  </a:lnTo>
                  <a:lnTo>
                    <a:pt x="1078734" y="239006"/>
                  </a:lnTo>
                  <a:lnTo>
                    <a:pt x="1064041" y="216066"/>
                  </a:lnTo>
                  <a:lnTo>
                    <a:pt x="1041908" y="200263"/>
                  </a:lnTo>
                  <a:lnTo>
                    <a:pt x="1014342" y="193713"/>
                  </a:lnTo>
                  <a:close/>
                </a:path>
                <a:path w="1391920" h="2165985">
                  <a:moveTo>
                    <a:pt x="596956" y="750125"/>
                  </a:moveTo>
                  <a:lnTo>
                    <a:pt x="567645" y="756265"/>
                  </a:lnTo>
                  <a:lnTo>
                    <a:pt x="544516" y="772250"/>
                  </a:lnTo>
                  <a:lnTo>
                    <a:pt x="529482" y="796086"/>
                  </a:lnTo>
                  <a:lnTo>
                    <a:pt x="524452" y="825779"/>
                  </a:lnTo>
                  <a:lnTo>
                    <a:pt x="530938" y="854787"/>
                  </a:lnTo>
                  <a:lnTo>
                    <a:pt x="547471" y="878466"/>
                  </a:lnTo>
                  <a:lnTo>
                    <a:pt x="571404" y="894243"/>
                  </a:lnTo>
                  <a:lnTo>
                    <a:pt x="600093" y="899540"/>
                  </a:lnTo>
                  <a:lnTo>
                    <a:pt x="628580" y="892650"/>
                  </a:lnTo>
                  <a:lnTo>
                    <a:pt x="652295" y="875550"/>
                  </a:lnTo>
                  <a:lnTo>
                    <a:pt x="668368" y="851231"/>
                  </a:lnTo>
                  <a:lnTo>
                    <a:pt x="673931" y="822680"/>
                  </a:lnTo>
                  <a:lnTo>
                    <a:pt x="667326" y="794204"/>
                  </a:lnTo>
                  <a:lnTo>
                    <a:pt x="650560" y="770986"/>
                  </a:lnTo>
                  <a:lnTo>
                    <a:pt x="626236" y="755477"/>
                  </a:lnTo>
                  <a:lnTo>
                    <a:pt x="596956" y="750125"/>
                  </a:lnTo>
                  <a:close/>
                </a:path>
                <a:path w="1391920" h="2165985">
                  <a:moveTo>
                    <a:pt x="815536" y="1510474"/>
                  </a:moveTo>
                  <a:lnTo>
                    <a:pt x="785554" y="1515059"/>
                  </a:lnTo>
                  <a:lnTo>
                    <a:pt x="761286" y="1529678"/>
                  </a:lnTo>
                  <a:lnTo>
                    <a:pt x="744722" y="1552510"/>
                  </a:lnTo>
                  <a:lnTo>
                    <a:pt x="741901" y="1564506"/>
                  </a:lnTo>
                  <a:lnTo>
                    <a:pt x="762504" y="1595038"/>
                  </a:lnTo>
                  <a:lnTo>
                    <a:pt x="790012" y="1640173"/>
                  </a:lnTo>
                  <a:lnTo>
                    <a:pt x="800507" y="1659229"/>
                  </a:lnTo>
                  <a:lnTo>
                    <a:pt x="813174" y="1661871"/>
                  </a:lnTo>
                  <a:lnTo>
                    <a:pt x="841944" y="1655798"/>
                  </a:lnTo>
                  <a:lnTo>
                    <a:pt x="866028" y="1639471"/>
                  </a:lnTo>
                  <a:lnTo>
                    <a:pt x="882697" y="1615586"/>
                  </a:lnTo>
                  <a:lnTo>
                    <a:pt x="889221" y="1586839"/>
                  </a:lnTo>
                  <a:lnTo>
                    <a:pt x="883864" y="1557805"/>
                  </a:lnTo>
                  <a:lnTo>
                    <a:pt x="868242" y="1533788"/>
                  </a:lnTo>
                  <a:lnTo>
                    <a:pt x="844689" y="1517205"/>
                  </a:lnTo>
                  <a:lnTo>
                    <a:pt x="815536" y="1510474"/>
                  </a:lnTo>
                  <a:close/>
                </a:path>
                <a:path w="1391920" h="2165985">
                  <a:moveTo>
                    <a:pt x="1080985" y="2071198"/>
                  </a:moveTo>
                  <a:lnTo>
                    <a:pt x="1069057" y="2073187"/>
                  </a:lnTo>
                  <a:lnTo>
                    <a:pt x="1043682" y="2089303"/>
                  </a:lnTo>
                  <a:lnTo>
                    <a:pt x="1026627" y="2113785"/>
                  </a:lnTo>
                  <a:lnTo>
                    <a:pt x="1020590" y="2144052"/>
                  </a:lnTo>
                  <a:lnTo>
                    <a:pt x="1025302" y="2165436"/>
                  </a:lnTo>
                  <a:lnTo>
                    <a:pt x="1080985" y="2071198"/>
                  </a:lnTo>
                  <a:close/>
                </a:path>
                <a:path w="1391920" h="2165985">
                  <a:moveTo>
                    <a:pt x="943628" y="398627"/>
                  </a:moveTo>
                  <a:lnTo>
                    <a:pt x="914390" y="403583"/>
                  </a:lnTo>
                  <a:lnTo>
                    <a:pt x="890083" y="418714"/>
                  </a:lnTo>
                  <a:lnTo>
                    <a:pt x="873060" y="441838"/>
                  </a:lnTo>
                  <a:lnTo>
                    <a:pt x="865675" y="470776"/>
                  </a:lnTo>
                  <a:lnTo>
                    <a:pt x="869963" y="502038"/>
                  </a:lnTo>
                  <a:lnTo>
                    <a:pt x="885181" y="527523"/>
                  </a:lnTo>
                  <a:lnTo>
                    <a:pt x="909150" y="544849"/>
                  </a:lnTo>
                  <a:lnTo>
                    <a:pt x="939691" y="551637"/>
                  </a:lnTo>
                  <a:lnTo>
                    <a:pt x="969173" y="546617"/>
                  </a:lnTo>
                  <a:lnTo>
                    <a:pt x="993661" y="531599"/>
                  </a:lnTo>
                  <a:lnTo>
                    <a:pt x="1010827" y="508699"/>
                  </a:lnTo>
                  <a:lnTo>
                    <a:pt x="1018342" y="480034"/>
                  </a:lnTo>
                  <a:lnTo>
                    <a:pt x="1013792" y="449550"/>
                  </a:lnTo>
                  <a:lnTo>
                    <a:pt x="998001" y="423838"/>
                  </a:lnTo>
                  <a:lnTo>
                    <a:pt x="973703" y="405873"/>
                  </a:lnTo>
                  <a:lnTo>
                    <a:pt x="943628" y="398627"/>
                  </a:lnTo>
                  <a:close/>
                </a:path>
                <a:path w="1391920" h="2165985">
                  <a:moveTo>
                    <a:pt x="949254" y="1788756"/>
                  </a:moveTo>
                  <a:lnTo>
                    <a:pt x="920172" y="1795313"/>
                  </a:lnTo>
                  <a:lnTo>
                    <a:pt x="897151" y="1811501"/>
                  </a:lnTo>
                  <a:lnTo>
                    <a:pt x="883118" y="1833684"/>
                  </a:lnTo>
                  <a:lnTo>
                    <a:pt x="926444" y="1935403"/>
                  </a:lnTo>
                  <a:lnTo>
                    <a:pt x="926514" y="1935568"/>
                  </a:lnTo>
                  <a:lnTo>
                    <a:pt x="950245" y="1940953"/>
                  </a:lnTo>
                  <a:lnTo>
                    <a:pt x="980362" y="1935403"/>
                  </a:lnTo>
                  <a:lnTo>
                    <a:pt x="1005480" y="1918795"/>
                  </a:lnTo>
                  <a:lnTo>
                    <a:pt x="1022650" y="1894019"/>
                  </a:lnTo>
                  <a:lnTo>
                    <a:pt x="1028921" y="1863966"/>
                  </a:lnTo>
                  <a:lnTo>
                    <a:pt x="1022526" y="1833860"/>
                  </a:lnTo>
                  <a:lnTo>
                    <a:pt x="1005399" y="1809669"/>
                  </a:lnTo>
                  <a:lnTo>
                    <a:pt x="980117" y="1793823"/>
                  </a:lnTo>
                  <a:lnTo>
                    <a:pt x="949254" y="1788756"/>
                  </a:lnTo>
                  <a:close/>
                </a:path>
                <a:path w="1391920" h="2165985">
                  <a:moveTo>
                    <a:pt x="1015446" y="881151"/>
                  </a:moveTo>
                  <a:lnTo>
                    <a:pt x="985240" y="887916"/>
                  </a:lnTo>
                  <a:lnTo>
                    <a:pt x="961073" y="905389"/>
                  </a:lnTo>
                  <a:lnTo>
                    <a:pt x="945386" y="930939"/>
                  </a:lnTo>
                  <a:lnTo>
                    <a:pt x="940618" y="961936"/>
                  </a:lnTo>
                  <a:lnTo>
                    <a:pt x="947566" y="991032"/>
                  </a:lnTo>
                  <a:lnTo>
                    <a:pt x="964146" y="1014029"/>
                  </a:lnTo>
                  <a:lnTo>
                    <a:pt x="988312" y="1029014"/>
                  </a:lnTo>
                  <a:lnTo>
                    <a:pt x="1018012" y="1034072"/>
                  </a:lnTo>
                  <a:lnTo>
                    <a:pt x="1047297" y="1027900"/>
                  </a:lnTo>
                  <a:lnTo>
                    <a:pt x="1071139" y="1011910"/>
                  </a:lnTo>
                  <a:lnTo>
                    <a:pt x="1087299" y="988319"/>
                  </a:lnTo>
                  <a:lnTo>
                    <a:pt x="1093539" y="959345"/>
                  </a:lnTo>
                  <a:lnTo>
                    <a:pt x="1087641" y="929021"/>
                  </a:lnTo>
                  <a:lnTo>
                    <a:pt x="1070761" y="903979"/>
                  </a:lnTo>
                  <a:lnTo>
                    <a:pt x="1045747" y="887071"/>
                  </a:lnTo>
                  <a:lnTo>
                    <a:pt x="1015446" y="881151"/>
                  </a:lnTo>
                  <a:close/>
                </a:path>
                <a:path w="1391920" h="2165985">
                  <a:moveTo>
                    <a:pt x="808665" y="817054"/>
                  </a:moveTo>
                  <a:lnTo>
                    <a:pt x="778582" y="822940"/>
                  </a:lnTo>
                  <a:lnTo>
                    <a:pt x="753622" y="839817"/>
                  </a:lnTo>
                  <a:lnTo>
                    <a:pt x="736708" y="864769"/>
                  </a:lnTo>
                  <a:lnTo>
                    <a:pt x="730763" y="894880"/>
                  </a:lnTo>
                  <a:lnTo>
                    <a:pt x="736944" y="923670"/>
                  </a:lnTo>
                  <a:lnTo>
                    <a:pt x="753014" y="947119"/>
                  </a:lnTo>
                  <a:lnTo>
                    <a:pt x="776751" y="963033"/>
                  </a:lnTo>
                  <a:lnTo>
                    <a:pt x="805935" y="969213"/>
                  </a:lnTo>
                  <a:lnTo>
                    <a:pt x="835586" y="964266"/>
                  </a:lnTo>
                  <a:lnTo>
                    <a:pt x="859614" y="949467"/>
                  </a:lnTo>
                  <a:lnTo>
                    <a:pt x="876047" y="926654"/>
                  </a:lnTo>
                  <a:lnTo>
                    <a:pt x="882909" y="897661"/>
                  </a:lnTo>
                  <a:lnTo>
                    <a:pt x="878199" y="866698"/>
                  </a:lnTo>
                  <a:lnTo>
                    <a:pt x="862675" y="841227"/>
                  </a:lnTo>
                  <a:lnTo>
                    <a:pt x="838707" y="823821"/>
                  </a:lnTo>
                  <a:lnTo>
                    <a:pt x="808665" y="817054"/>
                  </a:lnTo>
                  <a:close/>
                </a:path>
                <a:path w="1391920" h="2165985">
                  <a:moveTo>
                    <a:pt x="879214" y="608749"/>
                  </a:moveTo>
                  <a:lnTo>
                    <a:pt x="849449" y="613590"/>
                  </a:lnTo>
                  <a:lnTo>
                    <a:pt x="825170" y="628381"/>
                  </a:lnTo>
                  <a:lnTo>
                    <a:pt x="808428" y="651238"/>
                  </a:lnTo>
                  <a:lnTo>
                    <a:pt x="801274" y="680275"/>
                  </a:lnTo>
                  <a:lnTo>
                    <a:pt x="805792" y="711370"/>
                  </a:lnTo>
                  <a:lnTo>
                    <a:pt x="821248" y="737042"/>
                  </a:lnTo>
                  <a:lnTo>
                    <a:pt x="845261" y="754683"/>
                  </a:lnTo>
                  <a:lnTo>
                    <a:pt x="875454" y="761682"/>
                  </a:lnTo>
                  <a:lnTo>
                    <a:pt x="905764" y="756003"/>
                  </a:lnTo>
                  <a:lnTo>
                    <a:pt x="930909" y="739268"/>
                  </a:lnTo>
                  <a:lnTo>
                    <a:pt x="947996" y="714335"/>
                  </a:lnTo>
                  <a:lnTo>
                    <a:pt x="954131" y="684060"/>
                  </a:lnTo>
                  <a:lnTo>
                    <a:pt x="948124" y="654997"/>
                  </a:lnTo>
                  <a:lnTo>
                    <a:pt x="932165" y="631278"/>
                  </a:lnTo>
                  <a:lnTo>
                    <a:pt x="908459" y="615122"/>
                  </a:lnTo>
                  <a:lnTo>
                    <a:pt x="879214" y="608749"/>
                  </a:lnTo>
                  <a:close/>
                </a:path>
                <a:path w="1391920" h="2165985">
                  <a:moveTo>
                    <a:pt x="668394" y="538010"/>
                  </a:moveTo>
                  <a:lnTo>
                    <a:pt x="638143" y="544257"/>
                  </a:lnTo>
                  <a:lnTo>
                    <a:pt x="613296" y="561424"/>
                  </a:lnTo>
                  <a:lnTo>
                    <a:pt x="596672" y="586632"/>
                  </a:lnTo>
                  <a:lnTo>
                    <a:pt x="591089" y="617004"/>
                  </a:lnTo>
                  <a:lnTo>
                    <a:pt x="598164" y="647180"/>
                  </a:lnTo>
                  <a:lnTo>
                    <a:pt x="615868" y="671107"/>
                  </a:lnTo>
                  <a:lnTo>
                    <a:pt x="641604" y="686435"/>
                  </a:lnTo>
                  <a:lnTo>
                    <a:pt x="672775" y="690816"/>
                  </a:lnTo>
                  <a:lnTo>
                    <a:pt x="701818" y="683560"/>
                  </a:lnTo>
                  <a:lnTo>
                    <a:pt x="724612" y="666751"/>
                  </a:lnTo>
                  <a:lnTo>
                    <a:pt x="739292" y="642430"/>
                  </a:lnTo>
                  <a:lnTo>
                    <a:pt x="743997" y="612635"/>
                  </a:lnTo>
                  <a:lnTo>
                    <a:pt x="737499" y="583396"/>
                  </a:lnTo>
                  <a:lnTo>
                    <a:pt x="721254" y="559754"/>
                  </a:lnTo>
                  <a:lnTo>
                    <a:pt x="697480" y="543896"/>
                  </a:lnTo>
                  <a:lnTo>
                    <a:pt x="668394" y="538010"/>
                  </a:lnTo>
                  <a:close/>
                </a:path>
              </a:pathLst>
            </a:custGeom>
            <a:solidFill>
              <a:srgbClr val="A1C40E">
                <a:alpha val="119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45348" y="1390916"/>
              <a:ext cx="6540713" cy="7585273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9776246"/>
              <a:ext cx="9271000" cy="1016000"/>
            </a:xfrm>
            <a:custGeom>
              <a:avLst/>
              <a:gdLst/>
              <a:ahLst/>
              <a:cxnLst/>
              <a:rect l="l" t="t" r="r" b="b"/>
              <a:pathLst>
                <a:path w="9271000" h="1016000">
                  <a:moveTo>
                    <a:pt x="8714000" y="508393"/>
                  </a:moveTo>
                  <a:lnTo>
                    <a:pt x="541931" y="508393"/>
                  </a:lnTo>
                  <a:lnTo>
                    <a:pt x="311071" y="739254"/>
                  </a:lnTo>
                  <a:lnTo>
                    <a:pt x="273512" y="774805"/>
                  </a:lnTo>
                  <a:lnTo>
                    <a:pt x="234252" y="808086"/>
                  </a:lnTo>
                  <a:lnTo>
                    <a:pt x="193395" y="839055"/>
                  </a:lnTo>
                  <a:lnTo>
                    <a:pt x="151046" y="867669"/>
                  </a:lnTo>
                  <a:lnTo>
                    <a:pt x="107308" y="893888"/>
                  </a:lnTo>
                  <a:lnTo>
                    <a:pt x="62288" y="917669"/>
                  </a:lnTo>
                  <a:lnTo>
                    <a:pt x="16088" y="938972"/>
                  </a:lnTo>
                  <a:lnTo>
                    <a:pt x="0" y="945363"/>
                  </a:lnTo>
                  <a:lnTo>
                    <a:pt x="0" y="1016000"/>
                  </a:lnTo>
                  <a:lnTo>
                    <a:pt x="9271000" y="1016000"/>
                  </a:lnTo>
                  <a:lnTo>
                    <a:pt x="9271000" y="951613"/>
                  </a:lnTo>
                  <a:lnTo>
                    <a:pt x="9267903" y="950491"/>
                  </a:lnTo>
                  <a:lnTo>
                    <a:pt x="9223391" y="931745"/>
                  </a:lnTo>
                  <a:lnTo>
                    <a:pt x="9179881" y="910738"/>
                  </a:lnTo>
                  <a:lnTo>
                    <a:pt x="9137461" y="887507"/>
                  </a:lnTo>
                  <a:lnTo>
                    <a:pt x="9096223" y="862088"/>
                  </a:lnTo>
                  <a:lnTo>
                    <a:pt x="9056254" y="834518"/>
                  </a:lnTo>
                  <a:lnTo>
                    <a:pt x="9017644" y="804831"/>
                  </a:lnTo>
                  <a:lnTo>
                    <a:pt x="8980483" y="773064"/>
                  </a:lnTo>
                  <a:lnTo>
                    <a:pt x="8944861" y="739254"/>
                  </a:lnTo>
                  <a:lnTo>
                    <a:pt x="8714000" y="508393"/>
                  </a:lnTo>
                  <a:close/>
                </a:path>
                <a:path w="9271000" h="1016000">
                  <a:moveTo>
                    <a:pt x="8007563" y="0"/>
                  </a:moveTo>
                  <a:lnTo>
                    <a:pt x="1248369" y="0"/>
                  </a:lnTo>
                  <a:lnTo>
                    <a:pt x="1201111" y="2339"/>
                  </a:lnTo>
                  <a:lnTo>
                    <a:pt x="1154654" y="9272"/>
                  </a:lnTo>
                  <a:lnTo>
                    <a:pt x="1109311" y="20669"/>
                  </a:lnTo>
                  <a:lnTo>
                    <a:pt x="1065395" y="36398"/>
                  </a:lnTo>
                  <a:lnTo>
                    <a:pt x="1023221" y="56330"/>
                  </a:lnTo>
                  <a:lnTo>
                    <a:pt x="983102" y="80335"/>
                  </a:lnTo>
                  <a:lnTo>
                    <a:pt x="945351" y="108282"/>
                  </a:lnTo>
                  <a:lnTo>
                    <a:pt x="910282" y="140042"/>
                  </a:lnTo>
                  <a:lnTo>
                    <a:pt x="542185" y="508139"/>
                  </a:lnTo>
                  <a:lnTo>
                    <a:pt x="542452" y="508393"/>
                  </a:lnTo>
                  <a:lnTo>
                    <a:pt x="8713480" y="508393"/>
                  </a:lnTo>
                  <a:lnTo>
                    <a:pt x="8713734" y="508139"/>
                  </a:lnTo>
                  <a:lnTo>
                    <a:pt x="8345650" y="140042"/>
                  </a:lnTo>
                  <a:lnTo>
                    <a:pt x="8310577" y="108282"/>
                  </a:lnTo>
                  <a:lnTo>
                    <a:pt x="8272825" y="80335"/>
                  </a:lnTo>
                  <a:lnTo>
                    <a:pt x="8232705" y="56330"/>
                  </a:lnTo>
                  <a:lnTo>
                    <a:pt x="8190532" y="36398"/>
                  </a:lnTo>
                  <a:lnTo>
                    <a:pt x="8146618" y="20669"/>
                  </a:lnTo>
                  <a:lnTo>
                    <a:pt x="8101276" y="9272"/>
                  </a:lnTo>
                  <a:lnTo>
                    <a:pt x="8054820" y="2339"/>
                  </a:lnTo>
                  <a:lnTo>
                    <a:pt x="8007563" y="0"/>
                  </a:lnTo>
                  <a:close/>
                </a:path>
              </a:pathLst>
            </a:custGeom>
            <a:solidFill>
              <a:srgbClr val="5107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4063113" y="1515165"/>
            <a:ext cx="1988185" cy="822960"/>
          </a:xfrm>
          <a:prstGeom prst="rect">
            <a:avLst/>
          </a:prstGeom>
        </p:spPr>
        <p:txBody>
          <a:bodyPr vert="horz" wrap="square" lIns="0" tIns="130810" rIns="0" bIns="0" rtlCol="0">
            <a:spAutoFit/>
          </a:bodyPr>
          <a:lstStyle/>
          <a:p>
            <a:pPr marL="12700" marR="11430">
              <a:lnSpc>
                <a:spcPct val="74200"/>
              </a:lnSpc>
              <a:spcBef>
                <a:spcPts val="1030"/>
              </a:spcBef>
            </a:pPr>
            <a:r>
              <a:rPr sz="3000" spc="-10" dirty="0">
                <a:solidFill>
                  <a:srgbClr val="51075F"/>
                </a:solidFill>
                <a:latin typeface="Microsoft Sans Serif"/>
                <a:cs typeface="Microsoft Sans Serif"/>
              </a:rPr>
              <a:t>TOTAL</a:t>
            </a:r>
            <a:r>
              <a:rPr sz="3000" spc="-229" dirty="0">
                <a:solidFill>
                  <a:srgbClr val="51075F"/>
                </a:solidFill>
                <a:latin typeface="Microsoft Sans Serif"/>
                <a:cs typeface="Microsoft Sans Serif"/>
              </a:rPr>
              <a:t> </a:t>
            </a:r>
            <a:r>
              <a:rPr sz="3000" spc="-25" dirty="0">
                <a:solidFill>
                  <a:srgbClr val="51075F"/>
                </a:solidFill>
                <a:latin typeface="Microsoft Sans Serif"/>
                <a:cs typeface="Microsoft Sans Serif"/>
              </a:rPr>
              <a:t>DE </a:t>
            </a:r>
            <a:r>
              <a:rPr sz="3000" spc="-135" dirty="0">
                <a:solidFill>
                  <a:srgbClr val="51075F"/>
                </a:solidFill>
                <a:latin typeface="Microsoft Sans Serif"/>
                <a:cs typeface="Microsoft Sans Serif"/>
              </a:rPr>
              <a:t>RECIBIDOS</a:t>
            </a:r>
            <a:endParaRPr sz="3000" dirty="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999972" y="2545082"/>
            <a:ext cx="1258570" cy="6711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200" spc="-10" dirty="0">
                <a:solidFill>
                  <a:srgbClr val="EBAE04"/>
                </a:solidFill>
                <a:latin typeface="Microsoft Sans Serif"/>
                <a:cs typeface="Microsoft Sans Serif"/>
              </a:rPr>
              <a:t>Total</a:t>
            </a:r>
            <a:endParaRPr sz="4200" dirty="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68865" y="8596135"/>
            <a:ext cx="4904740" cy="5778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600" spc="-185" dirty="0">
                <a:solidFill>
                  <a:srgbClr val="EBAE04"/>
                </a:solidFill>
                <a:latin typeface="Microsoft Sans Serif"/>
                <a:cs typeface="Microsoft Sans Serif"/>
              </a:rPr>
              <a:t>Peticiones/Gestión</a:t>
            </a:r>
            <a:r>
              <a:rPr sz="3600" spc="-204" dirty="0">
                <a:solidFill>
                  <a:srgbClr val="EBAE04"/>
                </a:solidFill>
                <a:latin typeface="Microsoft Sans Serif"/>
                <a:cs typeface="Microsoft Sans Serif"/>
              </a:rPr>
              <a:t> </a:t>
            </a:r>
            <a:r>
              <a:rPr sz="3600" spc="-40" dirty="0">
                <a:solidFill>
                  <a:srgbClr val="EBAE04"/>
                </a:solidFill>
                <a:latin typeface="Microsoft Sans Serif"/>
                <a:cs typeface="Microsoft Sans Serif"/>
              </a:rPr>
              <a:t>Interna</a:t>
            </a:r>
            <a:endParaRPr sz="3600" dirty="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990878" y="5209858"/>
            <a:ext cx="1366767" cy="124072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s-CO" sz="7950" spc="300" dirty="0">
                <a:solidFill>
                  <a:srgbClr val="4D4D4D"/>
                </a:solidFill>
                <a:latin typeface="Microsoft Sans Serif"/>
                <a:cs typeface="Microsoft Sans Serif"/>
              </a:rPr>
              <a:t>7</a:t>
            </a:r>
            <a:endParaRPr sz="7950" dirty="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46839" y="2868025"/>
            <a:ext cx="5763260" cy="404367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989330" algn="ctr">
              <a:lnSpc>
                <a:spcPct val="100000"/>
              </a:lnSpc>
              <a:spcBef>
                <a:spcPts val="105"/>
              </a:spcBef>
            </a:pPr>
            <a:r>
              <a:rPr lang="es-CO" sz="11850" spc="225" baseline="-10548" dirty="0">
                <a:solidFill>
                  <a:srgbClr val="FFFFFF"/>
                </a:solidFill>
                <a:latin typeface="Microsoft Sans Serif"/>
                <a:cs typeface="Microsoft Sans Serif"/>
              </a:rPr>
              <a:t>7</a:t>
            </a:r>
            <a:r>
              <a:rPr sz="11850" spc="-1800" baseline="-10548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4000" spc="-90" dirty="0" err="1">
                <a:solidFill>
                  <a:srgbClr val="FFFFFF"/>
                </a:solidFill>
                <a:latin typeface="Microsoft Sans Serif"/>
                <a:cs typeface="Microsoft Sans Serif"/>
              </a:rPr>
              <a:t>comunicaciones</a:t>
            </a:r>
            <a:endParaRPr sz="4000" dirty="0">
              <a:latin typeface="Microsoft Sans Serif"/>
              <a:cs typeface="Microsoft Sans Serif"/>
            </a:endParaRPr>
          </a:p>
          <a:p>
            <a:pPr marL="2540635">
              <a:lnSpc>
                <a:spcPct val="100000"/>
              </a:lnSpc>
              <a:spcBef>
                <a:spcPts val="4380"/>
              </a:spcBef>
            </a:pPr>
            <a:r>
              <a:rPr sz="3300" spc="55" dirty="0">
                <a:solidFill>
                  <a:srgbClr val="EBAE04"/>
                </a:solidFill>
                <a:latin typeface="Microsoft Sans Serif"/>
                <a:cs typeface="Microsoft Sans Serif"/>
              </a:rPr>
              <a:t>Total</a:t>
            </a:r>
            <a:endParaRPr sz="3300" dirty="0">
              <a:latin typeface="Microsoft Sans Serif"/>
              <a:cs typeface="Microsoft Sans Serif"/>
            </a:endParaRPr>
          </a:p>
          <a:p>
            <a:pPr marL="2599690" marR="573405">
              <a:lnSpc>
                <a:spcPts val="2240"/>
              </a:lnSpc>
              <a:spcBef>
                <a:spcPts val="1050"/>
              </a:spcBef>
            </a:pPr>
            <a:r>
              <a:rPr sz="2250" spc="-10" dirty="0" err="1">
                <a:solidFill>
                  <a:srgbClr val="4D4D4D"/>
                </a:solidFill>
                <a:latin typeface="Microsoft Sans Serif"/>
                <a:cs typeface="Microsoft Sans Serif"/>
              </a:rPr>
              <a:t>Presuntas</a:t>
            </a:r>
            <a:r>
              <a:rPr sz="2250" spc="-1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2250" spc="-55" dirty="0">
                <a:solidFill>
                  <a:srgbClr val="4D4D4D"/>
                </a:solidFill>
                <a:latin typeface="Microsoft Sans Serif"/>
                <a:cs typeface="Microsoft Sans Serif"/>
              </a:rPr>
              <a:t>irregularidades</a:t>
            </a:r>
            <a:r>
              <a:rPr sz="2250" spc="-114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2250" spc="-25" dirty="0">
                <a:solidFill>
                  <a:srgbClr val="4D4D4D"/>
                </a:solidFill>
                <a:latin typeface="Microsoft Sans Serif"/>
                <a:cs typeface="Microsoft Sans Serif"/>
              </a:rPr>
              <a:t>en </a:t>
            </a:r>
            <a:r>
              <a:rPr sz="2250" spc="-100" dirty="0" err="1">
                <a:solidFill>
                  <a:srgbClr val="4D4D4D"/>
                </a:solidFill>
                <a:latin typeface="Microsoft Sans Serif"/>
                <a:cs typeface="Microsoft Sans Serif"/>
              </a:rPr>
              <a:t>ejercicio</a:t>
            </a:r>
            <a:r>
              <a:rPr sz="2250" spc="-18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2250" spc="-40" dirty="0">
                <a:solidFill>
                  <a:srgbClr val="4D4D4D"/>
                </a:solidFill>
                <a:latin typeface="Microsoft Sans Serif"/>
                <a:cs typeface="Microsoft Sans Serif"/>
              </a:rPr>
              <a:t>de</a:t>
            </a:r>
            <a:r>
              <a:rPr sz="2250" spc="-18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2250" spc="-145" dirty="0">
                <a:solidFill>
                  <a:srgbClr val="4D4D4D"/>
                </a:solidFill>
                <a:latin typeface="Microsoft Sans Serif"/>
                <a:cs typeface="Microsoft Sans Serif"/>
              </a:rPr>
              <a:t>Funciones/ </a:t>
            </a:r>
            <a:r>
              <a:rPr sz="2250" spc="-75" dirty="0" err="1">
                <a:solidFill>
                  <a:srgbClr val="4D4D4D"/>
                </a:solidFill>
                <a:latin typeface="Microsoft Sans Serif"/>
                <a:cs typeface="Microsoft Sans Serif"/>
              </a:rPr>
              <a:t>Presunta</a:t>
            </a:r>
            <a:r>
              <a:rPr sz="2250" spc="-16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2250" spc="-10" dirty="0">
                <a:solidFill>
                  <a:srgbClr val="4D4D4D"/>
                </a:solidFill>
                <a:latin typeface="Microsoft Sans Serif"/>
                <a:cs typeface="Microsoft Sans Serif"/>
              </a:rPr>
              <a:t>Corrupción</a:t>
            </a:r>
            <a:endParaRPr sz="2250" dirty="0">
              <a:latin typeface="Microsoft Sans Serif"/>
              <a:cs typeface="Microsoft Sans Serif"/>
            </a:endParaRPr>
          </a:p>
          <a:p>
            <a:pPr marL="38100">
              <a:lnSpc>
                <a:spcPts val="3800"/>
              </a:lnSpc>
            </a:pPr>
            <a:r>
              <a:rPr sz="3300" spc="-20" dirty="0">
                <a:solidFill>
                  <a:srgbClr val="EBAE04"/>
                </a:solidFill>
                <a:latin typeface="Microsoft Sans Serif"/>
                <a:cs typeface="Microsoft Sans Serif"/>
              </a:rPr>
              <a:t>Denuncias/Ǫuejas</a:t>
            </a:r>
            <a:endParaRPr sz="3300" dirty="0">
              <a:latin typeface="Microsoft Sans Serif"/>
              <a:cs typeface="Microsoft Sans Serif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0" y="280390"/>
            <a:ext cx="9271000" cy="10514965"/>
            <a:chOff x="0" y="280390"/>
            <a:chExt cx="9271000" cy="10514965"/>
          </a:xfrm>
        </p:grpSpPr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12455" y="395657"/>
              <a:ext cx="1565178" cy="513789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969744" y="280390"/>
              <a:ext cx="11430" cy="744855"/>
            </a:xfrm>
            <a:custGeom>
              <a:avLst/>
              <a:gdLst/>
              <a:ahLst/>
              <a:cxnLst/>
              <a:rect l="l" t="t" r="r" b="b"/>
              <a:pathLst>
                <a:path w="11430" h="744855">
                  <a:moveTo>
                    <a:pt x="11302" y="0"/>
                  </a:moveTo>
                  <a:lnTo>
                    <a:pt x="0" y="0"/>
                  </a:lnTo>
                  <a:lnTo>
                    <a:pt x="0" y="744334"/>
                  </a:lnTo>
                  <a:lnTo>
                    <a:pt x="11302" y="744334"/>
                  </a:lnTo>
                  <a:lnTo>
                    <a:pt x="11302" y="0"/>
                  </a:lnTo>
                  <a:close/>
                </a:path>
              </a:pathLst>
            </a:custGeom>
            <a:solidFill>
              <a:srgbClr val="4D4D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4458" y="708832"/>
              <a:ext cx="294639" cy="205058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988695" y="706297"/>
              <a:ext cx="118110" cy="164465"/>
            </a:xfrm>
            <a:custGeom>
              <a:avLst/>
              <a:gdLst/>
              <a:ahLst/>
              <a:cxnLst/>
              <a:rect l="l" t="t" r="r" b="b"/>
              <a:pathLst>
                <a:path w="118109" h="164465">
                  <a:moveTo>
                    <a:pt x="73939" y="73266"/>
                  </a:moveTo>
                  <a:lnTo>
                    <a:pt x="72110" y="49161"/>
                  </a:lnTo>
                  <a:lnTo>
                    <a:pt x="63373" y="49847"/>
                  </a:lnTo>
                  <a:lnTo>
                    <a:pt x="50876" y="51917"/>
                  </a:lnTo>
                  <a:lnTo>
                    <a:pt x="40690" y="56273"/>
                  </a:lnTo>
                  <a:lnTo>
                    <a:pt x="32842" y="62928"/>
                  </a:lnTo>
                  <a:lnTo>
                    <a:pt x="27317" y="71894"/>
                  </a:lnTo>
                  <a:lnTo>
                    <a:pt x="27317" y="52146"/>
                  </a:lnTo>
                  <a:lnTo>
                    <a:pt x="0" y="52146"/>
                  </a:lnTo>
                  <a:lnTo>
                    <a:pt x="0" y="164439"/>
                  </a:lnTo>
                  <a:lnTo>
                    <a:pt x="28702" y="164439"/>
                  </a:lnTo>
                  <a:lnTo>
                    <a:pt x="28702" y="103809"/>
                  </a:lnTo>
                  <a:lnTo>
                    <a:pt x="30480" y="92265"/>
                  </a:lnTo>
                  <a:lnTo>
                    <a:pt x="35826" y="83591"/>
                  </a:lnTo>
                  <a:lnTo>
                    <a:pt x="44716" y="77800"/>
                  </a:lnTo>
                  <a:lnTo>
                    <a:pt x="57175" y="74879"/>
                  </a:lnTo>
                  <a:lnTo>
                    <a:pt x="73939" y="73266"/>
                  </a:lnTo>
                  <a:close/>
                </a:path>
                <a:path w="118109" h="164465">
                  <a:moveTo>
                    <a:pt x="116662" y="52133"/>
                  </a:moveTo>
                  <a:lnTo>
                    <a:pt x="87960" y="52133"/>
                  </a:lnTo>
                  <a:lnTo>
                    <a:pt x="87960" y="164426"/>
                  </a:lnTo>
                  <a:lnTo>
                    <a:pt x="116662" y="164426"/>
                  </a:lnTo>
                  <a:lnTo>
                    <a:pt x="116662" y="52133"/>
                  </a:lnTo>
                  <a:close/>
                </a:path>
                <a:path w="118109" h="164465">
                  <a:moveTo>
                    <a:pt x="118033" y="0"/>
                  </a:moveTo>
                  <a:lnTo>
                    <a:pt x="86347" y="0"/>
                  </a:lnTo>
                  <a:lnTo>
                    <a:pt x="86347" y="28257"/>
                  </a:lnTo>
                  <a:lnTo>
                    <a:pt x="118033" y="28257"/>
                  </a:lnTo>
                  <a:lnTo>
                    <a:pt x="118033" y="0"/>
                  </a:lnTo>
                  <a:close/>
                </a:path>
              </a:pathLst>
            </a:custGeom>
            <a:solidFill>
              <a:srgbClr val="C39C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28790" y="755672"/>
              <a:ext cx="221355" cy="116878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79994" y="708825"/>
              <a:ext cx="246157" cy="163724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56010" y="755448"/>
              <a:ext cx="182327" cy="117102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99334" y="301824"/>
              <a:ext cx="318427" cy="351789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1093283" y="975522"/>
              <a:ext cx="165735" cy="29209"/>
            </a:xfrm>
            <a:custGeom>
              <a:avLst/>
              <a:gdLst/>
              <a:ahLst/>
              <a:cxnLst/>
              <a:rect l="l" t="t" r="r" b="b"/>
              <a:pathLst>
                <a:path w="165734" h="29209">
                  <a:moveTo>
                    <a:pt x="165341" y="0"/>
                  </a:moveTo>
                  <a:lnTo>
                    <a:pt x="0" y="0"/>
                  </a:lnTo>
                  <a:lnTo>
                    <a:pt x="0" y="28663"/>
                  </a:lnTo>
                  <a:lnTo>
                    <a:pt x="165341" y="28663"/>
                  </a:lnTo>
                  <a:lnTo>
                    <a:pt x="165341" y="0"/>
                  </a:lnTo>
                  <a:close/>
                </a:path>
              </a:pathLst>
            </a:custGeom>
            <a:solidFill>
              <a:srgbClr val="FFC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258630" y="975525"/>
              <a:ext cx="83185" cy="29209"/>
            </a:xfrm>
            <a:custGeom>
              <a:avLst/>
              <a:gdLst/>
              <a:ahLst/>
              <a:cxnLst/>
              <a:rect l="l" t="t" r="r" b="b"/>
              <a:pathLst>
                <a:path w="83184" h="29209">
                  <a:moveTo>
                    <a:pt x="82588" y="0"/>
                  </a:moveTo>
                  <a:lnTo>
                    <a:pt x="0" y="0"/>
                  </a:lnTo>
                  <a:lnTo>
                    <a:pt x="0" y="28663"/>
                  </a:lnTo>
                  <a:lnTo>
                    <a:pt x="82588" y="28663"/>
                  </a:lnTo>
                  <a:lnTo>
                    <a:pt x="82588" y="0"/>
                  </a:lnTo>
                  <a:close/>
                </a:path>
              </a:pathLst>
            </a:custGeom>
            <a:solidFill>
              <a:srgbClr val="0030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341229" y="975525"/>
              <a:ext cx="83185" cy="29209"/>
            </a:xfrm>
            <a:custGeom>
              <a:avLst/>
              <a:gdLst/>
              <a:ahLst/>
              <a:cxnLst/>
              <a:rect l="l" t="t" r="r" b="b"/>
              <a:pathLst>
                <a:path w="83184" h="29209">
                  <a:moveTo>
                    <a:pt x="82588" y="0"/>
                  </a:moveTo>
                  <a:lnTo>
                    <a:pt x="0" y="0"/>
                  </a:lnTo>
                  <a:lnTo>
                    <a:pt x="0" y="28663"/>
                  </a:lnTo>
                  <a:lnTo>
                    <a:pt x="82588" y="28663"/>
                  </a:lnTo>
                  <a:lnTo>
                    <a:pt x="82588" y="0"/>
                  </a:lnTo>
                  <a:close/>
                </a:path>
              </a:pathLst>
            </a:custGeom>
            <a:solidFill>
              <a:srgbClr val="D700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696848" y="382565"/>
              <a:ext cx="628606" cy="539968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392772" y="490955"/>
              <a:ext cx="1315885" cy="336828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760551" y="654723"/>
              <a:ext cx="845982" cy="175323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7392719" y="10655299"/>
              <a:ext cx="1878330" cy="139700"/>
            </a:xfrm>
            <a:custGeom>
              <a:avLst/>
              <a:gdLst/>
              <a:ahLst/>
              <a:cxnLst/>
              <a:rect l="l" t="t" r="r" b="b"/>
              <a:pathLst>
                <a:path w="1878329" h="139700">
                  <a:moveTo>
                    <a:pt x="1878279" y="0"/>
                  </a:moveTo>
                  <a:lnTo>
                    <a:pt x="0" y="0"/>
                  </a:lnTo>
                  <a:lnTo>
                    <a:pt x="0" y="139700"/>
                  </a:lnTo>
                  <a:lnTo>
                    <a:pt x="1878279" y="139700"/>
                  </a:lnTo>
                  <a:lnTo>
                    <a:pt x="1878279" y="0"/>
                  </a:lnTo>
                  <a:close/>
                </a:path>
              </a:pathLst>
            </a:custGeom>
            <a:solidFill>
              <a:srgbClr val="9480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574640" y="10655299"/>
              <a:ext cx="1818639" cy="139700"/>
            </a:xfrm>
            <a:custGeom>
              <a:avLst/>
              <a:gdLst/>
              <a:ahLst/>
              <a:cxnLst/>
              <a:rect l="l" t="t" r="r" b="b"/>
              <a:pathLst>
                <a:path w="1818640" h="139700">
                  <a:moveTo>
                    <a:pt x="1818081" y="0"/>
                  </a:moveTo>
                  <a:lnTo>
                    <a:pt x="0" y="0"/>
                  </a:lnTo>
                  <a:lnTo>
                    <a:pt x="0" y="139700"/>
                  </a:lnTo>
                  <a:lnTo>
                    <a:pt x="1818081" y="139700"/>
                  </a:lnTo>
                  <a:lnTo>
                    <a:pt x="1818081" y="0"/>
                  </a:lnTo>
                  <a:close/>
                </a:path>
              </a:pathLst>
            </a:custGeom>
            <a:solidFill>
              <a:srgbClr val="EBAD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878280" y="10655299"/>
              <a:ext cx="1878330" cy="139700"/>
            </a:xfrm>
            <a:custGeom>
              <a:avLst/>
              <a:gdLst/>
              <a:ahLst/>
              <a:cxnLst/>
              <a:rect l="l" t="t" r="r" b="b"/>
              <a:pathLst>
                <a:path w="1878329" h="139700">
                  <a:moveTo>
                    <a:pt x="1878279" y="0"/>
                  </a:moveTo>
                  <a:lnTo>
                    <a:pt x="0" y="0"/>
                  </a:lnTo>
                  <a:lnTo>
                    <a:pt x="0" y="139700"/>
                  </a:lnTo>
                  <a:lnTo>
                    <a:pt x="1878279" y="139700"/>
                  </a:lnTo>
                  <a:lnTo>
                    <a:pt x="1878279" y="0"/>
                  </a:lnTo>
                  <a:close/>
                </a:path>
              </a:pathLst>
            </a:custGeom>
            <a:solidFill>
              <a:srgbClr val="9FC2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756561" y="10655299"/>
              <a:ext cx="1818639" cy="139700"/>
            </a:xfrm>
            <a:custGeom>
              <a:avLst/>
              <a:gdLst/>
              <a:ahLst/>
              <a:cxnLst/>
              <a:rect l="l" t="t" r="r" b="b"/>
              <a:pathLst>
                <a:path w="1818639" h="139700">
                  <a:moveTo>
                    <a:pt x="1818081" y="0"/>
                  </a:moveTo>
                  <a:lnTo>
                    <a:pt x="0" y="0"/>
                  </a:lnTo>
                  <a:lnTo>
                    <a:pt x="0" y="139700"/>
                  </a:lnTo>
                  <a:lnTo>
                    <a:pt x="1818081" y="139700"/>
                  </a:lnTo>
                  <a:lnTo>
                    <a:pt x="1818081" y="0"/>
                  </a:lnTo>
                  <a:close/>
                </a:path>
              </a:pathLst>
            </a:custGeom>
            <a:solidFill>
              <a:srgbClr val="EA85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0" y="10655299"/>
              <a:ext cx="1878330" cy="139700"/>
            </a:xfrm>
            <a:custGeom>
              <a:avLst/>
              <a:gdLst/>
              <a:ahLst/>
              <a:cxnLst/>
              <a:rect l="l" t="t" r="r" b="b"/>
              <a:pathLst>
                <a:path w="1878330" h="139700">
                  <a:moveTo>
                    <a:pt x="1878279" y="0"/>
                  </a:moveTo>
                  <a:lnTo>
                    <a:pt x="0" y="0"/>
                  </a:lnTo>
                  <a:lnTo>
                    <a:pt x="0" y="139700"/>
                  </a:lnTo>
                  <a:lnTo>
                    <a:pt x="1878279" y="139700"/>
                  </a:lnTo>
                  <a:lnTo>
                    <a:pt x="1878279" y="0"/>
                  </a:lnTo>
                  <a:close/>
                </a:path>
              </a:pathLst>
            </a:custGeom>
            <a:solidFill>
              <a:srgbClr val="299D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903380" y="9854177"/>
            <a:ext cx="7454265" cy="72707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065" marR="5080" algn="ctr">
              <a:lnSpc>
                <a:spcPts val="1670"/>
              </a:lnSpc>
              <a:spcBef>
                <a:spcPts val="380"/>
              </a:spcBef>
            </a:pPr>
            <a:r>
              <a:rPr sz="16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*Se</a:t>
            </a:r>
            <a:r>
              <a:rPr sz="16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advierte</a:t>
            </a:r>
            <a:r>
              <a:rPr sz="16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que</a:t>
            </a:r>
            <a:r>
              <a:rPr sz="16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aquella</a:t>
            </a:r>
            <a:r>
              <a:rPr sz="16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denuncia</a:t>
            </a:r>
            <a:r>
              <a:rPr sz="16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reportada</a:t>
            </a:r>
            <a:r>
              <a:rPr sz="16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en</a:t>
            </a:r>
            <a:r>
              <a:rPr sz="16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el</a:t>
            </a:r>
            <a:r>
              <a:rPr sz="16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tercer</a:t>
            </a:r>
            <a:r>
              <a:rPr sz="16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informe</a:t>
            </a:r>
            <a:r>
              <a:rPr sz="16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de</a:t>
            </a:r>
            <a:r>
              <a:rPr sz="16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denuncias</a:t>
            </a:r>
            <a:r>
              <a:rPr sz="16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de</a:t>
            </a:r>
            <a:r>
              <a:rPr sz="16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la 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presente</a:t>
            </a:r>
            <a:r>
              <a:rPr sz="16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vigencia,</a:t>
            </a:r>
            <a:r>
              <a:rPr sz="16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como</a:t>
            </a:r>
            <a:r>
              <a:rPr sz="16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en</a:t>
            </a:r>
            <a:r>
              <a:rPr sz="16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desarrollo</a:t>
            </a:r>
            <a:r>
              <a:rPr sz="16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y</a:t>
            </a:r>
            <a:r>
              <a:rPr sz="16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pendiente</a:t>
            </a:r>
            <a:r>
              <a:rPr sz="16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de</a:t>
            </a:r>
            <a:r>
              <a:rPr sz="16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las</a:t>
            </a:r>
            <a:r>
              <a:rPr sz="16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conclusiones</a:t>
            </a:r>
            <a:r>
              <a:rPr sz="16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del</a:t>
            </a:r>
            <a:r>
              <a:rPr sz="16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ejercicio 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Auditoría</a:t>
            </a:r>
            <a:r>
              <a:rPr sz="16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Interna</a:t>
            </a:r>
            <a:r>
              <a:rPr sz="16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por</a:t>
            </a:r>
            <a:r>
              <a:rPr sz="16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Control</a:t>
            </a:r>
            <a:r>
              <a:rPr sz="16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Interno,</a:t>
            </a:r>
            <a:r>
              <a:rPr sz="16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fue</a:t>
            </a:r>
            <a:r>
              <a:rPr sz="16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asignada</a:t>
            </a:r>
            <a:r>
              <a:rPr sz="16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6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Control</a:t>
            </a:r>
            <a:r>
              <a:rPr sz="16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Interno</a:t>
            </a:r>
            <a:r>
              <a:rPr sz="16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Disciplinario.</a:t>
            </a:r>
            <a:endParaRPr sz="16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271000" cy="10795000"/>
            <a:chOff x="0" y="0"/>
            <a:chExt cx="9271000" cy="10795000"/>
          </a:xfrm>
        </p:grpSpPr>
        <p:sp>
          <p:nvSpPr>
            <p:cNvPr id="3" name="object 3"/>
            <p:cNvSpPr/>
            <p:nvPr/>
          </p:nvSpPr>
          <p:spPr>
            <a:xfrm>
              <a:off x="3309842" y="1357540"/>
              <a:ext cx="1391920" cy="2165985"/>
            </a:xfrm>
            <a:custGeom>
              <a:avLst/>
              <a:gdLst/>
              <a:ahLst/>
              <a:cxnLst/>
              <a:rect l="l" t="t" r="r" b="b"/>
              <a:pathLst>
                <a:path w="1391920" h="2165985">
                  <a:moveTo>
                    <a:pt x="1219434" y="295351"/>
                  </a:moveTo>
                  <a:lnTo>
                    <a:pt x="1205949" y="298526"/>
                  </a:lnTo>
                  <a:lnTo>
                    <a:pt x="1195528" y="305331"/>
                  </a:lnTo>
                  <a:lnTo>
                    <a:pt x="1188443" y="315573"/>
                  </a:lnTo>
                  <a:lnTo>
                    <a:pt x="1184966" y="329056"/>
                  </a:lnTo>
                  <a:lnTo>
                    <a:pt x="1187065" y="343503"/>
                  </a:lnTo>
                  <a:lnTo>
                    <a:pt x="1195096" y="355980"/>
                  </a:lnTo>
                  <a:lnTo>
                    <a:pt x="1207035" y="363914"/>
                  </a:lnTo>
                  <a:lnTo>
                    <a:pt x="1220856" y="364731"/>
                  </a:lnTo>
                  <a:lnTo>
                    <a:pt x="1231030" y="360464"/>
                  </a:lnTo>
                  <a:lnTo>
                    <a:pt x="1235360" y="357491"/>
                  </a:lnTo>
                  <a:lnTo>
                    <a:pt x="1246452" y="314306"/>
                  </a:lnTo>
                  <a:lnTo>
                    <a:pt x="1247320" y="311826"/>
                  </a:lnTo>
                  <a:lnTo>
                    <a:pt x="1244912" y="307068"/>
                  </a:lnTo>
                  <a:lnTo>
                    <a:pt x="1233346" y="297805"/>
                  </a:lnTo>
                  <a:lnTo>
                    <a:pt x="1219434" y="295351"/>
                  </a:lnTo>
                  <a:close/>
                </a:path>
                <a:path w="1391920" h="2165985">
                  <a:moveTo>
                    <a:pt x="1365598" y="1268996"/>
                  </a:moveTo>
                  <a:lnTo>
                    <a:pt x="1351913" y="1271911"/>
                  </a:lnTo>
                  <a:lnTo>
                    <a:pt x="1340232" y="1280074"/>
                  </a:lnTo>
                  <a:lnTo>
                    <a:pt x="1332039" y="1291985"/>
                  </a:lnTo>
                  <a:lnTo>
                    <a:pt x="1328819" y="1306144"/>
                  </a:lnTo>
                  <a:lnTo>
                    <a:pt x="1331357" y="1320761"/>
                  </a:lnTo>
                  <a:lnTo>
                    <a:pt x="1338842" y="1332377"/>
                  </a:lnTo>
                  <a:lnTo>
                    <a:pt x="1350343" y="1340043"/>
                  </a:lnTo>
                  <a:lnTo>
                    <a:pt x="1364925" y="1342809"/>
                  </a:lnTo>
                  <a:lnTo>
                    <a:pt x="1379225" y="1339857"/>
                  </a:lnTo>
                  <a:lnTo>
                    <a:pt x="1388908" y="1333475"/>
                  </a:lnTo>
                  <a:lnTo>
                    <a:pt x="1390683" y="1308981"/>
                  </a:lnTo>
                  <a:lnTo>
                    <a:pt x="1391401" y="1281519"/>
                  </a:lnTo>
                  <a:lnTo>
                    <a:pt x="1391070" y="1281045"/>
                  </a:lnTo>
                  <a:lnTo>
                    <a:pt x="1379186" y="1272418"/>
                  </a:lnTo>
                  <a:lnTo>
                    <a:pt x="1365598" y="1268996"/>
                  </a:lnTo>
                  <a:close/>
                </a:path>
                <a:path w="1391920" h="2165985">
                  <a:moveTo>
                    <a:pt x="1295075" y="775182"/>
                  </a:moveTo>
                  <a:lnTo>
                    <a:pt x="1279837" y="778400"/>
                  </a:lnTo>
                  <a:lnTo>
                    <a:pt x="1266924" y="786969"/>
                  </a:lnTo>
                  <a:lnTo>
                    <a:pt x="1257676" y="799608"/>
                  </a:lnTo>
                  <a:lnTo>
                    <a:pt x="1253432" y="815035"/>
                  </a:lnTo>
                  <a:lnTo>
                    <a:pt x="1255289" y="832773"/>
                  </a:lnTo>
                  <a:lnTo>
                    <a:pt x="1263231" y="847063"/>
                  </a:lnTo>
                  <a:lnTo>
                    <a:pt x="1276272" y="856777"/>
                  </a:lnTo>
                  <a:lnTo>
                    <a:pt x="1293424" y="860793"/>
                  </a:lnTo>
                  <a:lnTo>
                    <a:pt x="1310663" y="858025"/>
                  </a:lnTo>
                  <a:lnTo>
                    <a:pt x="1323297" y="850284"/>
                  </a:lnTo>
                  <a:lnTo>
                    <a:pt x="1322887" y="848917"/>
                  </a:lnTo>
                  <a:lnTo>
                    <a:pt x="1308636" y="805085"/>
                  </a:lnTo>
                  <a:lnTo>
                    <a:pt x="1298517" y="775948"/>
                  </a:lnTo>
                  <a:lnTo>
                    <a:pt x="1295075" y="775182"/>
                  </a:lnTo>
                  <a:close/>
                </a:path>
                <a:path w="1391920" h="2165985">
                  <a:moveTo>
                    <a:pt x="319994" y="921461"/>
                  </a:moveTo>
                  <a:lnTo>
                    <a:pt x="302598" y="924580"/>
                  </a:lnTo>
                  <a:lnTo>
                    <a:pt x="289045" y="933556"/>
                  </a:lnTo>
                  <a:lnTo>
                    <a:pt x="280368" y="947330"/>
                  </a:lnTo>
                  <a:lnTo>
                    <a:pt x="277602" y="964844"/>
                  </a:lnTo>
                  <a:lnTo>
                    <a:pt x="281023" y="980542"/>
                  </a:lnTo>
                  <a:lnTo>
                    <a:pt x="289549" y="993701"/>
                  </a:lnTo>
                  <a:lnTo>
                    <a:pt x="301948" y="1002999"/>
                  </a:lnTo>
                  <a:lnTo>
                    <a:pt x="316985" y="1007109"/>
                  </a:lnTo>
                  <a:lnTo>
                    <a:pt x="333426" y="1004383"/>
                  </a:lnTo>
                  <a:lnTo>
                    <a:pt x="347981" y="995225"/>
                  </a:lnTo>
                  <a:lnTo>
                    <a:pt x="358556" y="981538"/>
                  </a:lnTo>
                  <a:lnTo>
                    <a:pt x="363060" y="965225"/>
                  </a:lnTo>
                  <a:lnTo>
                    <a:pt x="360176" y="948584"/>
                  </a:lnTo>
                  <a:lnTo>
                    <a:pt x="350990" y="934680"/>
                  </a:lnTo>
                  <a:lnTo>
                    <a:pt x="337073" y="925107"/>
                  </a:lnTo>
                  <a:lnTo>
                    <a:pt x="319994" y="921461"/>
                  </a:lnTo>
                  <a:close/>
                </a:path>
                <a:path w="1391920" h="2165985">
                  <a:moveTo>
                    <a:pt x="1303838" y="1467840"/>
                  </a:moveTo>
                  <a:lnTo>
                    <a:pt x="1284813" y="1470121"/>
                  </a:lnTo>
                  <a:lnTo>
                    <a:pt x="1269245" y="1478632"/>
                  </a:lnTo>
                  <a:lnTo>
                    <a:pt x="1258270" y="1492415"/>
                  </a:lnTo>
                  <a:lnTo>
                    <a:pt x="1253025" y="1510512"/>
                  </a:lnTo>
                  <a:lnTo>
                    <a:pt x="1254990" y="1530748"/>
                  </a:lnTo>
                  <a:lnTo>
                    <a:pt x="1264139" y="1547777"/>
                  </a:lnTo>
                  <a:lnTo>
                    <a:pt x="1278988" y="1559800"/>
                  </a:lnTo>
                  <a:lnTo>
                    <a:pt x="1298047" y="1565021"/>
                  </a:lnTo>
                  <a:lnTo>
                    <a:pt x="1317310" y="1561796"/>
                  </a:lnTo>
                  <a:lnTo>
                    <a:pt x="1333905" y="1551182"/>
                  </a:lnTo>
                  <a:lnTo>
                    <a:pt x="1345596" y="1535279"/>
                  </a:lnTo>
                  <a:lnTo>
                    <a:pt x="1350142" y="1516189"/>
                  </a:lnTo>
                  <a:lnTo>
                    <a:pt x="1346668" y="1498167"/>
                  </a:lnTo>
                  <a:lnTo>
                    <a:pt x="1336810" y="1483075"/>
                  </a:lnTo>
                  <a:lnTo>
                    <a:pt x="1322042" y="1472453"/>
                  </a:lnTo>
                  <a:lnTo>
                    <a:pt x="1303838" y="1467840"/>
                  </a:lnTo>
                  <a:close/>
                </a:path>
                <a:path w="1391920" h="2165985">
                  <a:moveTo>
                    <a:pt x="461676" y="495541"/>
                  </a:moveTo>
                  <a:lnTo>
                    <a:pt x="442043" y="498734"/>
                  </a:lnTo>
                  <a:lnTo>
                    <a:pt x="425317" y="509344"/>
                  </a:lnTo>
                  <a:lnTo>
                    <a:pt x="413632" y="525371"/>
                  </a:lnTo>
                  <a:lnTo>
                    <a:pt x="409123" y="544817"/>
                  </a:lnTo>
                  <a:lnTo>
                    <a:pt x="413056" y="564229"/>
                  </a:lnTo>
                  <a:lnTo>
                    <a:pt x="413095" y="564423"/>
                  </a:lnTo>
                  <a:lnTo>
                    <a:pt x="424281" y="580236"/>
                  </a:lnTo>
                  <a:lnTo>
                    <a:pt x="440895" y="590578"/>
                  </a:lnTo>
                  <a:lnTo>
                    <a:pt x="461155" y="593775"/>
                  </a:lnTo>
                  <a:lnTo>
                    <a:pt x="479926" y="589554"/>
                  </a:lnTo>
                  <a:lnTo>
                    <a:pt x="494605" y="579351"/>
                  </a:lnTo>
                  <a:lnTo>
                    <a:pt x="504053" y="564423"/>
                  </a:lnTo>
                  <a:lnTo>
                    <a:pt x="504176" y="564229"/>
                  </a:lnTo>
                  <a:lnTo>
                    <a:pt x="507624" y="545249"/>
                  </a:lnTo>
                  <a:lnTo>
                    <a:pt x="504102" y="526550"/>
                  </a:lnTo>
                  <a:lnTo>
                    <a:pt x="494365" y="511055"/>
                  </a:lnTo>
                  <a:lnTo>
                    <a:pt x="479771" y="500230"/>
                  </a:lnTo>
                  <a:lnTo>
                    <a:pt x="461676" y="495541"/>
                  </a:lnTo>
                  <a:close/>
                </a:path>
                <a:path w="1391920" h="2165985">
                  <a:moveTo>
                    <a:pt x="1233709" y="1675117"/>
                  </a:moveTo>
                  <a:lnTo>
                    <a:pt x="1214083" y="1678314"/>
                  </a:lnTo>
                  <a:lnTo>
                    <a:pt x="1197360" y="1688931"/>
                  </a:lnTo>
                  <a:lnTo>
                    <a:pt x="1185672" y="1704963"/>
                  </a:lnTo>
                  <a:lnTo>
                    <a:pt x="1181156" y="1724405"/>
                  </a:lnTo>
                  <a:lnTo>
                    <a:pt x="1185141" y="1743996"/>
                  </a:lnTo>
                  <a:lnTo>
                    <a:pt x="1196341" y="1759810"/>
                  </a:lnTo>
                  <a:lnTo>
                    <a:pt x="1212962" y="1770161"/>
                  </a:lnTo>
                  <a:lnTo>
                    <a:pt x="1233213" y="1773364"/>
                  </a:lnTo>
                  <a:lnTo>
                    <a:pt x="1251982" y="1769128"/>
                  </a:lnTo>
                  <a:lnTo>
                    <a:pt x="1262045" y="1762126"/>
                  </a:lnTo>
                  <a:lnTo>
                    <a:pt x="1262655" y="1761038"/>
                  </a:lnTo>
                  <a:lnTo>
                    <a:pt x="1279009" y="1728390"/>
                  </a:lnTo>
                  <a:lnTo>
                    <a:pt x="1279657" y="1724812"/>
                  </a:lnTo>
                  <a:lnTo>
                    <a:pt x="1276141" y="1706105"/>
                  </a:lnTo>
                  <a:lnTo>
                    <a:pt x="1266413" y="1690616"/>
                  </a:lnTo>
                  <a:lnTo>
                    <a:pt x="1251820" y="1679801"/>
                  </a:lnTo>
                  <a:lnTo>
                    <a:pt x="1233709" y="1675117"/>
                  </a:lnTo>
                  <a:close/>
                </a:path>
                <a:path w="1391920" h="2165985">
                  <a:moveTo>
                    <a:pt x="526992" y="982738"/>
                  </a:moveTo>
                  <a:lnTo>
                    <a:pt x="507444" y="987408"/>
                  </a:lnTo>
                  <a:lnTo>
                    <a:pt x="491681" y="998848"/>
                  </a:lnTo>
                  <a:lnTo>
                    <a:pt x="481331" y="1015317"/>
                  </a:lnTo>
                  <a:lnTo>
                    <a:pt x="478021" y="1035075"/>
                  </a:lnTo>
                  <a:lnTo>
                    <a:pt x="482778" y="1054489"/>
                  </a:lnTo>
                  <a:lnTo>
                    <a:pt x="494340" y="1070238"/>
                  </a:lnTo>
                  <a:lnTo>
                    <a:pt x="510875" y="1080620"/>
                  </a:lnTo>
                  <a:lnTo>
                    <a:pt x="530548" y="1083932"/>
                  </a:lnTo>
                  <a:lnTo>
                    <a:pt x="549932" y="1079173"/>
                  </a:lnTo>
                  <a:lnTo>
                    <a:pt x="565614" y="1067671"/>
                  </a:lnTo>
                  <a:lnTo>
                    <a:pt x="575955" y="1051190"/>
                  </a:lnTo>
                  <a:lnTo>
                    <a:pt x="579316" y="1031494"/>
                  </a:lnTo>
                  <a:lnTo>
                    <a:pt x="574675" y="1012031"/>
                  </a:lnTo>
                  <a:lnTo>
                    <a:pt x="563265" y="996353"/>
                  </a:lnTo>
                  <a:lnTo>
                    <a:pt x="546799" y="986056"/>
                  </a:lnTo>
                  <a:lnTo>
                    <a:pt x="526992" y="982738"/>
                  </a:lnTo>
                  <a:close/>
                </a:path>
                <a:path w="1391920" h="2165985">
                  <a:moveTo>
                    <a:pt x="387127" y="700239"/>
                  </a:moveTo>
                  <a:lnTo>
                    <a:pt x="366673" y="705769"/>
                  </a:lnTo>
                  <a:lnTo>
                    <a:pt x="349682" y="718794"/>
                  </a:lnTo>
                  <a:lnTo>
                    <a:pt x="338390" y="736858"/>
                  </a:lnTo>
                  <a:lnTo>
                    <a:pt x="335031" y="757504"/>
                  </a:lnTo>
                  <a:lnTo>
                    <a:pt x="340742" y="777965"/>
                  </a:lnTo>
                  <a:lnTo>
                    <a:pt x="353730" y="794129"/>
                  </a:lnTo>
                  <a:lnTo>
                    <a:pt x="372041" y="804347"/>
                  </a:lnTo>
                  <a:lnTo>
                    <a:pt x="393718" y="806970"/>
                  </a:lnTo>
                  <a:lnTo>
                    <a:pt x="413549" y="801840"/>
                  </a:lnTo>
                  <a:lnTo>
                    <a:pt x="428865" y="790487"/>
                  </a:lnTo>
                  <a:lnTo>
                    <a:pt x="438666" y="774021"/>
                  </a:lnTo>
                  <a:lnTo>
                    <a:pt x="441953" y="753554"/>
                  </a:lnTo>
                  <a:lnTo>
                    <a:pt x="437358" y="732201"/>
                  </a:lnTo>
                  <a:lnTo>
                    <a:pt x="425446" y="714990"/>
                  </a:lnTo>
                  <a:lnTo>
                    <a:pt x="408080" y="703733"/>
                  </a:lnTo>
                  <a:lnTo>
                    <a:pt x="387127" y="700239"/>
                  </a:lnTo>
                  <a:close/>
                </a:path>
                <a:path w="1391920" h="2165985">
                  <a:moveTo>
                    <a:pt x="734243" y="1050201"/>
                  </a:moveTo>
                  <a:lnTo>
                    <a:pt x="713157" y="1055635"/>
                  </a:lnTo>
                  <a:lnTo>
                    <a:pt x="697105" y="1068122"/>
                  </a:lnTo>
                  <a:lnTo>
                    <a:pt x="687373" y="1086135"/>
                  </a:lnTo>
                  <a:lnTo>
                    <a:pt x="685246" y="1108151"/>
                  </a:lnTo>
                  <a:lnTo>
                    <a:pt x="690845" y="1127707"/>
                  </a:lnTo>
                  <a:lnTo>
                    <a:pt x="702772" y="1143374"/>
                  </a:lnTo>
                  <a:lnTo>
                    <a:pt x="719386" y="1153660"/>
                  </a:lnTo>
                  <a:lnTo>
                    <a:pt x="739044" y="1157071"/>
                  </a:lnTo>
                  <a:lnTo>
                    <a:pt x="759498" y="1151895"/>
                  </a:lnTo>
                  <a:lnTo>
                    <a:pt x="776712" y="1139121"/>
                  </a:lnTo>
                  <a:lnTo>
                    <a:pt x="788353" y="1121226"/>
                  </a:lnTo>
                  <a:lnTo>
                    <a:pt x="792092" y="1100683"/>
                  </a:lnTo>
                  <a:lnTo>
                    <a:pt x="786714" y="1080156"/>
                  </a:lnTo>
                  <a:lnTo>
                    <a:pt x="773959" y="1063750"/>
                  </a:lnTo>
                  <a:lnTo>
                    <a:pt x="755808" y="1053190"/>
                  </a:lnTo>
                  <a:lnTo>
                    <a:pt x="734243" y="1050201"/>
                  </a:lnTo>
                  <a:close/>
                </a:path>
                <a:path w="1391920" h="2165985">
                  <a:moveTo>
                    <a:pt x="882135" y="1320901"/>
                  </a:moveTo>
                  <a:lnTo>
                    <a:pt x="860035" y="1325909"/>
                  </a:lnTo>
                  <a:lnTo>
                    <a:pt x="842042" y="1339068"/>
                  </a:lnTo>
                  <a:lnTo>
                    <a:pt x="830348" y="1358009"/>
                  </a:lnTo>
                  <a:lnTo>
                    <a:pt x="827144" y="1380362"/>
                  </a:lnTo>
                  <a:lnTo>
                    <a:pt x="832928" y="1400918"/>
                  </a:lnTo>
                  <a:lnTo>
                    <a:pt x="845719" y="1417237"/>
                  </a:lnTo>
                  <a:lnTo>
                    <a:pt x="863732" y="1427765"/>
                  </a:lnTo>
                  <a:lnTo>
                    <a:pt x="885183" y="1430947"/>
                  </a:lnTo>
                  <a:lnTo>
                    <a:pt x="906156" y="1425871"/>
                  </a:lnTo>
                  <a:lnTo>
                    <a:pt x="922733" y="1413735"/>
                  </a:lnTo>
                  <a:lnTo>
                    <a:pt x="933467" y="1396117"/>
                  </a:lnTo>
                  <a:lnTo>
                    <a:pt x="936910" y="1374597"/>
                  </a:lnTo>
                  <a:lnTo>
                    <a:pt x="932166" y="1353386"/>
                  </a:lnTo>
                  <a:lnTo>
                    <a:pt x="920371" y="1336305"/>
                  </a:lnTo>
                  <a:lnTo>
                    <a:pt x="903152" y="1324946"/>
                  </a:lnTo>
                  <a:lnTo>
                    <a:pt x="882135" y="1320901"/>
                  </a:lnTo>
                  <a:close/>
                </a:path>
                <a:path w="1391920" h="2165985">
                  <a:moveTo>
                    <a:pt x="1152416" y="485152"/>
                  </a:moveTo>
                  <a:lnTo>
                    <a:pt x="1131857" y="488884"/>
                  </a:lnTo>
                  <a:lnTo>
                    <a:pt x="1114102" y="500283"/>
                  </a:lnTo>
                  <a:lnTo>
                    <a:pt x="1101397" y="517251"/>
                  </a:lnTo>
                  <a:lnTo>
                    <a:pt x="1095990" y="537692"/>
                  </a:lnTo>
                  <a:lnTo>
                    <a:pt x="1099353" y="558565"/>
                  </a:lnTo>
                  <a:lnTo>
                    <a:pt x="1110342" y="575954"/>
                  </a:lnTo>
                  <a:lnTo>
                    <a:pt x="1127249" y="588052"/>
                  </a:lnTo>
                  <a:lnTo>
                    <a:pt x="1148365" y="593051"/>
                  </a:lnTo>
                  <a:lnTo>
                    <a:pt x="1170186" y="589914"/>
                  </a:lnTo>
                  <a:lnTo>
                    <a:pt x="1187566" y="579521"/>
                  </a:lnTo>
                  <a:lnTo>
                    <a:pt x="1199217" y="563064"/>
                  </a:lnTo>
                  <a:lnTo>
                    <a:pt x="1203851" y="541731"/>
                  </a:lnTo>
                  <a:lnTo>
                    <a:pt x="1200311" y="520342"/>
                  </a:lnTo>
                  <a:lnTo>
                    <a:pt x="1189449" y="502564"/>
                  </a:lnTo>
                  <a:lnTo>
                    <a:pt x="1172929" y="490224"/>
                  </a:lnTo>
                  <a:lnTo>
                    <a:pt x="1152416" y="485152"/>
                  </a:lnTo>
                  <a:close/>
                </a:path>
                <a:path w="1391920" h="2165985">
                  <a:moveTo>
                    <a:pt x="1093069" y="1389748"/>
                  </a:moveTo>
                  <a:lnTo>
                    <a:pt x="1070439" y="1393935"/>
                  </a:lnTo>
                  <a:lnTo>
                    <a:pt x="1051902" y="1406312"/>
                  </a:lnTo>
                  <a:lnTo>
                    <a:pt x="1039509" y="1424827"/>
                  </a:lnTo>
                  <a:lnTo>
                    <a:pt x="1035309" y="1447431"/>
                  </a:lnTo>
                  <a:lnTo>
                    <a:pt x="1040008" y="1468511"/>
                  </a:lnTo>
                  <a:lnTo>
                    <a:pt x="1051870" y="1485815"/>
                  </a:lnTo>
                  <a:lnTo>
                    <a:pt x="1069199" y="1497650"/>
                  </a:lnTo>
                  <a:lnTo>
                    <a:pt x="1090300" y="1502321"/>
                  </a:lnTo>
                  <a:lnTo>
                    <a:pt x="1112860" y="1498122"/>
                  </a:lnTo>
                  <a:lnTo>
                    <a:pt x="1131271" y="1485815"/>
                  </a:lnTo>
                  <a:lnTo>
                    <a:pt x="1143712" y="1467295"/>
                  </a:lnTo>
                  <a:lnTo>
                    <a:pt x="1147920" y="1444752"/>
                  </a:lnTo>
                  <a:lnTo>
                    <a:pt x="1143261" y="1423627"/>
                  </a:lnTo>
                  <a:lnTo>
                    <a:pt x="1131459" y="1406312"/>
                  </a:lnTo>
                  <a:lnTo>
                    <a:pt x="1114159" y="1394442"/>
                  </a:lnTo>
                  <a:lnTo>
                    <a:pt x="1093069" y="1389748"/>
                  </a:lnTo>
                  <a:close/>
                </a:path>
                <a:path w="1391920" h="2165985">
                  <a:moveTo>
                    <a:pt x="1079696" y="0"/>
                  </a:moveTo>
                  <a:lnTo>
                    <a:pt x="1057275" y="5045"/>
                  </a:lnTo>
                  <a:lnTo>
                    <a:pt x="1038811" y="17913"/>
                  </a:lnTo>
                  <a:lnTo>
                    <a:pt x="1026411" y="36458"/>
                  </a:lnTo>
                  <a:lnTo>
                    <a:pt x="1022177" y="58534"/>
                  </a:lnTo>
                  <a:lnTo>
                    <a:pt x="1027612" y="80249"/>
                  </a:lnTo>
                  <a:lnTo>
                    <a:pt x="1041099" y="98731"/>
                  </a:lnTo>
                  <a:lnTo>
                    <a:pt x="1060041" y="111481"/>
                  </a:lnTo>
                  <a:lnTo>
                    <a:pt x="1081842" y="116001"/>
                  </a:lnTo>
                  <a:lnTo>
                    <a:pt x="1103912" y="110932"/>
                  </a:lnTo>
                  <a:lnTo>
                    <a:pt x="1121931" y="97966"/>
                  </a:lnTo>
                  <a:lnTo>
                    <a:pt x="1133990" y="79120"/>
                  </a:lnTo>
                  <a:lnTo>
                    <a:pt x="1138179" y="56413"/>
                  </a:lnTo>
                  <a:lnTo>
                    <a:pt x="1133433" y="33707"/>
                  </a:lnTo>
                  <a:lnTo>
                    <a:pt x="1121039" y="15709"/>
                  </a:lnTo>
                  <a:lnTo>
                    <a:pt x="1102594" y="3960"/>
                  </a:lnTo>
                  <a:lnTo>
                    <a:pt x="1079696" y="0"/>
                  </a:lnTo>
                  <a:close/>
                </a:path>
                <a:path w="1391920" h="2165985">
                  <a:moveTo>
                    <a:pt x="802709" y="138683"/>
                  </a:moveTo>
                  <a:lnTo>
                    <a:pt x="778920" y="143345"/>
                  </a:lnTo>
                  <a:lnTo>
                    <a:pt x="759491" y="156373"/>
                  </a:lnTo>
                  <a:lnTo>
                    <a:pt x="746605" y="175590"/>
                  </a:lnTo>
                  <a:lnTo>
                    <a:pt x="742447" y="198818"/>
                  </a:lnTo>
                  <a:lnTo>
                    <a:pt x="747915" y="220238"/>
                  </a:lnTo>
                  <a:lnTo>
                    <a:pt x="761078" y="238504"/>
                  </a:lnTo>
                  <a:lnTo>
                    <a:pt x="779595" y="251319"/>
                  </a:lnTo>
                  <a:lnTo>
                    <a:pt x="801121" y="256387"/>
                  </a:lnTo>
                  <a:lnTo>
                    <a:pt x="824277" y="251823"/>
                  </a:lnTo>
                  <a:lnTo>
                    <a:pt x="843233" y="238632"/>
                  </a:lnTo>
                  <a:lnTo>
                    <a:pt x="855891" y="218993"/>
                  </a:lnTo>
                  <a:lnTo>
                    <a:pt x="860151" y="195084"/>
                  </a:lnTo>
                  <a:lnTo>
                    <a:pt x="855469" y="172440"/>
                  </a:lnTo>
                  <a:lnTo>
                    <a:pt x="843498" y="154668"/>
                  </a:lnTo>
                  <a:lnTo>
                    <a:pt x="825493" y="143004"/>
                  </a:lnTo>
                  <a:lnTo>
                    <a:pt x="802709" y="138683"/>
                  </a:lnTo>
                  <a:close/>
                </a:path>
                <a:path w="1391920" h="2165985">
                  <a:moveTo>
                    <a:pt x="1022533" y="1595462"/>
                  </a:moveTo>
                  <a:lnTo>
                    <a:pt x="998270" y="1599957"/>
                  </a:lnTo>
                  <a:lnTo>
                    <a:pt x="979067" y="1612671"/>
                  </a:lnTo>
                  <a:lnTo>
                    <a:pt x="966472" y="1632003"/>
                  </a:lnTo>
                  <a:lnTo>
                    <a:pt x="962195" y="1656245"/>
                  </a:lnTo>
                  <a:lnTo>
                    <a:pt x="967458" y="1680093"/>
                  </a:lnTo>
                  <a:lnTo>
                    <a:pt x="980982" y="1699329"/>
                  </a:lnTo>
                  <a:lnTo>
                    <a:pt x="1000654" y="1711927"/>
                  </a:lnTo>
                  <a:lnTo>
                    <a:pt x="1024362" y="1715858"/>
                  </a:lnTo>
                  <a:lnTo>
                    <a:pt x="1047710" y="1709880"/>
                  </a:lnTo>
                  <a:lnTo>
                    <a:pt x="1066612" y="1695642"/>
                  </a:lnTo>
                  <a:lnTo>
                    <a:pt x="1078937" y="1675491"/>
                  </a:lnTo>
                  <a:lnTo>
                    <a:pt x="1082553" y="1651774"/>
                  </a:lnTo>
                  <a:lnTo>
                    <a:pt x="1076899" y="1629749"/>
                  </a:lnTo>
                  <a:lnTo>
                    <a:pt x="1063845" y="1611931"/>
                  </a:lnTo>
                  <a:lnTo>
                    <a:pt x="1045140" y="1599957"/>
                  </a:lnTo>
                  <a:lnTo>
                    <a:pt x="1022533" y="1595462"/>
                  </a:lnTo>
                  <a:close/>
                </a:path>
                <a:path w="1391920" h="2165985">
                  <a:moveTo>
                    <a:pt x="1222647" y="965136"/>
                  </a:moveTo>
                  <a:lnTo>
                    <a:pt x="1179818" y="984256"/>
                  </a:lnTo>
                  <a:lnTo>
                    <a:pt x="1161546" y="1026413"/>
                  </a:lnTo>
                  <a:lnTo>
                    <a:pt x="1161458" y="1026807"/>
                  </a:lnTo>
                  <a:lnTo>
                    <a:pt x="1166539" y="1051091"/>
                  </a:lnTo>
                  <a:lnTo>
                    <a:pt x="1180824" y="1071946"/>
                  </a:lnTo>
                  <a:lnTo>
                    <a:pt x="1201508" y="1086529"/>
                  </a:lnTo>
                  <a:lnTo>
                    <a:pt x="1225784" y="1091996"/>
                  </a:lnTo>
                  <a:lnTo>
                    <a:pt x="1250317" y="1086709"/>
                  </a:lnTo>
                  <a:lnTo>
                    <a:pt x="1270416" y="1072478"/>
                  </a:lnTo>
                  <a:lnTo>
                    <a:pt x="1283875" y="1051611"/>
                  </a:lnTo>
                  <a:lnTo>
                    <a:pt x="1288412" y="1026807"/>
                  </a:lnTo>
                  <a:lnTo>
                    <a:pt x="1288484" y="1026413"/>
                  </a:lnTo>
                  <a:lnTo>
                    <a:pt x="1282987" y="1001407"/>
                  </a:lnTo>
                  <a:lnTo>
                    <a:pt x="1268900" y="981663"/>
                  </a:lnTo>
                  <a:lnTo>
                    <a:pt x="1248147" y="968976"/>
                  </a:lnTo>
                  <a:lnTo>
                    <a:pt x="1222647" y="965136"/>
                  </a:lnTo>
                  <a:close/>
                </a:path>
                <a:path w="1391920" h="2165985">
                  <a:moveTo>
                    <a:pt x="944390" y="1102423"/>
                  </a:moveTo>
                  <a:lnTo>
                    <a:pt x="919177" y="1108261"/>
                  </a:lnTo>
                  <a:lnTo>
                    <a:pt x="898883" y="1122556"/>
                  </a:lnTo>
                  <a:lnTo>
                    <a:pt x="885461" y="1143275"/>
                  </a:lnTo>
                  <a:lnTo>
                    <a:pt x="880865" y="1168387"/>
                  </a:lnTo>
                  <a:lnTo>
                    <a:pt x="886430" y="1193232"/>
                  </a:lnTo>
                  <a:lnTo>
                    <a:pt x="900702" y="1213826"/>
                  </a:lnTo>
                  <a:lnTo>
                    <a:pt x="921412" y="1227921"/>
                  </a:lnTo>
                  <a:lnTo>
                    <a:pt x="946295" y="1233271"/>
                  </a:lnTo>
                  <a:lnTo>
                    <a:pt x="972500" y="1227921"/>
                  </a:lnTo>
                  <a:lnTo>
                    <a:pt x="993766" y="1212932"/>
                  </a:lnTo>
                  <a:lnTo>
                    <a:pt x="1007587" y="1190759"/>
                  </a:lnTo>
                  <a:lnTo>
                    <a:pt x="1011776" y="1163789"/>
                  </a:lnTo>
                  <a:lnTo>
                    <a:pt x="1005696" y="1138619"/>
                  </a:lnTo>
                  <a:lnTo>
                    <a:pt x="991270" y="1118938"/>
                  </a:lnTo>
                  <a:lnTo>
                    <a:pt x="970251" y="1106341"/>
                  </a:lnTo>
                  <a:lnTo>
                    <a:pt x="944390" y="1102423"/>
                  </a:lnTo>
                  <a:close/>
                </a:path>
                <a:path w="1391920" h="2165985">
                  <a:moveTo>
                    <a:pt x="47338" y="1040955"/>
                  </a:moveTo>
                  <a:lnTo>
                    <a:pt x="24394" y="1045110"/>
                  </a:lnTo>
                  <a:lnTo>
                    <a:pt x="4562" y="1135392"/>
                  </a:lnTo>
                  <a:lnTo>
                    <a:pt x="0" y="1156741"/>
                  </a:lnTo>
                  <a:lnTo>
                    <a:pt x="767" y="1157285"/>
                  </a:lnTo>
                  <a:lnTo>
                    <a:pt x="66403" y="1171984"/>
                  </a:lnTo>
                  <a:lnTo>
                    <a:pt x="71064" y="1171099"/>
                  </a:lnTo>
                  <a:lnTo>
                    <a:pt x="92952" y="1156741"/>
                  </a:lnTo>
                  <a:lnTo>
                    <a:pt x="108127" y="1135392"/>
                  </a:lnTo>
                  <a:lnTo>
                    <a:pt x="114089" y="1109459"/>
                  </a:lnTo>
                  <a:lnTo>
                    <a:pt x="109148" y="1083432"/>
                  </a:lnTo>
                  <a:lnTo>
                    <a:pt x="94825" y="1061748"/>
                  </a:lnTo>
                  <a:lnTo>
                    <a:pt x="73447" y="1046794"/>
                  </a:lnTo>
                  <a:lnTo>
                    <a:pt x="47338" y="1040955"/>
                  </a:lnTo>
                  <a:close/>
                </a:path>
                <a:path w="1391920" h="2165985">
                  <a:moveTo>
                    <a:pt x="1159655" y="1866379"/>
                  </a:moveTo>
                  <a:lnTo>
                    <a:pt x="1133243" y="1872225"/>
                  </a:lnTo>
                  <a:lnTo>
                    <a:pt x="1112128" y="1887104"/>
                  </a:lnTo>
                  <a:lnTo>
                    <a:pt x="1098287" y="1908943"/>
                  </a:lnTo>
                  <a:lnTo>
                    <a:pt x="1093691" y="1935670"/>
                  </a:lnTo>
                  <a:lnTo>
                    <a:pt x="1099765" y="1961935"/>
                  </a:lnTo>
                  <a:lnTo>
                    <a:pt x="1115002" y="1983436"/>
                  </a:lnTo>
                  <a:lnTo>
                    <a:pt x="1127865" y="1991856"/>
                  </a:lnTo>
                  <a:lnTo>
                    <a:pt x="1195676" y="1877091"/>
                  </a:lnTo>
                  <a:lnTo>
                    <a:pt x="1186268" y="1871119"/>
                  </a:lnTo>
                  <a:lnTo>
                    <a:pt x="1159655" y="1866379"/>
                  </a:lnTo>
                  <a:close/>
                </a:path>
                <a:path w="1391920" h="2165985">
                  <a:moveTo>
                    <a:pt x="673791" y="1243482"/>
                  </a:moveTo>
                  <a:lnTo>
                    <a:pt x="645982" y="1249107"/>
                  </a:lnTo>
                  <a:lnTo>
                    <a:pt x="623274" y="1264497"/>
                  </a:lnTo>
                  <a:lnTo>
                    <a:pt x="608219" y="1287084"/>
                  </a:lnTo>
                  <a:lnTo>
                    <a:pt x="603370" y="1314297"/>
                  </a:lnTo>
                  <a:lnTo>
                    <a:pt x="609800" y="1339852"/>
                  </a:lnTo>
                  <a:lnTo>
                    <a:pt x="625285" y="1361397"/>
                  </a:lnTo>
                  <a:lnTo>
                    <a:pt x="647173" y="1376342"/>
                  </a:lnTo>
                  <a:lnTo>
                    <a:pt x="672813" y="1382102"/>
                  </a:lnTo>
                  <a:lnTo>
                    <a:pt x="699978" y="1376578"/>
                  </a:lnTo>
                  <a:lnTo>
                    <a:pt x="722161" y="1361038"/>
                  </a:lnTo>
                  <a:lnTo>
                    <a:pt x="736944" y="1337999"/>
                  </a:lnTo>
                  <a:lnTo>
                    <a:pt x="741914" y="1309979"/>
                  </a:lnTo>
                  <a:lnTo>
                    <a:pt x="736258" y="1283494"/>
                  </a:lnTo>
                  <a:lnTo>
                    <a:pt x="721869" y="1262462"/>
                  </a:lnTo>
                  <a:lnTo>
                    <a:pt x="700471" y="1248564"/>
                  </a:lnTo>
                  <a:lnTo>
                    <a:pt x="673791" y="1243482"/>
                  </a:lnTo>
                  <a:close/>
                </a:path>
                <a:path w="1391920" h="2165985">
                  <a:moveTo>
                    <a:pt x="256672" y="1099096"/>
                  </a:moveTo>
                  <a:lnTo>
                    <a:pt x="229068" y="1104091"/>
                  </a:lnTo>
                  <a:lnTo>
                    <a:pt x="205866" y="1118857"/>
                  </a:lnTo>
                  <a:lnTo>
                    <a:pt x="189532" y="1141090"/>
                  </a:lnTo>
                  <a:lnTo>
                    <a:pt x="182530" y="1168488"/>
                  </a:lnTo>
                  <a:lnTo>
                    <a:pt x="186896" y="1198012"/>
                  </a:lnTo>
                  <a:lnTo>
                    <a:pt x="187574" y="1199121"/>
                  </a:lnTo>
                  <a:lnTo>
                    <a:pt x="201058" y="1202141"/>
                  </a:lnTo>
                  <a:lnTo>
                    <a:pt x="255752" y="1215873"/>
                  </a:lnTo>
                  <a:lnTo>
                    <a:pt x="299063" y="1229260"/>
                  </a:lnTo>
                  <a:lnTo>
                    <a:pt x="307037" y="1223965"/>
                  </a:lnTo>
                  <a:lnTo>
                    <a:pt x="323175" y="1200226"/>
                  </a:lnTo>
                  <a:lnTo>
                    <a:pt x="328757" y="1171346"/>
                  </a:lnTo>
                  <a:lnTo>
                    <a:pt x="322606" y="1143905"/>
                  </a:lnTo>
                  <a:lnTo>
                    <a:pt x="306917" y="1121086"/>
                  </a:lnTo>
                  <a:lnTo>
                    <a:pt x="284127" y="1105334"/>
                  </a:lnTo>
                  <a:lnTo>
                    <a:pt x="256672" y="1099096"/>
                  </a:lnTo>
                  <a:close/>
                </a:path>
                <a:path w="1391920" h="2165985">
                  <a:moveTo>
                    <a:pt x="465067" y="1168933"/>
                  </a:moveTo>
                  <a:lnTo>
                    <a:pt x="435878" y="1174650"/>
                  </a:lnTo>
                  <a:lnTo>
                    <a:pt x="411801" y="1190640"/>
                  </a:lnTo>
                  <a:lnTo>
                    <a:pt x="395513" y="1214274"/>
                  </a:lnTo>
                  <a:lnTo>
                    <a:pt x="389692" y="1242923"/>
                  </a:lnTo>
                  <a:lnTo>
                    <a:pt x="395229" y="1267048"/>
                  </a:lnTo>
                  <a:lnTo>
                    <a:pt x="406661" y="1272098"/>
                  </a:lnTo>
                  <a:lnTo>
                    <a:pt x="452781" y="1295958"/>
                  </a:lnTo>
                  <a:lnTo>
                    <a:pt x="481832" y="1313386"/>
                  </a:lnTo>
                  <a:lnTo>
                    <a:pt x="493349" y="1310705"/>
                  </a:lnTo>
                  <a:lnTo>
                    <a:pt x="515903" y="1294920"/>
                  </a:lnTo>
                  <a:lnTo>
                    <a:pt x="531430" y="1272098"/>
                  </a:lnTo>
                  <a:lnTo>
                    <a:pt x="537660" y="1244511"/>
                  </a:lnTo>
                  <a:lnTo>
                    <a:pt x="532707" y="1214890"/>
                  </a:lnTo>
                  <a:lnTo>
                    <a:pt x="517584" y="1190991"/>
                  </a:lnTo>
                  <a:lnTo>
                    <a:pt x="494351" y="1174957"/>
                  </a:lnTo>
                  <a:lnTo>
                    <a:pt x="465067" y="1168933"/>
                  </a:lnTo>
                  <a:close/>
                </a:path>
                <a:path w="1391920" h="2165985">
                  <a:moveTo>
                    <a:pt x="1156467" y="1163434"/>
                  </a:moveTo>
                  <a:lnTo>
                    <a:pt x="1128904" y="1168799"/>
                  </a:lnTo>
                  <a:lnTo>
                    <a:pt x="1105912" y="1183838"/>
                  </a:lnTo>
                  <a:lnTo>
                    <a:pt x="1089888" y="1206252"/>
                  </a:lnTo>
                  <a:lnTo>
                    <a:pt x="1083226" y="1233741"/>
                  </a:lnTo>
                  <a:lnTo>
                    <a:pt x="1087949" y="1263168"/>
                  </a:lnTo>
                  <a:lnTo>
                    <a:pt x="1103097" y="1287256"/>
                  </a:lnTo>
                  <a:lnTo>
                    <a:pt x="1126373" y="1303585"/>
                  </a:lnTo>
                  <a:lnTo>
                    <a:pt x="1155477" y="1309738"/>
                  </a:lnTo>
                  <a:lnTo>
                    <a:pt x="1183273" y="1304451"/>
                  </a:lnTo>
                  <a:lnTo>
                    <a:pt x="1206439" y="1289607"/>
                  </a:lnTo>
                  <a:lnTo>
                    <a:pt x="1222617" y="1267416"/>
                  </a:lnTo>
                  <a:lnTo>
                    <a:pt x="1229454" y="1240091"/>
                  </a:lnTo>
                  <a:lnTo>
                    <a:pt x="1224576" y="1211138"/>
                  </a:lnTo>
                  <a:lnTo>
                    <a:pt x="1208925" y="1186756"/>
                  </a:lnTo>
                  <a:lnTo>
                    <a:pt x="1185292" y="1169877"/>
                  </a:lnTo>
                  <a:lnTo>
                    <a:pt x="1156467" y="1163434"/>
                  </a:lnTo>
                  <a:close/>
                </a:path>
                <a:path w="1391920" h="2165985">
                  <a:moveTo>
                    <a:pt x="1083772" y="676236"/>
                  </a:moveTo>
                  <a:lnTo>
                    <a:pt x="1056259" y="682641"/>
                  </a:lnTo>
                  <a:lnTo>
                    <a:pt x="1033687" y="698468"/>
                  </a:lnTo>
                  <a:lnTo>
                    <a:pt x="1018396" y="721324"/>
                  </a:lnTo>
                  <a:lnTo>
                    <a:pt x="1012729" y="748817"/>
                  </a:lnTo>
                  <a:lnTo>
                    <a:pt x="1018908" y="777622"/>
                  </a:lnTo>
                  <a:lnTo>
                    <a:pt x="1035616" y="801458"/>
                  </a:lnTo>
                  <a:lnTo>
                    <a:pt x="1059879" y="817436"/>
                  </a:lnTo>
                  <a:lnTo>
                    <a:pt x="1088725" y="822667"/>
                  </a:lnTo>
                  <a:lnTo>
                    <a:pt x="1116061" y="816089"/>
                  </a:lnTo>
                  <a:lnTo>
                    <a:pt x="1138402" y="800080"/>
                  </a:lnTo>
                  <a:lnTo>
                    <a:pt x="1153484" y="777005"/>
                  </a:lnTo>
                  <a:lnTo>
                    <a:pt x="1159045" y="749223"/>
                  </a:lnTo>
                  <a:lnTo>
                    <a:pt x="1153188" y="720033"/>
                  </a:lnTo>
                  <a:lnTo>
                    <a:pt x="1137106" y="696599"/>
                  </a:lnTo>
                  <a:lnTo>
                    <a:pt x="1113175" y="681231"/>
                  </a:lnTo>
                  <a:lnTo>
                    <a:pt x="1083772" y="676236"/>
                  </a:lnTo>
                  <a:close/>
                </a:path>
                <a:path w="1391920" h="2165985">
                  <a:moveTo>
                    <a:pt x="733189" y="332790"/>
                  </a:moveTo>
                  <a:lnTo>
                    <a:pt x="704181" y="338434"/>
                  </a:lnTo>
                  <a:lnTo>
                    <a:pt x="680252" y="354326"/>
                  </a:lnTo>
                  <a:lnTo>
                    <a:pt x="664062" y="377853"/>
                  </a:lnTo>
                  <a:lnTo>
                    <a:pt x="658272" y="406400"/>
                  </a:lnTo>
                  <a:lnTo>
                    <a:pt x="664728" y="434906"/>
                  </a:lnTo>
                  <a:lnTo>
                    <a:pt x="681521" y="458623"/>
                  </a:lnTo>
                  <a:lnTo>
                    <a:pt x="705669" y="474656"/>
                  </a:lnTo>
                  <a:lnTo>
                    <a:pt x="734192" y="480110"/>
                  </a:lnTo>
                  <a:lnTo>
                    <a:pt x="761278" y="473850"/>
                  </a:lnTo>
                  <a:lnTo>
                    <a:pt x="783737" y="458184"/>
                  </a:lnTo>
                  <a:lnTo>
                    <a:pt x="799234" y="435469"/>
                  </a:lnTo>
                  <a:lnTo>
                    <a:pt x="805439" y="408063"/>
                  </a:lnTo>
                  <a:lnTo>
                    <a:pt x="800487" y="378746"/>
                  </a:lnTo>
                  <a:lnTo>
                    <a:pt x="785364" y="354939"/>
                  </a:lnTo>
                  <a:lnTo>
                    <a:pt x="762216" y="338876"/>
                  </a:lnTo>
                  <a:lnTo>
                    <a:pt x="733189" y="332790"/>
                  </a:lnTo>
                  <a:close/>
                </a:path>
                <a:path w="1391920" h="2165985">
                  <a:moveTo>
                    <a:pt x="1014342" y="193713"/>
                  </a:moveTo>
                  <a:lnTo>
                    <a:pt x="985012" y="198553"/>
                  </a:lnTo>
                  <a:lnTo>
                    <a:pt x="960635" y="213918"/>
                  </a:lnTo>
                  <a:lnTo>
                    <a:pt x="943927" y="237247"/>
                  </a:lnTo>
                  <a:lnTo>
                    <a:pt x="937608" y="265976"/>
                  </a:lnTo>
                  <a:lnTo>
                    <a:pt x="943662" y="294784"/>
                  </a:lnTo>
                  <a:lnTo>
                    <a:pt x="960286" y="318674"/>
                  </a:lnTo>
                  <a:lnTo>
                    <a:pt x="984512" y="334745"/>
                  </a:lnTo>
                  <a:lnTo>
                    <a:pt x="1013376" y="340093"/>
                  </a:lnTo>
                  <a:lnTo>
                    <a:pt x="1040729" y="333637"/>
                  </a:lnTo>
                  <a:lnTo>
                    <a:pt x="1063130" y="317727"/>
                  </a:lnTo>
                  <a:lnTo>
                    <a:pt x="1078261" y="294784"/>
                  </a:lnTo>
                  <a:lnTo>
                    <a:pt x="1083976" y="266966"/>
                  </a:lnTo>
                  <a:lnTo>
                    <a:pt x="1078734" y="239006"/>
                  </a:lnTo>
                  <a:lnTo>
                    <a:pt x="1064041" y="216066"/>
                  </a:lnTo>
                  <a:lnTo>
                    <a:pt x="1041908" y="200263"/>
                  </a:lnTo>
                  <a:lnTo>
                    <a:pt x="1014342" y="193713"/>
                  </a:lnTo>
                  <a:close/>
                </a:path>
                <a:path w="1391920" h="2165985">
                  <a:moveTo>
                    <a:pt x="596956" y="750125"/>
                  </a:moveTo>
                  <a:lnTo>
                    <a:pt x="567645" y="756265"/>
                  </a:lnTo>
                  <a:lnTo>
                    <a:pt x="544516" y="772250"/>
                  </a:lnTo>
                  <a:lnTo>
                    <a:pt x="529482" y="796086"/>
                  </a:lnTo>
                  <a:lnTo>
                    <a:pt x="524452" y="825779"/>
                  </a:lnTo>
                  <a:lnTo>
                    <a:pt x="530938" y="854787"/>
                  </a:lnTo>
                  <a:lnTo>
                    <a:pt x="547471" y="878466"/>
                  </a:lnTo>
                  <a:lnTo>
                    <a:pt x="571404" y="894243"/>
                  </a:lnTo>
                  <a:lnTo>
                    <a:pt x="600093" y="899540"/>
                  </a:lnTo>
                  <a:lnTo>
                    <a:pt x="628580" y="892650"/>
                  </a:lnTo>
                  <a:lnTo>
                    <a:pt x="652295" y="875550"/>
                  </a:lnTo>
                  <a:lnTo>
                    <a:pt x="668368" y="851231"/>
                  </a:lnTo>
                  <a:lnTo>
                    <a:pt x="673931" y="822680"/>
                  </a:lnTo>
                  <a:lnTo>
                    <a:pt x="667326" y="794204"/>
                  </a:lnTo>
                  <a:lnTo>
                    <a:pt x="650560" y="770986"/>
                  </a:lnTo>
                  <a:lnTo>
                    <a:pt x="626236" y="755477"/>
                  </a:lnTo>
                  <a:lnTo>
                    <a:pt x="596956" y="750125"/>
                  </a:lnTo>
                  <a:close/>
                </a:path>
                <a:path w="1391920" h="2165985">
                  <a:moveTo>
                    <a:pt x="815536" y="1510474"/>
                  </a:moveTo>
                  <a:lnTo>
                    <a:pt x="785554" y="1515059"/>
                  </a:lnTo>
                  <a:lnTo>
                    <a:pt x="761286" y="1529678"/>
                  </a:lnTo>
                  <a:lnTo>
                    <a:pt x="744722" y="1552510"/>
                  </a:lnTo>
                  <a:lnTo>
                    <a:pt x="741901" y="1564506"/>
                  </a:lnTo>
                  <a:lnTo>
                    <a:pt x="762504" y="1595038"/>
                  </a:lnTo>
                  <a:lnTo>
                    <a:pt x="790012" y="1640173"/>
                  </a:lnTo>
                  <a:lnTo>
                    <a:pt x="800507" y="1659229"/>
                  </a:lnTo>
                  <a:lnTo>
                    <a:pt x="813174" y="1661871"/>
                  </a:lnTo>
                  <a:lnTo>
                    <a:pt x="841944" y="1655798"/>
                  </a:lnTo>
                  <a:lnTo>
                    <a:pt x="866028" y="1639471"/>
                  </a:lnTo>
                  <a:lnTo>
                    <a:pt x="882697" y="1615586"/>
                  </a:lnTo>
                  <a:lnTo>
                    <a:pt x="889221" y="1586839"/>
                  </a:lnTo>
                  <a:lnTo>
                    <a:pt x="883864" y="1557805"/>
                  </a:lnTo>
                  <a:lnTo>
                    <a:pt x="868242" y="1533788"/>
                  </a:lnTo>
                  <a:lnTo>
                    <a:pt x="844689" y="1517205"/>
                  </a:lnTo>
                  <a:lnTo>
                    <a:pt x="815536" y="1510474"/>
                  </a:lnTo>
                  <a:close/>
                </a:path>
                <a:path w="1391920" h="2165985">
                  <a:moveTo>
                    <a:pt x="1080985" y="2071198"/>
                  </a:moveTo>
                  <a:lnTo>
                    <a:pt x="1069057" y="2073187"/>
                  </a:lnTo>
                  <a:lnTo>
                    <a:pt x="1043682" y="2089303"/>
                  </a:lnTo>
                  <a:lnTo>
                    <a:pt x="1026627" y="2113785"/>
                  </a:lnTo>
                  <a:lnTo>
                    <a:pt x="1020590" y="2144052"/>
                  </a:lnTo>
                  <a:lnTo>
                    <a:pt x="1025302" y="2165436"/>
                  </a:lnTo>
                  <a:lnTo>
                    <a:pt x="1080985" y="2071198"/>
                  </a:lnTo>
                  <a:close/>
                </a:path>
                <a:path w="1391920" h="2165985">
                  <a:moveTo>
                    <a:pt x="943628" y="398627"/>
                  </a:moveTo>
                  <a:lnTo>
                    <a:pt x="914390" y="403583"/>
                  </a:lnTo>
                  <a:lnTo>
                    <a:pt x="890083" y="418714"/>
                  </a:lnTo>
                  <a:lnTo>
                    <a:pt x="873060" y="441838"/>
                  </a:lnTo>
                  <a:lnTo>
                    <a:pt x="865675" y="470776"/>
                  </a:lnTo>
                  <a:lnTo>
                    <a:pt x="869963" y="502038"/>
                  </a:lnTo>
                  <a:lnTo>
                    <a:pt x="885181" y="527523"/>
                  </a:lnTo>
                  <a:lnTo>
                    <a:pt x="909150" y="544849"/>
                  </a:lnTo>
                  <a:lnTo>
                    <a:pt x="939691" y="551637"/>
                  </a:lnTo>
                  <a:lnTo>
                    <a:pt x="969173" y="546617"/>
                  </a:lnTo>
                  <a:lnTo>
                    <a:pt x="993661" y="531599"/>
                  </a:lnTo>
                  <a:lnTo>
                    <a:pt x="1010827" y="508699"/>
                  </a:lnTo>
                  <a:lnTo>
                    <a:pt x="1018342" y="480034"/>
                  </a:lnTo>
                  <a:lnTo>
                    <a:pt x="1013792" y="449550"/>
                  </a:lnTo>
                  <a:lnTo>
                    <a:pt x="998001" y="423838"/>
                  </a:lnTo>
                  <a:lnTo>
                    <a:pt x="973703" y="405873"/>
                  </a:lnTo>
                  <a:lnTo>
                    <a:pt x="943628" y="398627"/>
                  </a:lnTo>
                  <a:close/>
                </a:path>
                <a:path w="1391920" h="2165985">
                  <a:moveTo>
                    <a:pt x="949254" y="1788756"/>
                  </a:moveTo>
                  <a:lnTo>
                    <a:pt x="920172" y="1795313"/>
                  </a:lnTo>
                  <a:lnTo>
                    <a:pt x="897151" y="1811501"/>
                  </a:lnTo>
                  <a:lnTo>
                    <a:pt x="883118" y="1833684"/>
                  </a:lnTo>
                  <a:lnTo>
                    <a:pt x="926444" y="1935403"/>
                  </a:lnTo>
                  <a:lnTo>
                    <a:pt x="926514" y="1935568"/>
                  </a:lnTo>
                  <a:lnTo>
                    <a:pt x="950245" y="1940953"/>
                  </a:lnTo>
                  <a:lnTo>
                    <a:pt x="980362" y="1935403"/>
                  </a:lnTo>
                  <a:lnTo>
                    <a:pt x="1005480" y="1918795"/>
                  </a:lnTo>
                  <a:lnTo>
                    <a:pt x="1022650" y="1894019"/>
                  </a:lnTo>
                  <a:lnTo>
                    <a:pt x="1028921" y="1863966"/>
                  </a:lnTo>
                  <a:lnTo>
                    <a:pt x="1022526" y="1833860"/>
                  </a:lnTo>
                  <a:lnTo>
                    <a:pt x="1005399" y="1809669"/>
                  </a:lnTo>
                  <a:lnTo>
                    <a:pt x="980117" y="1793823"/>
                  </a:lnTo>
                  <a:lnTo>
                    <a:pt x="949254" y="1788756"/>
                  </a:lnTo>
                  <a:close/>
                </a:path>
                <a:path w="1391920" h="2165985">
                  <a:moveTo>
                    <a:pt x="1015446" y="881151"/>
                  </a:moveTo>
                  <a:lnTo>
                    <a:pt x="985240" y="887916"/>
                  </a:lnTo>
                  <a:lnTo>
                    <a:pt x="961073" y="905389"/>
                  </a:lnTo>
                  <a:lnTo>
                    <a:pt x="945386" y="930939"/>
                  </a:lnTo>
                  <a:lnTo>
                    <a:pt x="940618" y="961936"/>
                  </a:lnTo>
                  <a:lnTo>
                    <a:pt x="947566" y="991032"/>
                  </a:lnTo>
                  <a:lnTo>
                    <a:pt x="964146" y="1014029"/>
                  </a:lnTo>
                  <a:lnTo>
                    <a:pt x="988312" y="1029014"/>
                  </a:lnTo>
                  <a:lnTo>
                    <a:pt x="1018012" y="1034072"/>
                  </a:lnTo>
                  <a:lnTo>
                    <a:pt x="1047297" y="1027900"/>
                  </a:lnTo>
                  <a:lnTo>
                    <a:pt x="1071139" y="1011910"/>
                  </a:lnTo>
                  <a:lnTo>
                    <a:pt x="1087299" y="988319"/>
                  </a:lnTo>
                  <a:lnTo>
                    <a:pt x="1093539" y="959345"/>
                  </a:lnTo>
                  <a:lnTo>
                    <a:pt x="1087641" y="929021"/>
                  </a:lnTo>
                  <a:lnTo>
                    <a:pt x="1070761" y="903979"/>
                  </a:lnTo>
                  <a:lnTo>
                    <a:pt x="1045747" y="887071"/>
                  </a:lnTo>
                  <a:lnTo>
                    <a:pt x="1015446" y="881151"/>
                  </a:lnTo>
                  <a:close/>
                </a:path>
                <a:path w="1391920" h="2165985">
                  <a:moveTo>
                    <a:pt x="808665" y="817054"/>
                  </a:moveTo>
                  <a:lnTo>
                    <a:pt x="778582" y="822940"/>
                  </a:lnTo>
                  <a:lnTo>
                    <a:pt x="753622" y="839817"/>
                  </a:lnTo>
                  <a:lnTo>
                    <a:pt x="736708" y="864769"/>
                  </a:lnTo>
                  <a:lnTo>
                    <a:pt x="730763" y="894880"/>
                  </a:lnTo>
                  <a:lnTo>
                    <a:pt x="736944" y="923670"/>
                  </a:lnTo>
                  <a:lnTo>
                    <a:pt x="753014" y="947119"/>
                  </a:lnTo>
                  <a:lnTo>
                    <a:pt x="776751" y="963033"/>
                  </a:lnTo>
                  <a:lnTo>
                    <a:pt x="805935" y="969213"/>
                  </a:lnTo>
                  <a:lnTo>
                    <a:pt x="835586" y="964266"/>
                  </a:lnTo>
                  <a:lnTo>
                    <a:pt x="859614" y="949467"/>
                  </a:lnTo>
                  <a:lnTo>
                    <a:pt x="876047" y="926654"/>
                  </a:lnTo>
                  <a:lnTo>
                    <a:pt x="882909" y="897661"/>
                  </a:lnTo>
                  <a:lnTo>
                    <a:pt x="878199" y="866698"/>
                  </a:lnTo>
                  <a:lnTo>
                    <a:pt x="862675" y="841227"/>
                  </a:lnTo>
                  <a:lnTo>
                    <a:pt x="838707" y="823821"/>
                  </a:lnTo>
                  <a:lnTo>
                    <a:pt x="808665" y="817054"/>
                  </a:lnTo>
                  <a:close/>
                </a:path>
                <a:path w="1391920" h="2165985">
                  <a:moveTo>
                    <a:pt x="879214" y="608749"/>
                  </a:moveTo>
                  <a:lnTo>
                    <a:pt x="849449" y="613590"/>
                  </a:lnTo>
                  <a:lnTo>
                    <a:pt x="825170" y="628381"/>
                  </a:lnTo>
                  <a:lnTo>
                    <a:pt x="808428" y="651238"/>
                  </a:lnTo>
                  <a:lnTo>
                    <a:pt x="801274" y="680275"/>
                  </a:lnTo>
                  <a:lnTo>
                    <a:pt x="805792" y="711370"/>
                  </a:lnTo>
                  <a:lnTo>
                    <a:pt x="821248" y="737042"/>
                  </a:lnTo>
                  <a:lnTo>
                    <a:pt x="845261" y="754683"/>
                  </a:lnTo>
                  <a:lnTo>
                    <a:pt x="875454" y="761682"/>
                  </a:lnTo>
                  <a:lnTo>
                    <a:pt x="905764" y="756003"/>
                  </a:lnTo>
                  <a:lnTo>
                    <a:pt x="930909" y="739268"/>
                  </a:lnTo>
                  <a:lnTo>
                    <a:pt x="947996" y="714335"/>
                  </a:lnTo>
                  <a:lnTo>
                    <a:pt x="954131" y="684060"/>
                  </a:lnTo>
                  <a:lnTo>
                    <a:pt x="948124" y="654997"/>
                  </a:lnTo>
                  <a:lnTo>
                    <a:pt x="932165" y="631278"/>
                  </a:lnTo>
                  <a:lnTo>
                    <a:pt x="908459" y="615122"/>
                  </a:lnTo>
                  <a:lnTo>
                    <a:pt x="879214" y="608749"/>
                  </a:lnTo>
                  <a:close/>
                </a:path>
                <a:path w="1391920" h="2165985">
                  <a:moveTo>
                    <a:pt x="668394" y="538010"/>
                  </a:moveTo>
                  <a:lnTo>
                    <a:pt x="638143" y="544257"/>
                  </a:lnTo>
                  <a:lnTo>
                    <a:pt x="613296" y="561424"/>
                  </a:lnTo>
                  <a:lnTo>
                    <a:pt x="596672" y="586632"/>
                  </a:lnTo>
                  <a:lnTo>
                    <a:pt x="591089" y="617004"/>
                  </a:lnTo>
                  <a:lnTo>
                    <a:pt x="598164" y="647180"/>
                  </a:lnTo>
                  <a:lnTo>
                    <a:pt x="615868" y="671107"/>
                  </a:lnTo>
                  <a:lnTo>
                    <a:pt x="641604" y="686435"/>
                  </a:lnTo>
                  <a:lnTo>
                    <a:pt x="672775" y="690816"/>
                  </a:lnTo>
                  <a:lnTo>
                    <a:pt x="701818" y="683560"/>
                  </a:lnTo>
                  <a:lnTo>
                    <a:pt x="724612" y="666751"/>
                  </a:lnTo>
                  <a:lnTo>
                    <a:pt x="739292" y="642430"/>
                  </a:lnTo>
                  <a:lnTo>
                    <a:pt x="743997" y="612635"/>
                  </a:lnTo>
                  <a:lnTo>
                    <a:pt x="737499" y="583396"/>
                  </a:lnTo>
                  <a:lnTo>
                    <a:pt x="721254" y="559754"/>
                  </a:lnTo>
                  <a:lnTo>
                    <a:pt x="697480" y="543896"/>
                  </a:lnTo>
                  <a:lnTo>
                    <a:pt x="668394" y="538010"/>
                  </a:lnTo>
                  <a:close/>
                </a:path>
              </a:pathLst>
            </a:custGeom>
            <a:solidFill>
              <a:srgbClr val="A1C40E">
                <a:alpha val="119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50436" y="1390916"/>
              <a:ext cx="6660980" cy="634522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9776246"/>
              <a:ext cx="9271000" cy="1016000"/>
            </a:xfrm>
            <a:custGeom>
              <a:avLst/>
              <a:gdLst/>
              <a:ahLst/>
              <a:cxnLst/>
              <a:rect l="l" t="t" r="r" b="b"/>
              <a:pathLst>
                <a:path w="9271000" h="1016000">
                  <a:moveTo>
                    <a:pt x="8714000" y="508393"/>
                  </a:moveTo>
                  <a:lnTo>
                    <a:pt x="541931" y="508393"/>
                  </a:lnTo>
                  <a:lnTo>
                    <a:pt x="311071" y="739254"/>
                  </a:lnTo>
                  <a:lnTo>
                    <a:pt x="273512" y="774805"/>
                  </a:lnTo>
                  <a:lnTo>
                    <a:pt x="234252" y="808086"/>
                  </a:lnTo>
                  <a:lnTo>
                    <a:pt x="193395" y="839055"/>
                  </a:lnTo>
                  <a:lnTo>
                    <a:pt x="151046" y="867669"/>
                  </a:lnTo>
                  <a:lnTo>
                    <a:pt x="107308" y="893888"/>
                  </a:lnTo>
                  <a:lnTo>
                    <a:pt x="62288" y="917669"/>
                  </a:lnTo>
                  <a:lnTo>
                    <a:pt x="16088" y="938972"/>
                  </a:lnTo>
                  <a:lnTo>
                    <a:pt x="0" y="945363"/>
                  </a:lnTo>
                  <a:lnTo>
                    <a:pt x="0" y="1016000"/>
                  </a:lnTo>
                  <a:lnTo>
                    <a:pt x="9271000" y="1016000"/>
                  </a:lnTo>
                  <a:lnTo>
                    <a:pt x="9271000" y="951613"/>
                  </a:lnTo>
                  <a:lnTo>
                    <a:pt x="9267903" y="950491"/>
                  </a:lnTo>
                  <a:lnTo>
                    <a:pt x="9223391" y="931745"/>
                  </a:lnTo>
                  <a:lnTo>
                    <a:pt x="9179881" y="910738"/>
                  </a:lnTo>
                  <a:lnTo>
                    <a:pt x="9137461" y="887507"/>
                  </a:lnTo>
                  <a:lnTo>
                    <a:pt x="9096223" y="862088"/>
                  </a:lnTo>
                  <a:lnTo>
                    <a:pt x="9056254" y="834518"/>
                  </a:lnTo>
                  <a:lnTo>
                    <a:pt x="9017644" y="804831"/>
                  </a:lnTo>
                  <a:lnTo>
                    <a:pt x="8980483" y="773064"/>
                  </a:lnTo>
                  <a:lnTo>
                    <a:pt x="8944861" y="739254"/>
                  </a:lnTo>
                  <a:lnTo>
                    <a:pt x="8714000" y="508393"/>
                  </a:lnTo>
                  <a:close/>
                </a:path>
                <a:path w="9271000" h="1016000">
                  <a:moveTo>
                    <a:pt x="8007563" y="0"/>
                  </a:moveTo>
                  <a:lnTo>
                    <a:pt x="1248369" y="0"/>
                  </a:lnTo>
                  <a:lnTo>
                    <a:pt x="1201111" y="2339"/>
                  </a:lnTo>
                  <a:lnTo>
                    <a:pt x="1154654" y="9272"/>
                  </a:lnTo>
                  <a:lnTo>
                    <a:pt x="1109311" y="20669"/>
                  </a:lnTo>
                  <a:lnTo>
                    <a:pt x="1065395" y="36398"/>
                  </a:lnTo>
                  <a:lnTo>
                    <a:pt x="1023221" y="56330"/>
                  </a:lnTo>
                  <a:lnTo>
                    <a:pt x="983102" y="80335"/>
                  </a:lnTo>
                  <a:lnTo>
                    <a:pt x="945351" y="108282"/>
                  </a:lnTo>
                  <a:lnTo>
                    <a:pt x="910282" y="140042"/>
                  </a:lnTo>
                  <a:lnTo>
                    <a:pt x="542185" y="508139"/>
                  </a:lnTo>
                  <a:lnTo>
                    <a:pt x="542452" y="508393"/>
                  </a:lnTo>
                  <a:lnTo>
                    <a:pt x="8713480" y="508393"/>
                  </a:lnTo>
                  <a:lnTo>
                    <a:pt x="8713734" y="508139"/>
                  </a:lnTo>
                  <a:lnTo>
                    <a:pt x="8345650" y="140042"/>
                  </a:lnTo>
                  <a:lnTo>
                    <a:pt x="8310577" y="108282"/>
                  </a:lnTo>
                  <a:lnTo>
                    <a:pt x="8272825" y="80335"/>
                  </a:lnTo>
                  <a:lnTo>
                    <a:pt x="8232705" y="56330"/>
                  </a:lnTo>
                  <a:lnTo>
                    <a:pt x="8190532" y="36398"/>
                  </a:lnTo>
                  <a:lnTo>
                    <a:pt x="8146618" y="20669"/>
                  </a:lnTo>
                  <a:lnTo>
                    <a:pt x="8101276" y="9272"/>
                  </a:lnTo>
                  <a:lnTo>
                    <a:pt x="8054820" y="2339"/>
                  </a:lnTo>
                  <a:lnTo>
                    <a:pt x="8007563" y="0"/>
                  </a:lnTo>
                  <a:close/>
                </a:path>
              </a:pathLst>
            </a:custGeom>
            <a:solidFill>
              <a:srgbClr val="5107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4081748" y="3299175"/>
            <a:ext cx="1016635" cy="10725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0"/>
              </a:spcBef>
            </a:pPr>
            <a:r>
              <a:rPr lang="es-CO" sz="685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7</a:t>
            </a:r>
            <a:endParaRPr sz="6850" dirty="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40880" y="1811895"/>
            <a:ext cx="3542029" cy="164083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ts val="2720"/>
              </a:lnSpc>
              <a:spcBef>
                <a:spcPts val="110"/>
              </a:spcBef>
            </a:pPr>
            <a:r>
              <a:rPr sz="2600" dirty="0">
                <a:solidFill>
                  <a:srgbClr val="51075F"/>
                </a:solidFill>
                <a:latin typeface="Microsoft Sans Serif"/>
                <a:cs typeface="Microsoft Sans Serif"/>
              </a:rPr>
              <a:t>TOTAL</a:t>
            </a:r>
            <a:r>
              <a:rPr sz="2600" spc="-180" dirty="0">
                <a:solidFill>
                  <a:srgbClr val="51075F"/>
                </a:solidFill>
                <a:latin typeface="Microsoft Sans Serif"/>
                <a:cs typeface="Microsoft Sans Serif"/>
              </a:rPr>
              <a:t> </a:t>
            </a:r>
            <a:r>
              <a:rPr sz="2600" spc="-55" dirty="0">
                <a:solidFill>
                  <a:srgbClr val="51075F"/>
                </a:solidFill>
                <a:latin typeface="Microsoft Sans Serif"/>
                <a:cs typeface="Microsoft Sans Serif"/>
              </a:rPr>
              <a:t>DE</a:t>
            </a:r>
            <a:r>
              <a:rPr sz="2600" spc="-175" dirty="0">
                <a:solidFill>
                  <a:srgbClr val="51075F"/>
                </a:solidFill>
                <a:latin typeface="Microsoft Sans Serif"/>
                <a:cs typeface="Microsoft Sans Serif"/>
              </a:rPr>
              <a:t> </a:t>
            </a:r>
            <a:r>
              <a:rPr sz="2600" spc="-60" dirty="0">
                <a:solidFill>
                  <a:srgbClr val="51075F"/>
                </a:solidFill>
                <a:latin typeface="Microsoft Sans Serif"/>
                <a:cs typeface="Microsoft Sans Serif"/>
              </a:rPr>
              <a:t>DENUNCIAS</a:t>
            </a:r>
            <a:endParaRPr sz="2600">
              <a:latin typeface="Microsoft Sans Serif"/>
              <a:cs typeface="Microsoft Sans Serif"/>
            </a:endParaRPr>
          </a:p>
          <a:p>
            <a:pPr marL="12700" marR="78105">
              <a:lnSpc>
                <a:spcPct val="74400"/>
              </a:lnSpc>
              <a:spcBef>
                <a:spcPts val="400"/>
              </a:spcBef>
            </a:pPr>
            <a:r>
              <a:rPr sz="2600" spc="240" dirty="0">
                <a:solidFill>
                  <a:srgbClr val="51075F"/>
                </a:solidFill>
                <a:latin typeface="Microsoft Sans Serif"/>
                <a:cs typeface="Microsoft Sans Serif"/>
              </a:rPr>
              <a:t>A</a:t>
            </a:r>
            <a:r>
              <a:rPr sz="2600" spc="-180" dirty="0">
                <a:solidFill>
                  <a:srgbClr val="51075F"/>
                </a:solidFill>
                <a:latin typeface="Microsoft Sans Serif"/>
                <a:cs typeface="Microsoft Sans Serif"/>
              </a:rPr>
              <a:t> </a:t>
            </a:r>
            <a:r>
              <a:rPr sz="2600" spc="-70" dirty="0">
                <a:solidFill>
                  <a:srgbClr val="51075F"/>
                </a:solidFill>
                <a:latin typeface="Microsoft Sans Serif"/>
                <a:cs typeface="Microsoft Sans Serif"/>
              </a:rPr>
              <a:t>TRAVÉS</a:t>
            </a:r>
            <a:r>
              <a:rPr sz="2600" spc="-175" dirty="0">
                <a:solidFill>
                  <a:srgbClr val="51075F"/>
                </a:solidFill>
                <a:latin typeface="Microsoft Sans Serif"/>
                <a:cs typeface="Microsoft Sans Serif"/>
              </a:rPr>
              <a:t> </a:t>
            </a:r>
            <a:r>
              <a:rPr sz="2600" spc="-65" dirty="0">
                <a:solidFill>
                  <a:srgbClr val="51075F"/>
                </a:solidFill>
                <a:latin typeface="Microsoft Sans Serif"/>
                <a:cs typeface="Microsoft Sans Serif"/>
              </a:rPr>
              <a:t>DEL</a:t>
            </a:r>
            <a:r>
              <a:rPr sz="2600" spc="-175" dirty="0">
                <a:solidFill>
                  <a:srgbClr val="51075F"/>
                </a:solidFill>
                <a:latin typeface="Microsoft Sans Serif"/>
                <a:cs typeface="Microsoft Sans Serif"/>
              </a:rPr>
              <a:t> </a:t>
            </a:r>
            <a:r>
              <a:rPr sz="2600" spc="-10" dirty="0">
                <a:solidFill>
                  <a:srgbClr val="51075F"/>
                </a:solidFill>
                <a:latin typeface="Microsoft Sans Serif"/>
                <a:cs typeface="Microsoft Sans Serif"/>
              </a:rPr>
              <a:t>CANAL </a:t>
            </a:r>
            <a:r>
              <a:rPr sz="2600" spc="-55" dirty="0">
                <a:solidFill>
                  <a:srgbClr val="51075F"/>
                </a:solidFill>
                <a:latin typeface="Microsoft Sans Serif"/>
                <a:cs typeface="Microsoft Sans Serif"/>
              </a:rPr>
              <a:t>DE</a:t>
            </a:r>
            <a:r>
              <a:rPr sz="2600" spc="-195" dirty="0">
                <a:solidFill>
                  <a:srgbClr val="51075F"/>
                </a:solidFill>
                <a:latin typeface="Microsoft Sans Serif"/>
                <a:cs typeface="Microsoft Sans Serif"/>
              </a:rPr>
              <a:t> </a:t>
            </a:r>
            <a:r>
              <a:rPr sz="2600" spc="-55" dirty="0">
                <a:solidFill>
                  <a:srgbClr val="51075F"/>
                </a:solidFill>
                <a:latin typeface="Microsoft Sans Serif"/>
                <a:cs typeface="Microsoft Sans Serif"/>
              </a:rPr>
              <a:t>RECEPCIÓN</a:t>
            </a:r>
            <a:endParaRPr sz="2600">
              <a:latin typeface="Microsoft Sans Serif"/>
              <a:cs typeface="Microsoft Sans Serif"/>
            </a:endParaRPr>
          </a:p>
          <a:p>
            <a:pPr marL="713740">
              <a:lnSpc>
                <a:spcPct val="100000"/>
              </a:lnSpc>
              <a:spcBef>
                <a:spcPts val="555"/>
              </a:spcBef>
            </a:pPr>
            <a:r>
              <a:rPr sz="3650" spc="-10" dirty="0">
                <a:solidFill>
                  <a:srgbClr val="2DA9E0"/>
                </a:solidFill>
                <a:latin typeface="Microsoft Sans Serif"/>
                <a:cs typeface="Microsoft Sans Serif"/>
              </a:rPr>
              <a:t>Total</a:t>
            </a:r>
            <a:endParaRPr sz="365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828391" y="4797496"/>
            <a:ext cx="2796540" cy="5048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150" spc="-65" dirty="0">
                <a:solidFill>
                  <a:srgbClr val="4D4D4D"/>
                </a:solidFill>
                <a:latin typeface="Microsoft Sans Serif"/>
                <a:cs typeface="Microsoft Sans Serif"/>
              </a:rPr>
              <a:t>Denuncias</a:t>
            </a:r>
            <a:r>
              <a:rPr sz="3150" spc="-21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3150" spc="50" dirty="0">
                <a:solidFill>
                  <a:srgbClr val="4D4D4D"/>
                </a:solidFill>
                <a:latin typeface="Microsoft Sans Serif"/>
                <a:cs typeface="Microsoft Sans Serif"/>
              </a:rPr>
              <a:t>Web</a:t>
            </a:r>
            <a:endParaRPr sz="315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726782" y="5104660"/>
            <a:ext cx="2410460" cy="0"/>
          </a:xfrm>
          <a:custGeom>
            <a:avLst/>
            <a:gdLst/>
            <a:ahLst/>
            <a:cxnLst/>
            <a:rect l="l" t="t" r="r" b="b"/>
            <a:pathLst>
              <a:path w="2410459">
                <a:moveTo>
                  <a:pt x="2410345" y="0"/>
                </a:moveTo>
                <a:lnTo>
                  <a:pt x="0" y="0"/>
                </a:lnTo>
              </a:path>
            </a:pathLst>
          </a:custGeom>
          <a:ln w="27533">
            <a:solidFill>
              <a:srgbClr val="2DA9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828391" y="8160198"/>
            <a:ext cx="5072380" cy="5048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150" spc="-60" dirty="0">
                <a:solidFill>
                  <a:srgbClr val="4D4D4D"/>
                </a:solidFill>
                <a:latin typeface="Microsoft Sans Serif"/>
                <a:cs typeface="Microsoft Sans Serif"/>
                <a:hlinkClick r:id="rId3"/>
              </a:rPr>
              <a:t>correspondencia@adr.gov.co</a:t>
            </a:r>
            <a:endParaRPr sz="3150">
              <a:latin typeface="Microsoft Sans Serif"/>
              <a:cs typeface="Microsoft Sans Serif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350436" y="5735303"/>
            <a:ext cx="6661150" cy="3197860"/>
            <a:chOff x="1350436" y="5735303"/>
            <a:chExt cx="6661150" cy="3197860"/>
          </a:xfrm>
        </p:grpSpPr>
        <p:sp>
          <p:nvSpPr>
            <p:cNvPr id="12" name="object 12"/>
            <p:cNvSpPr/>
            <p:nvPr/>
          </p:nvSpPr>
          <p:spPr>
            <a:xfrm>
              <a:off x="1350429" y="7957375"/>
              <a:ext cx="6661150" cy="975994"/>
            </a:xfrm>
            <a:custGeom>
              <a:avLst/>
              <a:gdLst/>
              <a:ahLst/>
              <a:cxnLst/>
              <a:rect l="l" t="t" r="r" b="b"/>
              <a:pathLst>
                <a:path w="6661150" h="975995">
                  <a:moveTo>
                    <a:pt x="361124" y="445757"/>
                  </a:moveTo>
                  <a:lnTo>
                    <a:pt x="359905" y="443242"/>
                  </a:lnTo>
                  <a:lnTo>
                    <a:pt x="344627" y="430530"/>
                  </a:lnTo>
                  <a:lnTo>
                    <a:pt x="344627" y="464870"/>
                  </a:lnTo>
                  <a:lnTo>
                    <a:pt x="344627" y="582828"/>
                  </a:lnTo>
                  <a:lnTo>
                    <a:pt x="328942" y="570636"/>
                  </a:lnTo>
                  <a:lnTo>
                    <a:pt x="328942" y="591362"/>
                  </a:lnTo>
                  <a:lnTo>
                    <a:pt x="117106" y="591362"/>
                  </a:lnTo>
                  <a:lnTo>
                    <a:pt x="121843" y="587629"/>
                  </a:lnTo>
                  <a:lnTo>
                    <a:pt x="127838" y="582968"/>
                  </a:lnTo>
                  <a:lnTo>
                    <a:pt x="192633" y="532650"/>
                  </a:lnTo>
                  <a:lnTo>
                    <a:pt x="194259" y="532041"/>
                  </a:lnTo>
                  <a:lnTo>
                    <a:pt x="251841" y="532041"/>
                  </a:lnTo>
                  <a:lnTo>
                    <a:pt x="253276" y="532434"/>
                  </a:lnTo>
                  <a:lnTo>
                    <a:pt x="327482" y="590080"/>
                  </a:lnTo>
                  <a:lnTo>
                    <a:pt x="328053" y="590600"/>
                  </a:lnTo>
                  <a:lnTo>
                    <a:pt x="328942" y="591362"/>
                  </a:lnTo>
                  <a:lnTo>
                    <a:pt x="328942" y="570636"/>
                  </a:lnTo>
                  <a:lnTo>
                    <a:pt x="279323" y="532041"/>
                  </a:lnTo>
                  <a:lnTo>
                    <a:pt x="268795" y="523849"/>
                  </a:lnTo>
                  <a:lnTo>
                    <a:pt x="279311" y="515670"/>
                  </a:lnTo>
                  <a:lnTo>
                    <a:pt x="344424" y="465023"/>
                  </a:lnTo>
                  <a:lnTo>
                    <a:pt x="344627" y="464870"/>
                  </a:lnTo>
                  <a:lnTo>
                    <a:pt x="344627" y="430530"/>
                  </a:lnTo>
                  <a:lnTo>
                    <a:pt x="343382" y="429488"/>
                  </a:lnTo>
                  <a:lnTo>
                    <a:pt x="340029" y="426707"/>
                  </a:lnTo>
                  <a:lnTo>
                    <a:pt x="340029" y="447852"/>
                  </a:lnTo>
                  <a:lnTo>
                    <a:pt x="317982" y="465023"/>
                  </a:lnTo>
                  <a:lnTo>
                    <a:pt x="317982" y="429488"/>
                  </a:lnTo>
                  <a:lnTo>
                    <a:pt x="340029" y="447852"/>
                  </a:lnTo>
                  <a:lnTo>
                    <a:pt x="340029" y="426707"/>
                  </a:lnTo>
                  <a:lnTo>
                    <a:pt x="318439" y="408787"/>
                  </a:lnTo>
                  <a:lnTo>
                    <a:pt x="317728" y="407504"/>
                  </a:lnTo>
                  <a:lnTo>
                    <a:pt x="317766" y="375119"/>
                  </a:lnTo>
                  <a:lnTo>
                    <a:pt x="317779" y="361975"/>
                  </a:lnTo>
                  <a:lnTo>
                    <a:pt x="314642" y="358813"/>
                  </a:lnTo>
                  <a:lnTo>
                    <a:pt x="301599" y="358813"/>
                  </a:lnTo>
                  <a:lnTo>
                    <a:pt x="301599" y="477151"/>
                  </a:lnTo>
                  <a:lnTo>
                    <a:pt x="300875" y="478383"/>
                  </a:lnTo>
                  <a:lnTo>
                    <a:pt x="253352" y="515137"/>
                  </a:lnTo>
                  <a:lnTo>
                    <a:pt x="251866" y="515670"/>
                  </a:lnTo>
                  <a:lnTo>
                    <a:pt x="194259" y="515670"/>
                  </a:lnTo>
                  <a:lnTo>
                    <a:pt x="192722" y="515137"/>
                  </a:lnTo>
                  <a:lnTo>
                    <a:pt x="177380" y="503199"/>
                  </a:lnTo>
                  <a:lnTo>
                    <a:pt x="177380" y="523849"/>
                  </a:lnTo>
                  <a:lnTo>
                    <a:pt x="101384" y="582968"/>
                  </a:lnTo>
                  <a:lnTo>
                    <a:pt x="101384" y="464743"/>
                  </a:lnTo>
                  <a:lnTo>
                    <a:pt x="177380" y="523849"/>
                  </a:lnTo>
                  <a:lnTo>
                    <a:pt x="177380" y="503199"/>
                  </a:lnTo>
                  <a:lnTo>
                    <a:pt x="145503" y="478383"/>
                  </a:lnTo>
                  <a:lnTo>
                    <a:pt x="144640" y="429488"/>
                  </a:lnTo>
                  <a:lnTo>
                    <a:pt x="144602" y="375119"/>
                  </a:lnTo>
                  <a:lnTo>
                    <a:pt x="301434" y="375119"/>
                  </a:lnTo>
                  <a:lnTo>
                    <a:pt x="301548" y="376974"/>
                  </a:lnTo>
                  <a:lnTo>
                    <a:pt x="301599" y="477151"/>
                  </a:lnTo>
                  <a:lnTo>
                    <a:pt x="301599" y="358813"/>
                  </a:lnTo>
                  <a:lnTo>
                    <a:pt x="259524" y="358813"/>
                  </a:lnTo>
                  <a:lnTo>
                    <a:pt x="258495" y="358521"/>
                  </a:lnTo>
                  <a:lnTo>
                    <a:pt x="258051" y="358394"/>
                  </a:lnTo>
                  <a:lnTo>
                    <a:pt x="247891" y="349491"/>
                  </a:lnTo>
                  <a:lnTo>
                    <a:pt x="233502" y="337083"/>
                  </a:lnTo>
                  <a:lnTo>
                    <a:pt x="233502" y="358521"/>
                  </a:lnTo>
                  <a:lnTo>
                    <a:pt x="212674" y="358521"/>
                  </a:lnTo>
                  <a:lnTo>
                    <a:pt x="223088" y="349491"/>
                  </a:lnTo>
                  <a:lnTo>
                    <a:pt x="233502" y="358521"/>
                  </a:lnTo>
                  <a:lnTo>
                    <a:pt x="233502" y="337083"/>
                  </a:lnTo>
                  <a:lnTo>
                    <a:pt x="228790" y="333019"/>
                  </a:lnTo>
                  <a:lnTo>
                    <a:pt x="226974" y="331876"/>
                  </a:lnTo>
                  <a:lnTo>
                    <a:pt x="225234" y="330631"/>
                  </a:lnTo>
                  <a:lnTo>
                    <a:pt x="220916" y="330631"/>
                  </a:lnTo>
                  <a:lnTo>
                    <a:pt x="196735" y="350761"/>
                  </a:lnTo>
                  <a:lnTo>
                    <a:pt x="193255" y="354037"/>
                  </a:lnTo>
                  <a:lnTo>
                    <a:pt x="188302" y="357962"/>
                  </a:lnTo>
                  <a:lnTo>
                    <a:pt x="186207" y="358813"/>
                  </a:lnTo>
                  <a:lnTo>
                    <a:pt x="131394" y="358813"/>
                  </a:lnTo>
                  <a:lnTo>
                    <a:pt x="128358" y="361975"/>
                  </a:lnTo>
                  <a:lnTo>
                    <a:pt x="128270" y="407225"/>
                  </a:lnTo>
                  <a:lnTo>
                    <a:pt x="128219" y="429488"/>
                  </a:lnTo>
                  <a:lnTo>
                    <a:pt x="128219" y="465023"/>
                  </a:lnTo>
                  <a:lnTo>
                    <a:pt x="127863" y="464743"/>
                  </a:lnTo>
                  <a:lnTo>
                    <a:pt x="106133" y="447852"/>
                  </a:lnTo>
                  <a:lnTo>
                    <a:pt x="128181" y="429488"/>
                  </a:lnTo>
                  <a:lnTo>
                    <a:pt x="128219" y="407339"/>
                  </a:lnTo>
                  <a:lnTo>
                    <a:pt x="127520" y="408787"/>
                  </a:lnTo>
                  <a:lnTo>
                    <a:pt x="117182" y="417512"/>
                  </a:lnTo>
                  <a:lnTo>
                    <a:pt x="86258" y="443242"/>
                  </a:lnTo>
                  <a:lnTo>
                    <a:pt x="85026" y="445757"/>
                  </a:lnTo>
                  <a:lnTo>
                    <a:pt x="85077" y="604481"/>
                  </a:lnTo>
                  <a:lnTo>
                    <a:pt x="88353" y="607733"/>
                  </a:lnTo>
                  <a:lnTo>
                    <a:pt x="357797" y="607733"/>
                  </a:lnTo>
                  <a:lnTo>
                    <a:pt x="361086" y="604481"/>
                  </a:lnTo>
                  <a:lnTo>
                    <a:pt x="361086" y="591362"/>
                  </a:lnTo>
                  <a:lnTo>
                    <a:pt x="361086" y="582828"/>
                  </a:lnTo>
                  <a:lnTo>
                    <a:pt x="361111" y="464870"/>
                  </a:lnTo>
                  <a:lnTo>
                    <a:pt x="361124" y="445757"/>
                  </a:lnTo>
                  <a:close/>
                </a:path>
                <a:path w="6661150" h="975995">
                  <a:moveTo>
                    <a:pt x="446151" y="487667"/>
                  </a:moveTo>
                  <a:lnTo>
                    <a:pt x="442036" y="445109"/>
                  </a:lnTo>
                  <a:lnTo>
                    <a:pt x="429717" y="403834"/>
                  </a:lnTo>
                  <a:lnTo>
                    <a:pt x="427202" y="399097"/>
                  </a:lnTo>
                  <a:lnTo>
                    <a:pt x="427202" y="487667"/>
                  </a:lnTo>
                  <a:lnTo>
                    <a:pt x="421817" y="534543"/>
                  </a:lnTo>
                  <a:lnTo>
                    <a:pt x="406450" y="577557"/>
                  </a:lnTo>
                  <a:lnTo>
                    <a:pt x="382346" y="615492"/>
                  </a:lnTo>
                  <a:lnTo>
                    <a:pt x="350710" y="647128"/>
                  </a:lnTo>
                  <a:lnTo>
                    <a:pt x="312775" y="671233"/>
                  </a:lnTo>
                  <a:lnTo>
                    <a:pt x="269760" y="686600"/>
                  </a:lnTo>
                  <a:lnTo>
                    <a:pt x="222885" y="691984"/>
                  </a:lnTo>
                  <a:lnTo>
                    <a:pt x="176009" y="686600"/>
                  </a:lnTo>
                  <a:lnTo>
                    <a:pt x="132994" y="671233"/>
                  </a:lnTo>
                  <a:lnTo>
                    <a:pt x="95059" y="647128"/>
                  </a:lnTo>
                  <a:lnTo>
                    <a:pt x="63423" y="615492"/>
                  </a:lnTo>
                  <a:lnTo>
                    <a:pt x="39319" y="577557"/>
                  </a:lnTo>
                  <a:lnTo>
                    <a:pt x="23964" y="534543"/>
                  </a:lnTo>
                  <a:lnTo>
                    <a:pt x="18567" y="487667"/>
                  </a:lnTo>
                  <a:lnTo>
                    <a:pt x="23977" y="441020"/>
                  </a:lnTo>
                  <a:lnTo>
                    <a:pt x="24003" y="440791"/>
                  </a:lnTo>
                  <a:lnTo>
                    <a:pt x="39331" y="398094"/>
                  </a:lnTo>
                  <a:lnTo>
                    <a:pt x="63665" y="359841"/>
                  </a:lnTo>
                  <a:lnTo>
                    <a:pt x="95364" y="328206"/>
                  </a:lnTo>
                  <a:lnTo>
                    <a:pt x="133311" y="304101"/>
                  </a:lnTo>
                  <a:lnTo>
                    <a:pt x="176136" y="288785"/>
                  </a:lnTo>
                  <a:lnTo>
                    <a:pt x="175907" y="288785"/>
                  </a:lnTo>
                  <a:lnTo>
                    <a:pt x="222885" y="283349"/>
                  </a:lnTo>
                  <a:lnTo>
                    <a:pt x="269532" y="288785"/>
                  </a:lnTo>
                  <a:lnTo>
                    <a:pt x="312458" y="304228"/>
                  </a:lnTo>
                  <a:lnTo>
                    <a:pt x="350405" y="328447"/>
                  </a:lnTo>
                  <a:lnTo>
                    <a:pt x="382117" y="360146"/>
                  </a:lnTo>
                  <a:lnTo>
                    <a:pt x="406323" y="398094"/>
                  </a:lnTo>
                  <a:lnTo>
                    <a:pt x="421690" y="440791"/>
                  </a:lnTo>
                  <a:lnTo>
                    <a:pt x="421779" y="441020"/>
                  </a:lnTo>
                  <a:lnTo>
                    <a:pt x="427202" y="487667"/>
                  </a:lnTo>
                  <a:lnTo>
                    <a:pt x="427202" y="399097"/>
                  </a:lnTo>
                  <a:lnTo>
                    <a:pt x="409155" y="365086"/>
                  </a:lnTo>
                  <a:lnTo>
                    <a:pt x="380390" y="330161"/>
                  </a:lnTo>
                  <a:lnTo>
                    <a:pt x="345465" y="301637"/>
                  </a:lnTo>
                  <a:lnTo>
                    <a:pt x="310692" y="283349"/>
                  </a:lnTo>
                  <a:lnTo>
                    <a:pt x="265442" y="269036"/>
                  </a:lnTo>
                  <a:lnTo>
                    <a:pt x="222885" y="264960"/>
                  </a:lnTo>
                  <a:lnTo>
                    <a:pt x="180327" y="269036"/>
                  </a:lnTo>
                  <a:lnTo>
                    <a:pt x="139052" y="281266"/>
                  </a:lnTo>
                  <a:lnTo>
                    <a:pt x="100304" y="301637"/>
                  </a:lnTo>
                  <a:lnTo>
                    <a:pt x="65379" y="330161"/>
                  </a:lnTo>
                  <a:lnTo>
                    <a:pt x="37299" y="364274"/>
                  </a:lnTo>
                  <a:lnTo>
                    <a:pt x="16802" y="402501"/>
                  </a:lnTo>
                  <a:lnTo>
                    <a:pt x="4254" y="443941"/>
                  </a:lnTo>
                  <a:lnTo>
                    <a:pt x="0" y="487667"/>
                  </a:lnTo>
                  <a:lnTo>
                    <a:pt x="4521" y="532650"/>
                  </a:lnTo>
                  <a:lnTo>
                    <a:pt x="17487" y="574522"/>
                  </a:lnTo>
                  <a:lnTo>
                    <a:pt x="38011" y="612394"/>
                  </a:lnTo>
                  <a:lnTo>
                    <a:pt x="65189" y="645363"/>
                  </a:lnTo>
                  <a:lnTo>
                    <a:pt x="98171" y="672553"/>
                  </a:lnTo>
                  <a:lnTo>
                    <a:pt x="136029" y="693077"/>
                  </a:lnTo>
                  <a:lnTo>
                    <a:pt x="177901" y="706043"/>
                  </a:lnTo>
                  <a:lnTo>
                    <a:pt x="222885" y="710565"/>
                  </a:lnTo>
                  <a:lnTo>
                    <a:pt x="266611" y="706310"/>
                  </a:lnTo>
                  <a:lnTo>
                    <a:pt x="308051" y="693750"/>
                  </a:lnTo>
                  <a:lnTo>
                    <a:pt x="346278" y="673265"/>
                  </a:lnTo>
                  <a:lnTo>
                    <a:pt x="380390" y="645185"/>
                  </a:lnTo>
                  <a:lnTo>
                    <a:pt x="409155" y="610260"/>
                  </a:lnTo>
                  <a:lnTo>
                    <a:pt x="429717" y="571512"/>
                  </a:lnTo>
                  <a:lnTo>
                    <a:pt x="442036" y="530225"/>
                  </a:lnTo>
                  <a:lnTo>
                    <a:pt x="446151" y="487667"/>
                  </a:lnTo>
                  <a:close/>
                </a:path>
                <a:path w="6661150" h="975995">
                  <a:moveTo>
                    <a:pt x="6660985" y="487768"/>
                  </a:moveTo>
                  <a:lnTo>
                    <a:pt x="6658750" y="440791"/>
                  </a:lnTo>
                  <a:lnTo>
                    <a:pt x="6652184" y="395071"/>
                  </a:lnTo>
                  <a:lnTo>
                    <a:pt x="6641503" y="350824"/>
                  </a:lnTo>
                  <a:lnTo>
                    <a:pt x="6626898" y="308254"/>
                  </a:lnTo>
                  <a:lnTo>
                    <a:pt x="6608572" y="267563"/>
                  </a:lnTo>
                  <a:lnTo>
                    <a:pt x="6586728" y="228942"/>
                  </a:lnTo>
                  <a:lnTo>
                    <a:pt x="6561595" y="192620"/>
                  </a:lnTo>
                  <a:lnTo>
                    <a:pt x="6533337" y="158775"/>
                  </a:lnTo>
                  <a:lnTo>
                    <a:pt x="6502197" y="127635"/>
                  </a:lnTo>
                  <a:lnTo>
                    <a:pt x="6468364" y="99390"/>
                  </a:lnTo>
                  <a:lnTo>
                    <a:pt x="6432029" y="74244"/>
                  </a:lnTo>
                  <a:lnTo>
                    <a:pt x="6393421" y="52412"/>
                  </a:lnTo>
                  <a:lnTo>
                    <a:pt x="6352718" y="34086"/>
                  </a:lnTo>
                  <a:lnTo>
                    <a:pt x="6310147" y="19481"/>
                  </a:lnTo>
                  <a:lnTo>
                    <a:pt x="6265900" y="8788"/>
                  </a:lnTo>
                  <a:lnTo>
                    <a:pt x="6220193" y="2222"/>
                  </a:lnTo>
                  <a:lnTo>
                    <a:pt x="6173216" y="0"/>
                  </a:lnTo>
                  <a:lnTo>
                    <a:pt x="6126238" y="2222"/>
                  </a:lnTo>
                  <a:lnTo>
                    <a:pt x="6080531" y="8788"/>
                  </a:lnTo>
                  <a:lnTo>
                    <a:pt x="6036284" y="19481"/>
                  </a:lnTo>
                  <a:lnTo>
                    <a:pt x="5993714" y="34086"/>
                  </a:lnTo>
                  <a:lnTo>
                    <a:pt x="5953023" y="52412"/>
                  </a:lnTo>
                  <a:lnTo>
                    <a:pt x="5914402" y="74244"/>
                  </a:lnTo>
                  <a:lnTo>
                    <a:pt x="5878068" y="99390"/>
                  </a:lnTo>
                  <a:lnTo>
                    <a:pt x="5844235" y="127635"/>
                  </a:lnTo>
                  <a:lnTo>
                    <a:pt x="5813082" y="158775"/>
                  </a:lnTo>
                  <a:lnTo>
                    <a:pt x="5784837" y="192620"/>
                  </a:lnTo>
                  <a:lnTo>
                    <a:pt x="5759691" y="228942"/>
                  </a:lnTo>
                  <a:lnTo>
                    <a:pt x="5737860" y="267563"/>
                  </a:lnTo>
                  <a:lnTo>
                    <a:pt x="5719534" y="308254"/>
                  </a:lnTo>
                  <a:lnTo>
                    <a:pt x="5704929" y="350824"/>
                  </a:lnTo>
                  <a:lnTo>
                    <a:pt x="5694235" y="395071"/>
                  </a:lnTo>
                  <a:lnTo>
                    <a:pt x="5687682" y="440791"/>
                  </a:lnTo>
                  <a:lnTo>
                    <a:pt x="5685447" y="487768"/>
                  </a:lnTo>
                  <a:lnTo>
                    <a:pt x="5687682" y="534746"/>
                  </a:lnTo>
                  <a:lnTo>
                    <a:pt x="5694235" y="580453"/>
                  </a:lnTo>
                  <a:lnTo>
                    <a:pt x="5704929" y="624700"/>
                  </a:lnTo>
                  <a:lnTo>
                    <a:pt x="5719534" y="667270"/>
                  </a:lnTo>
                  <a:lnTo>
                    <a:pt x="5737860" y="707961"/>
                  </a:lnTo>
                  <a:lnTo>
                    <a:pt x="5759691" y="746582"/>
                  </a:lnTo>
                  <a:lnTo>
                    <a:pt x="5784837" y="782904"/>
                  </a:lnTo>
                  <a:lnTo>
                    <a:pt x="5813082" y="816749"/>
                  </a:lnTo>
                  <a:lnTo>
                    <a:pt x="5844235" y="847890"/>
                  </a:lnTo>
                  <a:lnTo>
                    <a:pt x="5878068" y="876134"/>
                  </a:lnTo>
                  <a:lnTo>
                    <a:pt x="5914402" y="901280"/>
                  </a:lnTo>
                  <a:lnTo>
                    <a:pt x="5953023" y="923124"/>
                  </a:lnTo>
                  <a:lnTo>
                    <a:pt x="5993714" y="941438"/>
                  </a:lnTo>
                  <a:lnTo>
                    <a:pt x="6036284" y="956056"/>
                  </a:lnTo>
                  <a:lnTo>
                    <a:pt x="6080531" y="966736"/>
                  </a:lnTo>
                  <a:lnTo>
                    <a:pt x="6126238" y="973302"/>
                  </a:lnTo>
                  <a:lnTo>
                    <a:pt x="6173216" y="975537"/>
                  </a:lnTo>
                  <a:lnTo>
                    <a:pt x="6220193" y="973302"/>
                  </a:lnTo>
                  <a:lnTo>
                    <a:pt x="6265900" y="966736"/>
                  </a:lnTo>
                  <a:lnTo>
                    <a:pt x="6310147" y="956056"/>
                  </a:lnTo>
                  <a:lnTo>
                    <a:pt x="6352718" y="941438"/>
                  </a:lnTo>
                  <a:lnTo>
                    <a:pt x="6393421" y="923124"/>
                  </a:lnTo>
                  <a:lnTo>
                    <a:pt x="6432029" y="901280"/>
                  </a:lnTo>
                  <a:lnTo>
                    <a:pt x="6468364" y="876134"/>
                  </a:lnTo>
                  <a:lnTo>
                    <a:pt x="6502197" y="847890"/>
                  </a:lnTo>
                  <a:lnTo>
                    <a:pt x="6533337" y="816749"/>
                  </a:lnTo>
                  <a:lnTo>
                    <a:pt x="6561595" y="782904"/>
                  </a:lnTo>
                  <a:lnTo>
                    <a:pt x="6586728" y="746582"/>
                  </a:lnTo>
                  <a:lnTo>
                    <a:pt x="6608572" y="707961"/>
                  </a:lnTo>
                  <a:lnTo>
                    <a:pt x="6626898" y="667270"/>
                  </a:lnTo>
                  <a:lnTo>
                    <a:pt x="6641503" y="624700"/>
                  </a:lnTo>
                  <a:lnTo>
                    <a:pt x="6652184" y="580453"/>
                  </a:lnTo>
                  <a:lnTo>
                    <a:pt x="6658750" y="534746"/>
                  </a:lnTo>
                  <a:lnTo>
                    <a:pt x="6660985" y="487768"/>
                  </a:lnTo>
                  <a:close/>
                </a:path>
              </a:pathLst>
            </a:custGeom>
            <a:solidFill>
              <a:srgbClr val="2DA9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15657" y="8343276"/>
              <a:ext cx="116966" cy="119062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6943091" y="8473114"/>
              <a:ext cx="194310" cy="0"/>
            </a:xfrm>
            <a:custGeom>
              <a:avLst/>
              <a:gdLst/>
              <a:ahLst/>
              <a:cxnLst/>
              <a:rect l="l" t="t" r="r" b="b"/>
              <a:pathLst>
                <a:path w="194309">
                  <a:moveTo>
                    <a:pt x="0" y="0"/>
                  </a:moveTo>
                  <a:lnTo>
                    <a:pt x="194043" y="0"/>
                  </a:lnTo>
                </a:path>
              </a:pathLst>
            </a:custGeom>
            <a:ln w="27533">
              <a:solidFill>
                <a:srgbClr val="2DA9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035880" y="5735303"/>
              <a:ext cx="975994" cy="975994"/>
            </a:xfrm>
            <a:custGeom>
              <a:avLst/>
              <a:gdLst/>
              <a:ahLst/>
              <a:cxnLst/>
              <a:rect l="l" t="t" r="r" b="b"/>
              <a:pathLst>
                <a:path w="975995" h="975995">
                  <a:moveTo>
                    <a:pt x="487768" y="0"/>
                  </a:moveTo>
                  <a:lnTo>
                    <a:pt x="440794" y="2232"/>
                  </a:lnTo>
                  <a:lnTo>
                    <a:pt x="395083" y="8795"/>
                  </a:lnTo>
                  <a:lnTo>
                    <a:pt x="350839" y="19482"/>
                  </a:lnTo>
                  <a:lnTo>
                    <a:pt x="308268" y="34089"/>
                  </a:lnTo>
                  <a:lnTo>
                    <a:pt x="267572" y="52413"/>
                  </a:lnTo>
                  <a:lnTo>
                    <a:pt x="228958" y="74249"/>
                  </a:lnTo>
                  <a:lnTo>
                    <a:pt x="192628" y="99393"/>
                  </a:lnTo>
                  <a:lnTo>
                    <a:pt x="158789" y="127639"/>
                  </a:lnTo>
                  <a:lnTo>
                    <a:pt x="127643" y="158784"/>
                  </a:lnTo>
                  <a:lnTo>
                    <a:pt x="99396" y="192623"/>
                  </a:lnTo>
                  <a:lnTo>
                    <a:pt x="74252" y="228952"/>
                  </a:lnTo>
                  <a:lnTo>
                    <a:pt x="52416" y="267567"/>
                  </a:lnTo>
                  <a:lnTo>
                    <a:pt x="34091" y="308262"/>
                  </a:lnTo>
                  <a:lnTo>
                    <a:pt x="19483" y="350835"/>
                  </a:lnTo>
                  <a:lnTo>
                    <a:pt x="8795" y="395080"/>
                  </a:lnTo>
                  <a:lnTo>
                    <a:pt x="2232" y="440792"/>
                  </a:lnTo>
                  <a:lnTo>
                    <a:pt x="0" y="487768"/>
                  </a:lnTo>
                  <a:lnTo>
                    <a:pt x="2232" y="534745"/>
                  </a:lnTo>
                  <a:lnTo>
                    <a:pt x="8795" y="580457"/>
                  </a:lnTo>
                  <a:lnTo>
                    <a:pt x="19483" y="624702"/>
                  </a:lnTo>
                  <a:lnTo>
                    <a:pt x="34091" y="667274"/>
                  </a:lnTo>
                  <a:lnTo>
                    <a:pt x="52416" y="707970"/>
                  </a:lnTo>
                  <a:lnTo>
                    <a:pt x="74252" y="746585"/>
                  </a:lnTo>
                  <a:lnTo>
                    <a:pt x="99396" y="782914"/>
                  </a:lnTo>
                  <a:lnTo>
                    <a:pt x="127643" y="816753"/>
                  </a:lnTo>
                  <a:lnTo>
                    <a:pt x="158789" y="847898"/>
                  </a:lnTo>
                  <a:lnTo>
                    <a:pt x="192628" y="876144"/>
                  </a:lnTo>
                  <a:lnTo>
                    <a:pt x="228958" y="901287"/>
                  </a:lnTo>
                  <a:lnTo>
                    <a:pt x="267572" y="923123"/>
                  </a:lnTo>
                  <a:lnTo>
                    <a:pt x="308268" y="941447"/>
                  </a:lnTo>
                  <a:lnTo>
                    <a:pt x="350839" y="956055"/>
                  </a:lnTo>
                  <a:lnTo>
                    <a:pt x="395083" y="966742"/>
                  </a:lnTo>
                  <a:lnTo>
                    <a:pt x="440794" y="973304"/>
                  </a:lnTo>
                  <a:lnTo>
                    <a:pt x="487768" y="975537"/>
                  </a:lnTo>
                  <a:lnTo>
                    <a:pt x="534745" y="973304"/>
                  </a:lnTo>
                  <a:lnTo>
                    <a:pt x="580457" y="966742"/>
                  </a:lnTo>
                  <a:lnTo>
                    <a:pt x="624702" y="956055"/>
                  </a:lnTo>
                  <a:lnTo>
                    <a:pt x="667274" y="941447"/>
                  </a:lnTo>
                  <a:lnTo>
                    <a:pt x="707970" y="923123"/>
                  </a:lnTo>
                  <a:lnTo>
                    <a:pt x="746585" y="901287"/>
                  </a:lnTo>
                  <a:lnTo>
                    <a:pt x="782914" y="876144"/>
                  </a:lnTo>
                  <a:lnTo>
                    <a:pt x="816753" y="847898"/>
                  </a:lnTo>
                  <a:lnTo>
                    <a:pt x="847898" y="816753"/>
                  </a:lnTo>
                  <a:lnTo>
                    <a:pt x="876144" y="782914"/>
                  </a:lnTo>
                  <a:lnTo>
                    <a:pt x="901287" y="746585"/>
                  </a:lnTo>
                  <a:lnTo>
                    <a:pt x="923123" y="707970"/>
                  </a:lnTo>
                  <a:lnTo>
                    <a:pt x="941447" y="667274"/>
                  </a:lnTo>
                  <a:lnTo>
                    <a:pt x="956055" y="624702"/>
                  </a:lnTo>
                  <a:lnTo>
                    <a:pt x="966742" y="580457"/>
                  </a:lnTo>
                  <a:lnTo>
                    <a:pt x="973304" y="534745"/>
                  </a:lnTo>
                  <a:lnTo>
                    <a:pt x="975537" y="487768"/>
                  </a:lnTo>
                  <a:lnTo>
                    <a:pt x="973304" y="440792"/>
                  </a:lnTo>
                  <a:lnTo>
                    <a:pt x="966742" y="395080"/>
                  </a:lnTo>
                  <a:lnTo>
                    <a:pt x="956055" y="350835"/>
                  </a:lnTo>
                  <a:lnTo>
                    <a:pt x="941447" y="308262"/>
                  </a:lnTo>
                  <a:lnTo>
                    <a:pt x="923123" y="267567"/>
                  </a:lnTo>
                  <a:lnTo>
                    <a:pt x="901287" y="228952"/>
                  </a:lnTo>
                  <a:lnTo>
                    <a:pt x="876144" y="192623"/>
                  </a:lnTo>
                  <a:lnTo>
                    <a:pt x="847898" y="158784"/>
                  </a:lnTo>
                  <a:lnTo>
                    <a:pt x="816753" y="127639"/>
                  </a:lnTo>
                  <a:lnTo>
                    <a:pt x="782914" y="99393"/>
                  </a:lnTo>
                  <a:lnTo>
                    <a:pt x="746585" y="74249"/>
                  </a:lnTo>
                  <a:lnTo>
                    <a:pt x="707970" y="52413"/>
                  </a:lnTo>
                  <a:lnTo>
                    <a:pt x="667274" y="34089"/>
                  </a:lnTo>
                  <a:lnTo>
                    <a:pt x="624702" y="19482"/>
                  </a:lnTo>
                  <a:lnTo>
                    <a:pt x="580457" y="8795"/>
                  </a:lnTo>
                  <a:lnTo>
                    <a:pt x="534745" y="2232"/>
                  </a:lnTo>
                  <a:lnTo>
                    <a:pt x="487768" y="0"/>
                  </a:lnTo>
                  <a:close/>
                </a:path>
              </a:pathLst>
            </a:custGeom>
            <a:solidFill>
              <a:srgbClr val="2DA9E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350429" y="6000279"/>
              <a:ext cx="446405" cy="445770"/>
            </a:xfrm>
            <a:custGeom>
              <a:avLst/>
              <a:gdLst/>
              <a:ahLst/>
              <a:cxnLst/>
              <a:rect l="l" t="t" r="r" b="b"/>
              <a:pathLst>
                <a:path w="446405" h="445770">
                  <a:moveTo>
                    <a:pt x="361124" y="180797"/>
                  </a:moveTo>
                  <a:lnTo>
                    <a:pt x="359905" y="178282"/>
                  </a:lnTo>
                  <a:lnTo>
                    <a:pt x="344627" y="165569"/>
                  </a:lnTo>
                  <a:lnTo>
                    <a:pt x="344627" y="199910"/>
                  </a:lnTo>
                  <a:lnTo>
                    <a:pt x="344627" y="317868"/>
                  </a:lnTo>
                  <a:lnTo>
                    <a:pt x="328942" y="305676"/>
                  </a:lnTo>
                  <a:lnTo>
                    <a:pt x="328942" y="326402"/>
                  </a:lnTo>
                  <a:lnTo>
                    <a:pt x="117106" y="326402"/>
                  </a:lnTo>
                  <a:lnTo>
                    <a:pt x="121843" y="322668"/>
                  </a:lnTo>
                  <a:lnTo>
                    <a:pt x="127838" y="318008"/>
                  </a:lnTo>
                  <a:lnTo>
                    <a:pt x="192633" y="267690"/>
                  </a:lnTo>
                  <a:lnTo>
                    <a:pt x="194259" y="267081"/>
                  </a:lnTo>
                  <a:lnTo>
                    <a:pt x="251841" y="267081"/>
                  </a:lnTo>
                  <a:lnTo>
                    <a:pt x="253276" y="267474"/>
                  </a:lnTo>
                  <a:lnTo>
                    <a:pt x="327482" y="325120"/>
                  </a:lnTo>
                  <a:lnTo>
                    <a:pt x="328053" y="325640"/>
                  </a:lnTo>
                  <a:lnTo>
                    <a:pt x="328942" y="326402"/>
                  </a:lnTo>
                  <a:lnTo>
                    <a:pt x="328942" y="305676"/>
                  </a:lnTo>
                  <a:lnTo>
                    <a:pt x="279323" y="267081"/>
                  </a:lnTo>
                  <a:lnTo>
                    <a:pt x="268795" y="258889"/>
                  </a:lnTo>
                  <a:lnTo>
                    <a:pt x="279311" y="250710"/>
                  </a:lnTo>
                  <a:lnTo>
                    <a:pt x="344424" y="200063"/>
                  </a:lnTo>
                  <a:lnTo>
                    <a:pt x="344627" y="199910"/>
                  </a:lnTo>
                  <a:lnTo>
                    <a:pt x="344627" y="165569"/>
                  </a:lnTo>
                  <a:lnTo>
                    <a:pt x="343382" y="164528"/>
                  </a:lnTo>
                  <a:lnTo>
                    <a:pt x="340029" y="161747"/>
                  </a:lnTo>
                  <a:lnTo>
                    <a:pt x="340029" y="182892"/>
                  </a:lnTo>
                  <a:lnTo>
                    <a:pt x="317982" y="200063"/>
                  </a:lnTo>
                  <a:lnTo>
                    <a:pt x="317982" y="164528"/>
                  </a:lnTo>
                  <a:lnTo>
                    <a:pt x="340029" y="182892"/>
                  </a:lnTo>
                  <a:lnTo>
                    <a:pt x="340029" y="161747"/>
                  </a:lnTo>
                  <a:lnTo>
                    <a:pt x="318439" y="143827"/>
                  </a:lnTo>
                  <a:lnTo>
                    <a:pt x="317728" y="142544"/>
                  </a:lnTo>
                  <a:lnTo>
                    <a:pt x="317766" y="110159"/>
                  </a:lnTo>
                  <a:lnTo>
                    <a:pt x="317779" y="97015"/>
                  </a:lnTo>
                  <a:lnTo>
                    <a:pt x="314642" y="93853"/>
                  </a:lnTo>
                  <a:lnTo>
                    <a:pt x="301599" y="93853"/>
                  </a:lnTo>
                  <a:lnTo>
                    <a:pt x="301599" y="212191"/>
                  </a:lnTo>
                  <a:lnTo>
                    <a:pt x="300888" y="213410"/>
                  </a:lnTo>
                  <a:lnTo>
                    <a:pt x="253352" y="250177"/>
                  </a:lnTo>
                  <a:lnTo>
                    <a:pt x="251866" y="250710"/>
                  </a:lnTo>
                  <a:lnTo>
                    <a:pt x="194259" y="250710"/>
                  </a:lnTo>
                  <a:lnTo>
                    <a:pt x="192722" y="250177"/>
                  </a:lnTo>
                  <a:lnTo>
                    <a:pt x="177380" y="238239"/>
                  </a:lnTo>
                  <a:lnTo>
                    <a:pt x="177380" y="258889"/>
                  </a:lnTo>
                  <a:lnTo>
                    <a:pt x="101384" y="318008"/>
                  </a:lnTo>
                  <a:lnTo>
                    <a:pt x="101384" y="199783"/>
                  </a:lnTo>
                  <a:lnTo>
                    <a:pt x="177380" y="258889"/>
                  </a:lnTo>
                  <a:lnTo>
                    <a:pt x="177380" y="238239"/>
                  </a:lnTo>
                  <a:lnTo>
                    <a:pt x="145503" y="213410"/>
                  </a:lnTo>
                  <a:lnTo>
                    <a:pt x="144640" y="164528"/>
                  </a:lnTo>
                  <a:lnTo>
                    <a:pt x="144602" y="110159"/>
                  </a:lnTo>
                  <a:lnTo>
                    <a:pt x="301434" y="110159"/>
                  </a:lnTo>
                  <a:lnTo>
                    <a:pt x="301548" y="112014"/>
                  </a:lnTo>
                  <a:lnTo>
                    <a:pt x="301599" y="212191"/>
                  </a:lnTo>
                  <a:lnTo>
                    <a:pt x="301599" y="93853"/>
                  </a:lnTo>
                  <a:lnTo>
                    <a:pt x="259524" y="93853"/>
                  </a:lnTo>
                  <a:lnTo>
                    <a:pt x="258495" y="93560"/>
                  </a:lnTo>
                  <a:lnTo>
                    <a:pt x="258051" y="93433"/>
                  </a:lnTo>
                  <a:lnTo>
                    <a:pt x="247891" y="84531"/>
                  </a:lnTo>
                  <a:lnTo>
                    <a:pt x="233502" y="72123"/>
                  </a:lnTo>
                  <a:lnTo>
                    <a:pt x="233502" y="93560"/>
                  </a:lnTo>
                  <a:lnTo>
                    <a:pt x="212674" y="93560"/>
                  </a:lnTo>
                  <a:lnTo>
                    <a:pt x="223088" y="84531"/>
                  </a:lnTo>
                  <a:lnTo>
                    <a:pt x="233502" y="93560"/>
                  </a:lnTo>
                  <a:lnTo>
                    <a:pt x="233502" y="72123"/>
                  </a:lnTo>
                  <a:lnTo>
                    <a:pt x="228790" y="68059"/>
                  </a:lnTo>
                  <a:lnTo>
                    <a:pt x="226974" y="66916"/>
                  </a:lnTo>
                  <a:lnTo>
                    <a:pt x="225234" y="65671"/>
                  </a:lnTo>
                  <a:lnTo>
                    <a:pt x="220916" y="65671"/>
                  </a:lnTo>
                  <a:lnTo>
                    <a:pt x="196735" y="85801"/>
                  </a:lnTo>
                  <a:lnTo>
                    <a:pt x="193255" y="89077"/>
                  </a:lnTo>
                  <a:lnTo>
                    <a:pt x="188302" y="93002"/>
                  </a:lnTo>
                  <a:lnTo>
                    <a:pt x="186207" y="93853"/>
                  </a:lnTo>
                  <a:lnTo>
                    <a:pt x="131394" y="93853"/>
                  </a:lnTo>
                  <a:lnTo>
                    <a:pt x="128358" y="97015"/>
                  </a:lnTo>
                  <a:lnTo>
                    <a:pt x="128270" y="142265"/>
                  </a:lnTo>
                  <a:lnTo>
                    <a:pt x="128219" y="164528"/>
                  </a:lnTo>
                  <a:lnTo>
                    <a:pt x="128219" y="200063"/>
                  </a:lnTo>
                  <a:lnTo>
                    <a:pt x="127863" y="199783"/>
                  </a:lnTo>
                  <a:lnTo>
                    <a:pt x="106133" y="182892"/>
                  </a:lnTo>
                  <a:lnTo>
                    <a:pt x="128181" y="164528"/>
                  </a:lnTo>
                  <a:lnTo>
                    <a:pt x="128219" y="142379"/>
                  </a:lnTo>
                  <a:lnTo>
                    <a:pt x="127520" y="143827"/>
                  </a:lnTo>
                  <a:lnTo>
                    <a:pt x="117182" y="152539"/>
                  </a:lnTo>
                  <a:lnTo>
                    <a:pt x="86258" y="178282"/>
                  </a:lnTo>
                  <a:lnTo>
                    <a:pt x="85026" y="180797"/>
                  </a:lnTo>
                  <a:lnTo>
                    <a:pt x="85077" y="339521"/>
                  </a:lnTo>
                  <a:lnTo>
                    <a:pt x="88353" y="342773"/>
                  </a:lnTo>
                  <a:lnTo>
                    <a:pt x="357797" y="342773"/>
                  </a:lnTo>
                  <a:lnTo>
                    <a:pt x="361086" y="339521"/>
                  </a:lnTo>
                  <a:lnTo>
                    <a:pt x="361086" y="326402"/>
                  </a:lnTo>
                  <a:lnTo>
                    <a:pt x="361086" y="317868"/>
                  </a:lnTo>
                  <a:lnTo>
                    <a:pt x="361111" y="199910"/>
                  </a:lnTo>
                  <a:lnTo>
                    <a:pt x="361124" y="180797"/>
                  </a:lnTo>
                  <a:close/>
                </a:path>
                <a:path w="446405" h="445770">
                  <a:moveTo>
                    <a:pt x="446151" y="222707"/>
                  </a:moveTo>
                  <a:lnTo>
                    <a:pt x="442036" y="180149"/>
                  </a:lnTo>
                  <a:lnTo>
                    <a:pt x="429717" y="138861"/>
                  </a:lnTo>
                  <a:lnTo>
                    <a:pt x="427202" y="134124"/>
                  </a:lnTo>
                  <a:lnTo>
                    <a:pt x="427202" y="222707"/>
                  </a:lnTo>
                  <a:lnTo>
                    <a:pt x="421817" y="269582"/>
                  </a:lnTo>
                  <a:lnTo>
                    <a:pt x="406450" y="312597"/>
                  </a:lnTo>
                  <a:lnTo>
                    <a:pt x="382346" y="350532"/>
                  </a:lnTo>
                  <a:lnTo>
                    <a:pt x="350710" y="382168"/>
                  </a:lnTo>
                  <a:lnTo>
                    <a:pt x="312775" y="406273"/>
                  </a:lnTo>
                  <a:lnTo>
                    <a:pt x="269760" y="421627"/>
                  </a:lnTo>
                  <a:lnTo>
                    <a:pt x="222885" y="427024"/>
                  </a:lnTo>
                  <a:lnTo>
                    <a:pt x="176009" y="421627"/>
                  </a:lnTo>
                  <a:lnTo>
                    <a:pt x="132994" y="406273"/>
                  </a:lnTo>
                  <a:lnTo>
                    <a:pt x="95059" y="382168"/>
                  </a:lnTo>
                  <a:lnTo>
                    <a:pt x="63423" y="350532"/>
                  </a:lnTo>
                  <a:lnTo>
                    <a:pt x="39319" y="312597"/>
                  </a:lnTo>
                  <a:lnTo>
                    <a:pt x="23964" y="269582"/>
                  </a:lnTo>
                  <a:lnTo>
                    <a:pt x="18567" y="222707"/>
                  </a:lnTo>
                  <a:lnTo>
                    <a:pt x="23977" y="176060"/>
                  </a:lnTo>
                  <a:lnTo>
                    <a:pt x="24003" y="175831"/>
                  </a:lnTo>
                  <a:lnTo>
                    <a:pt x="39331" y="133134"/>
                  </a:lnTo>
                  <a:lnTo>
                    <a:pt x="63665" y="94881"/>
                  </a:lnTo>
                  <a:lnTo>
                    <a:pt x="95364" y="63246"/>
                  </a:lnTo>
                  <a:lnTo>
                    <a:pt x="133311" y="39141"/>
                  </a:lnTo>
                  <a:lnTo>
                    <a:pt x="176136" y="23812"/>
                  </a:lnTo>
                  <a:lnTo>
                    <a:pt x="175907" y="23812"/>
                  </a:lnTo>
                  <a:lnTo>
                    <a:pt x="222885" y="18389"/>
                  </a:lnTo>
                  <a:lnTo>
                    <a:pt x="269532" y="23812"/>
                  </a:lnTo>
                  <a:lnTo>
                    <a:pt x="312458" y="39268"/>
                  </a:lnTo>
                  <a:lnTo>
                    <a:pt x="350405" y="63474"/>
                  </a:lnTo>
                  <a:lnTo>
                    <a:pt x="382117" y="95186"/>
                  </a:lnTo>
                  <a:lnTo>
                    <a:pt x="406323" y="133134"/>
                  </a:lnTo>
                  <a:lnTo>
                    <a:pt x="421690" y="175831"/>
                  </a:lnTo>
                  <a:lnTo>
                    <a:pt x="421779" y="176060"/>
                  </a:lnTo>
                  <a:lnTo>
                    <a:pt x="427202" y="222707"/>
                  </a:lnTo>
                  <a:lnTo>
                    <a:pt x="427202" y="134124"/>
                  </a:lnTo>
                  <a:lnTo>
                    <a:pt x="409155" y="100126"/>
                  </a:lnTo>
                  <a:lnTo>
                    <a:pt x="380390" y="65201"/>
                  </a:lnTo>
                  <a:lnTo>
                    <a:pt x="345465" y="36677"/>
                  </a:lnTo>
                  <a:lnTo>
                    <a:pt x="310692" y="18389"/>
                  </a:lnTo>
                  <a:lnTo>
                    <a:pt x="306730" y="16294"/>
                  </a:lnTo>
                  <a:lnTo>
                    <a:pt x="265442" y="4076"/>
                  </a:lnTo>
                  <a:lnTo>
                    <a:pt x="222885" y="0"/>
                  </a:lnTo>
                  <a:lnTo>
                    <a:pt x="180327" y="4076"/>
                  </a:lnTo>
                  <a:lnTo>
                    <a:pt x="139052" y="16294"/>
                  </a:lnTo>
                  <a:lnTo>
                    <a:pt x="100304" y="36677"/>
                  </a:lnTo>
                  <a:lnTo>
                    <a:pt x="65379" y="65201"/>
                  </a:lnTo>
                  <a:lnTo>
                    <a:pt x="37299" y="99314"/>
                  </a:lnTo>
                  <a:lnTo>
                    <a:pt x="16802" y="137541"/>
                  </a:lnTo>
                  <a:lnTo>
                    <a:pt x="4254" y="178968"/>
                  </a:lnTo>
                  <a:lnTo>
                    <a:pt x="0" y="222707"/>
                  </a:lnTo>
                  <a:lnTo>
                    <a:pt x="4521" y="267690"/>
                  </a:lnTo>
                  <a:lnTo>
                    <a:pt x="17487" y="309562"/>
                  </a:lnTo>
                  <a:lnTo>
                    <a:pt x="38011" y="347421"/>
                  </a:lnTo>
                  <a:lnTo>
                    <a:pt x="65189" y="380390"/>
                  </a:lnTo>
                  <a:lnTo>
                    <a:pt x="98171" y="407581"/>
                  </a:lnTo>
                  <a:lnTo>
                    <a:pt x="136029" y="428104"/>
                  </a:lnTo>
                  <a:lnTo>
                    <a:pt x="177901" y="441071"/>
                  </a:lnTo>
                  <a:lnTo>
                    <a:pt x="222885" y="445592"/>
                  </a:lnTo>
                  <a:lnTo>
                    <a:pt x="266611" y="441325"/>
                  </a:lnTo>
                  <a:lnTo>
                    <a:pt x="308051" y="428790"/>
                  </a:lnTo>
                  <a:lnTo>
                    <a:pt x="311340" y="427024"/>
                  </a:lnTo>
                  <a:lnTo>
                    <a:pt x="346278" y="408305"/>
                  </a:lnTo>
                  <a:lnTo>
                    <a:pt x="380390" y="380225"/>
                  </a:lnTo>
                  <a:lnTo>
                    <a:pt x="409155" y="345287"/>
                  </a:lnTo>
                  <a:lnTo>
                    <a:pt x="429717" y="306552"/>
                  </a:lnTo>
                  <a:lnTo>
                    <a:pt x="442036" y="265264"/>
                  </a:lnTo>
                  <a:lnTo>
                    <a:pt x="446151" y="222707"/>
                  </a:lnTo>
                  <a:close/>
                </a:path>
              </a:pathLst>
            </a:custGeom>
            <a:solidFill>
              <a:srgbClr val="2DA9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15657" y="6121215"/>
              <a:ext cx="116966" cy="119062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5828054" y="6251055"/>
              <a:ext cx="1309370" cy="0"/>
            </a:xfrm>
            <a:custGeom>
              <a:avLst/>
              <a:gdLst/>
              <a:ahLst/>
              <a:cxnLst/>
              <a:rect l="l" t="t" r="r" b="b"/>
              <a:pathLst>
                <a:path w="1309370">
                  <a:moveTo>
                    <a:pt x="0" y="0"/>
                  </a:moveTo>
                  <a:lnTo>
                    <a:pt x="1309077" y="0"/>
                  </a:lnTo>
                </a:path>
              </a:pathLst>
            </a:custGeom>
            <a:ln w="27533">
              <a:solidFill>
                <a:srgbClr val="2DA9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1828391" y="5938722"/>
            <a:ext cx="3942715" cy="5048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150" spc="-75" dirty="0">
                <a:solidFill>
                  <a:srgbClr val="4D4D4D"/>
                </a:solidFill>
                <a:latin typeface="Microsoft Sans Serif"/>
                <a:cs typeface="Microsoft Sans Serif"/>
                <a:hlinkClick r:id="rId6"/>
              </a:rPr>
              <a:t>denuncias@adr.gov.co</a:t>
            </a:r>
            <a:endParaRPr sz="3150">
              <a:latin typeface="Microsoft Sans Serif"/>
              <a:cs typeface="Microsoft Sans Serif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7035879" y="6848409"/>
            <a:ext cx="975994" cy="975994"/>
          </a:xfrm>
          <a:custGeom>
            <a:avLst/>
            <a:gdLst/>
            <a:ahLst/>
            <a:cxnLst/>
            <a:rect l="l" t="t" r="r" b="b"/>
            <a:pathLst>
              <a:path w="975995" h="975995">
                <a:moveTo>
                  <a:pt x="487768" y="0"/>
                </a:moveTo>
                <a:lnTo>
                  <a:pt x="440794" y="2232"/>
                </a:lnTo>
                <a:lnTo>
                  <a:pt x="395083" y="8795"/>
                </a:lnTo>
                <a:lnTo>
                  <a:pt x="350839" y="19482"/>
                </a:lnTo>
                <a:lnTo>
                  <a:pt x="308268" y="34089"/>
                </a:lnTo>
                <a:lnTo>
                  <a:pt x="267572" y="52413"/>
                </a:lnTo>
                <a:lnTo>
                  <a:pt x="228958" y="74249"/>
                </a:lnTo>
                <a:lnTo>
                  <a:pt x="192628" y="99393"/>
                </a:lnTo>
                <a:lnTo>
                  <a:pt x="158789" y="127639"/>
                </a:lnTo>
                <a:lnTo>
                  <a:pt x="127643" y="158784"/>
                </a:lnTo>
                <a:lnTo>
                  <a:pt x="99396" y="192623"/>
                </a:lnTo>
                <a:lnTo>
                  <a:pt x="74252" y="228952"/>
                </a:lnTo>
                <a:lnTo>
                  <a:pt x="52416" y="267567"/>
                </a:lnTo>
                <a:lnTo>
                  <a:pt x="34091" y="308262"/>
                </a:lnTo>
                <a:lnTo>
                  <a:pt x="19483" y="350835"/>
                </a:lnTo>
                <a:lnTo>
                  <a:pt x="8795" y="395080"/>
                </a:lnTo>
                <a:lnTo>
                  <a:pt x="2232" y="440792"/>
                </a:lnTo>
                <a:lnTo>
                  <a:pt x="0" y="487768"/>
                </a:lnTo>
                <a:lnTo>
                  <a:pt x="2232" y="534745"/>
                </a:lnTo>
                <a:lnTo>
                  <a:pt x="8795" y="580457"/>
                </a:lnTo>
                <a:lnTo>
                  <a:pt x="19483" y="624702"/>
                </a:lnTo>
                <a:lnTo>
                  <a:pt x="34091" y="667274"/>
                </a:lnTo>
                <a:lnTo>
                  <a:pt x="52416" y="707970"/>
                </a:lnTo>
                <a:lnTo>
                  <a:pt x="74252" y="746585"/>
                </a:lnTo>
                <a:lnTo>
                  <a:pt x="99396" y="782914"/>
                </a:lnTo>
                <a:lnTo>
                  <a:pt x="127643" y="816753"/>
                </a:lnTo>
                <a:lnTo>
                  <a:pt x="158789" y="847898"/>
                </a:lnTo>
                <a:lnTo>
                  <a:pt x="192628" y="876144"/>
                </a:lnTo>
                <a:lnTo>
                  <a:pt x="228958" y="901287"/>
                </a:lnTo>
                <a:lnTo>
                  <a:pt x="267572" y="923123"/>
                </a:lnTo>
                <a:lnTo>
                  <a:pt x="308268" y="941447"/>
                </a:lnTo>
                <a:lnTo>
                  <a:pt x="350839" y="956055"/>
                </a:lnTo>
                <a:lnTo>
                  <a:pt x="395083" y="966742"/>
                </a:lnTo>
                <a:lnTo>
                  <a:pt x="440794" y="973304"/>
                </a:lnTo>
                <a:lnTo>
                  <a:pt x="487768" y="975537"/>
                </a:lnTo>
                <a:lnTo>
                  <a:pt x="534745" y="973304"/>
                </a:lnTo>
                <a:lnTo>
                  <a:pt x="580457" y="966742"/>
                </a:lnTo>
                <a:lnTo>
                  <a:pt x="624702" y="956055"/>
                </a:lnTo>
                <a:lnTo>
                  <a:pt x="667274" y="941447"/>
                </a:lnTo>
                <a:lnTo>
                  <a:pt x="707970" y="923123"/>
                </a:lnTo>
                <a:lnTo>
                  <a:pt x="746585" y="901287"/>
                </a:lnTo>
                <a:lnTo>
                  <a:pt x="782914" y="876144"/>
                </a:lnTo>
                <a:lnTo>
                  <a:pt x="816753" y="847898"/>
                </a:lnTo>
                <a:lnTo>
                  <a:pt x="847898" y="816753"/>
                </a:lnTo>
                <a:lnTo>
                  <a:pt x="876144" y="782914"/>
                </a:lnTo>
                <a:lnTo>
                  <a:pt x="901287" y="746585"/>
                </a:lnTo>
                <a:lnTo>
                  <a:pt x="923123" y="707970"/>
                </a:lnTo>
                <a:lnTo>
                  <a:pt x="941447" y="667274"/>
                </a:lnTo>
                <a:lnTo>
                  <a:pt x="956055" y="624702"/>
                </a:lnTo>
                <a:lnTo>
                  <a:pt x="966742" y="580457"/>
                </a:lnTo>
                <a:lnTo>
                  <a:pt x="973304" y="534745"/>
                </a:lnTo>
                <a:lnTo>
                  <a:pt x="975537" y="487768"/>
                </a:lnTo>
                <a:lnTo>
                  <a:pt x="973304" y="440792"/>
                </a:lnTo>
                <a:lnTo>
                  <a:pt x="966742" y="395080"/>
                </a:lnTo>
                <a:lnTo>
                  <a:pt x="956055" y="350835"/>
                </a:lnTo>
                <a:lnTo>
                  <a:pt x="941447" y="308262"/>
                </a:lnTo>
                <a:lnTo>
                  <a:pt x="923123" y="267567"/>
                </a:lnTo>
                <a:lnTo>
                  <a:pt x="901287" y="228952"/>
                </a:lnTo>
                <a:lnTo>
                  <a:pt x="876144" y="192623"/>
                </a:lnTo>
                <a:lnTo>
                  <a:pt x="847898" y="158784"/>
                </a:lnTo>
                <a:lnTo>
                  <a:pt x="816753" y="127639"/>
                </a:lnTo>
                <a:lnTo>
                  <a:pt x="782914" y="99393"/>
                </a:lnTo>
                <a:lnTo>
                  <a:pt x="746585" y="74249"/>
                </a:lnTo>
                <a:lnTo>
                  <a:pt x="707970" y="52413"/>
                </a:lnTo>
                <a:lnTo>
                  <a:pt x="667274" y="34089"/>
                </a:lnTo>
                <a:lnTo>
                  <a:pt x="624702" y="19482"/>
                </a:lnTo>
                <a:lnTo>
                  <a:pt x="580457" y="8795"/>
                </a:lnTo>
                <a:lnTo>
                  <a:pt x="534745" y="2232"/>
                </a:lnTo>
                <a:lnTo>
                  <a:pt x="487768" y="0"/>
                </a:lnTo>
                <a:close/>
              </a:path>
            </a:pathLst>
          </a:custGeom>
          <a:solidFill>
            <a:srgbClr val="2DA9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7328818" y="4335895"/>
            <a:ext cx="799213" cy="4496103"/>
          </a:xfrm>
          <a:prstGeom prst="rect">
            <a:avLst/>
          </a:prstGeom>
        </p:spPr>
        <p:txBody>
          <a:bodyPr vert="horz" wrap="square" lIns="0" tIns="3683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900"/>
              </a:spcBef>
            </a:pPr>
            <a:r>
              <a:rPr lang="es-CO" sz="4950" spc="170" dirty="0">
                <a:solidFill>
                  <a:srgbClr val="FFFFFF"/>
                </a:solidFill>
                <a:latin typeface="Microsoft Sans Serif"/>
                <a:cs typeface="Microsoft Sans Serif"/>
              </a:rPr>
              <a:t>0</a:t>
            </a:r>
            <a:endParaRPr sz="495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2810"/>
              </a:spcBef>
            </a:pPr>
            <a:r>
              <a:rPr lang="es-CO" sz="4950" spc="170" dirty="0">
                <a:solidFill>
                  <a:srgbClr val="FFFFFF"/>
                </a:solidFill>
                <a:latin typeface="Microsoft Sans Serif"/>
                <a:cs typeface="Microsoft Sans Serif"/>
              </a:rPr>
              <a:t>7</a:t>
            </a:r>
            <a:endParaRPr sz="495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2880"/>
              </a:spcBef>
            </a:pPr>
            <a:r>
              <a:rPr lang="es-ES" sz="4950" spc="170" dirty="0">
                <a:solidFill>
                  <a:srgbClr val="FFFFFF"/>
                </a:solidFill>
                <a:latin typeface="Microsoft Sans Serif"/>
                <a:cs typeface="Microsoft Sans Serif"/>
              </a:rPr>
              <a:t>0</a:t>
            </a:r>
            <a:endParaRPr sz="495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2735"/>
              </a:spcBef>
            </a:pPr>
            <a:r>
              <a:rPr lang="es-ES" sz="4950" spc="170" dirty="0">
                <a:solidFill>
                  <a:srgbClr val="FFFFFF"/>
                </a:solidFill>
                <a:latin typeface="Microsoft Sans Serif"/>
                <a:cs typeface="Microsoft Sans Serif"/>
              </a:rPr>
              <a:t>0</a:t>
            </a:r>
            <a:endParaRPr sz="4950" dirty="0">
              <a:latin typeface="Microsoft Sans Serif"/>
              <a:cs typeface="Microsoft Sans Serif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1350436" y="7113379"/>
            <a:ext cx="5800725" cy="445770"/>
            <a:chOff x="1350436" y="7113379"/>
            <a:chExt cx="5800725" cy="445770"/>
          </a:xfrm>
        </p:grpSpPr>
        <p:sp>
          <p:nvSpPr>
            <p:cNvPr id="23" name="object 23"/>
            <p:cNvSpPr/>
            <p:nvPr/>
          </p:nvSpPr>
          <p:spPr>
            <a:xfrm>
              <a:off x="1350429" y="7113384"/>
              <a:ext cx="446405" cy="445770"/>
            </a:xfrm>
            <a:custGeom>
              <a:avLst/>
              <a:gdLst/>
              <a:ahLst/>
              <a:cxnLst/>
              <a:rect l="l" t="t" r="r" b="b"/>
              <a:pathLst>
                <a:path w="446405" h="445770">
                  <a:moveTo>
                    <a:pt x="361124" y="180797"/>
                  </a:moveTo>
                  <a:lnTo>
                    <a:pt x="359905" y="178282"/>
                  </a:lnTo>
                  <a:lnTo>
                    <a:pt x="344627" y="165569"/>
                  </a:lnTo>
                  <a:lnTo>
                    <a:pt x="344627" y="199910"/>
                  </a:lnTo>
                  <a:lnTo>
                    <a:pt x="344627" y="317868"/>
                  </a:lnTo>
                  <a:lnTo>
                    <a:pt x="328942" y="305676"/>
                  </a:lnTo>
                  <a:lnTo>
                    <a:pt x="328942" y="326402"/>
                  </a:lnTo>
                  <a:lnTo>
                    <a:pt x="117106" y="326402"/>
                  </a:lnTo>
                  <a:lnTo>
                    <a:pt x="121843" y="322668"/>
                  </a:lnTo>
                  <a:lnTo>
                    <a:pt x="127838" y="318008"/>
                  </a:lnTo>
                  <a:lnTo>
                    <a:pt x="192633" y="267690"/>
                  </a:lnTo>
                  <a:lnTo>
                    <a:pt x="194259" y="267081"/>
                  </a:lnTo>
                  <a:lnTo>
                    <a:pt x="251841" y="267081"/>
                  </a:lnTo>
                  <a:lnTo>
                    <a:pt x="253276" y="267474"/>
                  </a:lnTo>
                  <a:lnTo>
                    <a:pt x="327482" y="325120"/>
                  </a:lnTo>
                  <a:lnTo>
                    <a:pt x="328053" y="325640"/>
                  </a:lnTo>
                  <a:lnTo>
                    <a:pt x="328942" y="326402"/>
                  </a:lnTo>
                  <a:lnTo>
                    <a:pt x="328942" y="305676"/>
                  </a:lnTo>
                  <a:lnTo>
                    <a:pt x="279323" y="267081"/>
                  </a:lnTo>
                  <a:lnTo>
                    <a:pt x="268795" y="258889"/>
                  </a:lnTo>
                  <a:lnTo>
                    <a:pt x="279311" y="250710"/>
                  </a:lnTo>
                  <a:lnTo>
                    <a:pt x="344424" y="200063"/>
                  </a:lnTo>
                  <a:lnTo>
                    <a:pt x="344627" y="199910"/>
                  </a:lnTo>
                  <a:lnTo>
                    <a:pt x="344627" y="165569"/>
                  </a:lnTo>
                  <a:lnTo>
                    <a:pt x="343382" y="164528"/>
                  </a:lnTo>
                  <a:lnTo>
                    <a:pt x="340029" y="161747"/>
                  </a:lnTo>
                  <a:lnTo>
                    <a:pt x="340029" y="182892"/>
                  </a:lnTo>
                  <a:lnTo>
                    <a:pt x="317982" y="200063"/>
                  </a:lnTo>
                  <a:lnTo>
                    <a:pt x="317982" y="164528"/>
                  </a:lnTo>
                  <a:lnTo>
                    <a:pt x="340029" y="182892"/>
                  </a:lnTo>
                  <a:lnTo>
                    <a:pt x="340029" y="161747"/>
                  </a:lnTo>
                  <a:lnTo>
                    <a:pt x="318439" y="143827"/>
                  </a:lnTo>
                  <a:lnTo>
                    <a:pt x="317728" y="142544"/>
                  </a:lnTo>
                  <a:lnTo>
                    <a:pt x="317766" y="110159"/>
                  </a:lnTo>
                  <a:lnTo>
                    <a:pt x="317779" y="97015"/>
                  </a:lnTo>
                  <a:lnTo>
                    <a:pt x="314642" y="93853"/>
                  </a:lnTo>
                  <a:lnTo>
                    <a:pt x="301599" y="93853"/>
                  </a:lnTo>
                  <a:lnTo>
                    <a:pt x="301599" y="212191"/>
                  </a:lnTo>
                  <a:lnTo>
                    <a:pt x="300888" y="213410"/>
                  </a:lnTo>
                  <a:lnTo>
                    <a:pt x="253352" y="250177"/>
                  </a:lnTo>
                  <a:lnTo>
                    <a:pt x="251866" y="250710"/>
                  </a:lnTo>
                  <a:lnTo>
                    <a:pt x="194259" y="250710"/>
                  </a:lnTo>
                  <a:lnTo>
                    <a:pt x="192722" y="250177"/>
                  </a:lnTo>
                  <a:lnTo>
                    <a:pt x="177380" y="238239"/>
                  </a:lnTo>
                  <a:lnTo>
                    <a:pt x="177380" y="258889"/>
                  </a:lnTo>
                  <a:lnTo>
                    <a:pt x="101384" y="318008"/>
                  </a:lnTo>
                  <a:lnTo>
                    <a:pt x="101384" y="199783"/>
                  </a:lnTo>
                  <a:lnTo>
                    <a:pt x="177380" y="258889"/>
                  </a:lnTo>
                  <a:lnTo>
                    <a:pt x="177380" y="238239"/>
                  </a:lnTo>
                  <a:lnTo>
                    <a:pt x="145503" y="213410"/>
                  </a:lnTo>
                  <a:lnTo>
                    <a:pt x="144640" y="164528"/>
                  </a:lnTo>
                  <a:lnTo>
                    <a:pt x="144602" y="110159"/>
                  </a:lnTo>
                  <a:lnTo>
                    <a:pt x="301434" y="110159"/>
                  </a:lnTo>
                  <a:lnTo>
                    <a:pt x="301548" y="112014"/>
                  </a:lnTo>
                  <a:lnTo>
                    <a:pt x="301599" y="212191"/>
                  </a:lnTo>
                  <a:lnTo>
                    <a:pt x="301599" y="93853"/>
                  </a:lnTo>
                  <a:lnTo>
                    <a:pt x="259524" y="93853"/>
                  </a:lnTo>
                  <a:lnTo>
                    <a:pt x="258495" y="93560"/>
                  </a:lnTo>
                  <a:lnTo>
                    <a:pt x="258051" y="93433"/>
                  </a:lnTo>
                  <a:lnTo>
                    <a:pt x="247891" y="84531"/>
                  </a:lnTo>
                  <a:lnTo>
                    <a:pt x="233502" y="72123"/>
                  </a:lnTo>
                  <a:lnTo>
                    <a:pt x="233502" y="93560"/>
                  </a:lnTo>
                  <a:lnTo>
                    <a:pt x="212674" y="93560"/>
                  </a:lnTo>
                  <a:lnTo>
                    <a:pt x="223088" y="84531"/>
                  </a:lnTo>
                  <a:lnTo>
                    <a:pt x="233502" y="93560"/>
                  </a:lnTo>
                  <a:lnTo>
                    <a:pt x="233502" y="72123"/>
                  </a:lnTo>
                  <a:lnTo>
                    <a:pt x="228790" y="68059"/>
                  </a:lnTo>
                  <a:lnTo>
                    <a:pt x="226974" y="66916"/>
                  </a:lnTo>
                  <a:lnTo>
                    <a:pt x="225234" y="65671"/>
                  </a:lnTo>
                  <a:lnTo>
                    <a:pt x="220916" y="65671"/>
                  </a:lnTo>
                  <a:lnTo>
                    <a:pt x="196735" y="85801"/>
                  </a:lnTo>
                  <a:lnTo>
                    <a:pt x="193255" y="89077"/>
                  </a:lnTo>
                  <a:lnTo>
                    <a:pt x="188302" y="93002"/>
                  </a:lnTo>
                  <a:lnTo>
                    <a:pt x="186207" y="93853"/>
                  </a:lnTo>
                  <a:lnTo>
                    <a:pt x="131394" y="93853"/>
                  </a:lnTo>
                  <a:lnTo>
                    <a:pt x="128358" y="97015"/>
                  </a:lnTo>
                  <a:lnTo>
                    <a:pt x="128270" y="142265"/>
                  </a:lnTo>
                  <a:lnTo>
                    <a:pt x="128219" y="164528"/>
                  </a:lnTo>
                  <a:lnTo>
                    <a:pt x="128219" y="200063"/>
                  </a:lnTo>
                  <a:lnTo>
                    <a:pt x="127863" y="199783"/>
                  </a:lnTo>
                  <a:lnTo>
                    <a:pt x="106133" y="182892"/>
                  </a:lnTo>
                  <a:lnTo>
                    <a:pt x="128181" y="164528"/>
                  </a:lnTo>
                  <a:lnTo>
                    <a:pt x="128219" y="142379"/>
                  </a:lnTo>
                  <a:lnTo>
                    <a:pt x="127520" y="143827"/>
                  </a:lnTo>
                  <a:lnTo>
                    <a:pt x="117182" y="152539"/>
                  </a:lnTo>
                  <a:lnTo>
                    <a:pt x="86258" y="178282"/>
                  </a:lnTo>
                  <a:lnTo>
                    <a:pt x="85026" y="180797"/>
                  </a:lnTo>
                  <a:lnTo>
                    <a:pt x="85077" y="339521"/>
                  </a:lnTo>
                  <a:lnTo>
                    <a:pt x="88353" y="342773"/>
                  </a:lnTo>
                  <a:lnTo>
                    <a:pt x="357797" y="342773"/>
                  </a:lnTo>
                  <a:lnTo>
                    <a:pt x="361086" y="339521"/>
                  </a:lnTo>
                  <a:lnTo>
                    <a:pt x="361086" y="326402"/>
                  </a:lnTo>
                  <a:lnTo>
                    <a:pt x="361086" y="317868"/>
                  </a:lnTo>
                  <a:lnTo>
                    <a:pt x="361111" y="199910"/>
                  </a:lnTo>
                  <a:lnTo>
                    <a:pt x="361124" y="180797"/>
                  </a:lnTo>
                  <a:close/>
                </a:path>
                <a:path w="446405" h="445770">
                  <a:moveTo>
                    <a:pt x="446151" y="222707"/>
                  </a:moveTo>
                  <a:lnTo>
                    <a:pt x="442036" y="180149"/>
                  </a:lnTo>
                  <a:lnTo>
                    <a:pt x="429717" y="138861"/>
                  </a:lnTo>
                  <a:lnTo>
                    <a:pt x="427202" y="134124"/>
                  </a:lnTo>
                  <a:lnTo>
                    <a:pt x="427202" y="222707"/>
                  </a:lnTo>
                  <a:lnTo>
                    <a:pt x="421817" y="269582"/>
                  </a:lnTo>
                  <a:lnTo>
                    <a:pt x="406450" y="312597"/>
                  </a:lnTo>
                  <a:lnTo>
                    <a:pt x="382346" y="350532"/>
                  </a:lnTo>
                  <a:lnTo>
                    <a:pt x="350710" y="382168"/>
                  </a:lnTo>
                  <a:lnTo>
                    <a:pt x="312775" y="406273"/>
                  </a:lnTo>
                  <a:lnTo>
                    <a:pt x="269760" y="421627"/>
                  </a:lnTo>
                  <a:lnTo>
                    <a:pt x="222885" y="427024"/>
                  </a:lnTo>
                  <a:lnTo>
                    <a:pt x="176009" y="421627"/>
                  </a:lnTo>
                  <a:lnTo>
                    <a:pt x="132994" y="406273"/>
                  </a:lnTo>
                  <a:lnTo>
                    <a:pt x="95059" y="382168"/>
                  </a:lnTo>
                  <a:lnTo>
                    <a:pt x="63423" y="350532"/>
                  </a:lnTo>
                  <a:lnTo>
                    <a:pt x="39319" y="312597"/>
                  </a:lnTo>
                  <a:lnTo>
                    <a:pt x="23964" y="269582"/>
                  </a:lnTo>
                  <a:lnTo>
                    <a:pt x="18567" y="222707"/>
                  </a:lnTo>
                  <a:lnTo>
                    <a:pt x="23977" y="176060"/>
                  </a:lnTo>
                  <a:lnTo>
                    <a:pt x="24003" y="175831"/>
                  </a:lnTo>
                  <a:lnTo>
                    <a:pt x="39331" y="133134"/>
                  </a:lnTo>
                  <a:lnTo>
                    <a:pt x="63665" y="94881"/>
                  </a:lnTo>
                  <a:lnTo>
                    <a:pt x="95364" y="63246"/>
                  </a:lnTo>
                  <a:lnTo>
                    <a:pt x="133311" y="39141"/>
                  </a:lnTo>
                  <a:lnTo>
                    <a:pt x="176136" y="23812"/>
                  </a:lnTo>
                  <a:lnTo>
                    <a:pt x="175907" y="23812"/>
                  </a:lnTo>
                  <a:lnTo>
                    <a:pt x="222885" y="18389"/>
                  </a:lnTo>
                  <a:lnTo>
                    <a:pt x="269532" y="23812"/>
                  </a:lnTo>
                  <a:lnTo>
                    <a:pt x="312458" y="39268"/>
                  </a:lnTo>
                  <a:lnTo>
                    <a:pt x="350405" y="63474"/>
                  </a:lnTo>
                  <a:lnTo>
                    <a:pt x="382117" y="95186"/>
                  </a:lnTo>
                  <a:lnTo>
                    <a:pt x="406323" y="133134"/>
                  </a:lnTo>
                  <a:lnTo>
                    <a:pt x="421690" y="175831"/>
                  </a:lnTo>
                  <a:lnTo>
                    <a:pt x="421779" y="176060"/>
                  </a:lnTo>
                  <a:lnTo>
                    <a:pt x="427202" y="222707"/>
                  </a:lnTo>
                  <a:lnTo>
                    <a:pt x="427202" y="134124"/>
                  </a:lnTo>
                  <a:lnTo>
                    <a:pt x="409155" y="100126"/>
                  </a:lnTo>
                  <a:lnTo>
                    <a:pt x="380390" y="65201"/>
                  </a:lnTo>
                  <a:lnTo>
                    <a:pt x="345465" y="36677"/>
                  </a:lnTo>
                  <a:lnTo>
                    <a:pt x="310692" y="18389"/>
                  </a:lnTo>
                  <a:lnTo>
                    <a:pt x="265442" y="4076"/>
                  </a:lnTo>
                  <a:lnTo>
                    <a:pt x="222885" y="0"/>
                  </a:lnTo>
                  <a:lnTo>
                    <a:pt x="180327" y="4076"/>
                  </a:lnTo>
                  <a:lnTo>
                    <a:pt x="139052" y="16306"/>
                  </a:lnTo>
                  <a:lnTo>
                    <a:pt x="100304" y="36677"/>
                  </a:lnTo>
                  <a:lnTo>
                    <a:pt x="65379" y="65201"/>
                  </a:lnTo>
                  <a:lnTo>
                    <a:pt x="37299" y="99314"/>
                  </a:lnTo>
                  <a:lnTo>
                    <a:pt x="16802" y="137541"/>
                  </a:lnTo>
                  <a:lnTo>
                    <a:pt x="4254" y="178981"/>
                  </a:lnTo>
                  <a:lnTo>
                    <a:pt x="0" y="222707"/>
                  </a:lnTo>
                  <a:lnTo>
                    <a:pt x="4521" y="267690"/>
                  </a:lnTo>
                  <a:lnTo>
                    <a:pt x="17487" y="309562"/>
                  </a:lnTo>
                  <a:lnTo>
                    <a:pt x="38011" y="347421"/>
                  </a:lnTo>
                  <a:lnTo>
                    <a:pt x="65189" y="380403"/>
                  </a:lnTo>
                  <a:lnTo>
                    <a:pt x="98171" y="407581"/>
                  </a:lnTo>
                  <a:lnTo>
                    <a:pt x="136029" y="428104"/>
                  </a:lnTo>
                  <a:lnTo>
                    <a:pt x="177901" y="441071"/>
                  </a:lnTo>
                  <a:lnTo>
                    <a:pt x="222885" y="445592"/>
                  </a:lnTo>
                  <a:lnTo>
                    <a:pt x="266611" y="441337"/>
                  </a:lnTo>
                  <a:lnTo>
                    <a:pt x="308051" y="428790"/>
                  </a:lnTo>
                  <a:lnTo>
                    <a:pt x="311340" y="427024"/>
                  </a:lnTo>
                  <a:lnTo>
                    <a:pt x="346278" y="408305"/>
                  </a:lnTo>
                  <a:lnTo>
                    <a:pt x="380390" y="380225"/>
                  </a:lnTo>
                  <a:lnTo>
                    <a:pt x="409155" y="345300"/>
                  </a:lnTo>
                  <a:lnTo>
                    <a:pt x="429717" y="306552"/>
                  </a:lnTo>
                  <a:lnTo>
                    <a:pt x="442036" y="265264"/>
                  </a:lnTo>
                  <a:lnTo>
                    <a:pt x="446151" y="222707"/>
                  </a:lnTo>
                  <a:close/>
                </a:path>
              </a:pathLst>
            </a:custGeom>
            <a:solidFill>
              <a:srgbClr val="2DA9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15657" y="7234321"/>
              <a:ext cx="116966" cy="119062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3983426" y="7336177"/>
              <a:ext cx="3154045" cy="0"/>
            </a:xfrm>
            <a:custGeom>
              <a:avLst/>
              <a:gdLst/>
              <a:ahLst/>
              <a:cxnLst/>
              <a:rect l="l" t="t" r="r" b="b"/>
              <a:pathLst>
                <a:path w="3154045">
                  <a:moveTo>
                    <a:pt x="3153702" y="0"/>
                  </a:moveTo>
                  <a:lnTo>
                    <a:pt x="0" y="0"/>
                  </a:lnTo>
                </a:path>
              </a:pathLst>
            </a:custGeom>
            <a:ln w="27533">
              <a:solidFill>
                <a:srgbClr val="2DA9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1825922" y="7039900"/>
            <a:ext cx="2040889" cy="5048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150" spc="130" dirty="0">
                <a:solidFill>
                  <a:srgbClr val="4D4D4D"/>
                </a:solidFill>
                <a:latin typeface="Microsoft Sans Serif"/>
                <a:cs typeface="Microsoft Sans Serif"/>
              </a:rPr>
              <a:t>Web</a:t>
            </a:r>
            <a:r>
              <a:rPr sz="3150" spc="-254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3150" spc="-120" dirty="0">
                <a:solidFill>
                  <a:srgbClr val="4D4D4D"/>
                </a:solidFill>
                <a:latin typeface="Microsoft Sans Serif"/>
                <a:cs typeface="Microsoft Sans Serif"/>
              </a:rPr>
              <a:t>PǪSR</a:t>
            </a:r>
            <a:endParaRPr sz="3150">
              <a:latin typeface="Microsoft Sans Serif"/>
              <a:cs typeface="Microsoft Sans Serif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0" y="280390"/>
            <a:ext cx="9271000" cy="10514965"/>
            <a:chOff x="0" y="280390"/>
            <a:chExt cx="9271000" cy="10514965"/>
          </a:xfrm>
        </p:grpSpPr>
        <p:pic>
          <p:nvPicPr>
            <p:cNvPr id="28" name="object 2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112455" y="395657"/>
              <a:ext cx="1565178" cy="513789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1969744" y="280390"/>
              <a:ext cx="11430" cy="744855"/>
            </a:xfrm>
            <a:custGeom>
              <a:avLst/>
              <a:gdLst/>
              <a:ahLst/>
              <a:cxnLst/>
              <a:rect l="l" t="t" r="r" b="b"/>
              <a:pathLst>
                <a:path w="11430" h="744855">
                  <a:moveTo>
                    <a:pt x="11302" y="0"/>
                  </a:moveTo>
                  <a:lnTo>
                    <a:pt x="0" y="0"/>
                  </a:lnTo>
                  <a:lnTo>
                    <a:pt x="0" y="744334"/>
                  </a:lnTo>
                  <a:lnTo>
                    <a:pt x="11302" y="744334"/>
                  </a:lnTo>
                  <a:lnTo>
                    <a:pt x="11302" y="0"/>
                  </a:lnTo>
                  <a:close/>
                </a:path>
              </a:pathLst>
            </a:custGeom>
            <a:solidFill>
              <a:srgbClr val="4D4D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64458" y="708832"/>
              <a:ext cx="294639" cy="205058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988695" y="706297"/>
              <a:ext cx="118110" cy="164465"/>
            </a:xfrm>
            <a:custGeom>
              <a:avLst/>
              <a:gdLst/>
              <a:ahLst/>
              <a:cxnLst/>
              <a:rect l="l" t="t" r="r" b="b"/>
              <a:pathLst>
                <a:path w="118109" h="164465">
                  <a:moveTo>
                    <a:pt x="73939" y="73266"/>
                  </a:moveTo>
                  <a:lnTo>
                    <a:pt x="72110" y="49161"/>
                  </a:lnTo>
                  <a:lnTo>
                    <a:pt x="63373" y="49847"/>
                  </a:lnTo>
                  <a:lnTo>
                    <a:pt x="50876" y="51917"/>
                  </a:lnTo>
                  <a:lnTo>
                    <a:pt x="40690" y="56273"/>
                  </a:lnTo>
                  <a:lnTo>
                    <a:pt x="32842" y="62928"/>
                  </a:lnTo>
                  <a:lnTo>
                    <a:pt x="27317" y="71894"/>
                  </a:lnTo>
                  <a:lnTo>
                    <a:pt x="27317" y="52146"/>
                  </a:lnTo>
                  <a:lnTo>
                    <a:pt x="0" y="52146"/>
                  </a:lnTo>
                  <a:lnTo>
                    <a:pt x="0" y="164439"/>
                  </a:lnTo>
                  <a:lnTo>
                    <a:pt x="28702" y="164439"/>
                  </a:lnTo>
                  <a:lnTo>
                    <a:pt x="28702" y="103809"/>
                  </a:lnTo>
                  <a:lnTo>
                    <a:pt x="30480" y="92265"/>
                  </a:lnTo>
                  <a:lnTo>
                    <a:pt x="35826" y="83591"/>
                  </a:lnTo>
                  <a:lnTo>
                    <a:pt x="44716" y="77800"/>
                  </a:lnTo>
                  <a:lnTo>
                    <a:pt x="57175" y="74879"/>
                  </a:lnTo>
                  <a:lnTo>
                    <a:pt x="73939" y="73266"/>
                  </a:lnTo>
                  <a:close/>
                </a:path>
                <a:path w="118109" h="164465">
                  <a:moveTo>
                    <a:pt x="116662" y="52133"/>
                  </a:moveTo>
                  <a:lnTo>
                    <a:pt x="87960" y="52133"/>
                  </a:lnTo>
                  <a:lnTo>
                    <a:pt x="87960" y="164426"/>
                  </a:lnTo>
                  <a:lnTo>
                    <a:pt x="116662" y="164426"/>
                  </a:lnTo>
                  <a:lnTo>
                    <a:pt x="116662" y="52133"/>
                  </a:lnTo>
                  <a:close/>
                </a:path>
                <a:path w="118109" h="164465">
                  <a:moveTo>
                    <a:pt x="118033" y="0"/>
                  </a:moveTo>
                  <a:lnTo>
                    <a:pt x="86347" y="0"/>
                  </a:lnTo>
                  <a:lnTo>
                    <a:pt x="86347" y="28257"/>
                  </a:lnTo>
                  <a:lnTo>
                    <a:pt x="118033" y="28257"/>
                  </a:lnTo>
                  <a:lnTo>
                    <a:pt x="118033" y="0"/>
                  </a:lnTo>
                  <a:close/>
                </a:path>
              </a:pathLst>
            </a:custGeom>
            <a:solidFill>
              <a:srgbClr val="C39C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28790" y="755672"/>
              <a:ext cx="221355" cy="116878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379994" y="708825"/>
              <a:ext cx="246157" cy="163724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656010" y="755448"/>
              <a:ext cx="182327" cy="117102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99334" y="301824"/>
              <a:ext cx="318427" cy="351789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1093283" y="975522"/>
              <a:ext cx="165735" cy="29209"/>
            </a:xfrm>
            <a:custGeom>
              <a:avLst/>
              <a:gdLst/>
              <a:ahLst/>
              <a:cxnLst/>
              <a:rect l="l" t="t" r="r" b="b"/>
              <a:pathLst>
                <a:path w="165734" h="29209">
                  <a:moveTo>
                    <a:pt x="165341" y="0"/>
                  </a:moveTo>
                  <a:lnTo>
                    <a:pt x="0" y="0"/>
                  </a:lnTo>
                  <a:lnTo>
                    <a:pt x="0" y="28663"/>
                  </a:lnTo>
                  <a:lnTo>
                    <a:pt x="165341" y="28663"/>
                  </a:lnTo>
                  <a:lnTo>
                    <a:pt x="165341" y="0"/>
                  </a:lnTo>
                  <a:close/>
                </a:path>
              </a:pathLst>
            </a:custGeom>
            <a:solidFill>
              <a:srgbClr val="FFC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258630" y="975525"/>
              <a:ext cx="83185" cy="29209"/>
            </a:xfrm>
            <a:custGeom>
              <a:avLst/>
              <a:gdLst/>
              <a:ahLst/>
              <a:cxnLst/>
              <a:rect l="l" t="t" r="r" b="b"/>
              <a:pathLst>
                <a:path w="83184" h="29209">
                  <a:moveTo>
                    <a:pt x="82588" y="0"/>
                  </a:moveTo>
                  <a:lnTo>
                    <a:pt x="0" y="0"/>
                  </a:lnTo>
                  <a:lnTo>
                    <a:pt x="0" y="28663"/>
                  </a:lnTo>
                  <a:lnTo>
                    <a:pt x="82588" y="28663"/>
                  </a:lnTo>
                  <a:lnTo>
                    <a:pt x="82588" y="0"/>
                  </a:lnTo>
                  <a:close/>
                </a:path>
              </a:pathLst>
            </a:custGeom>
            <a:solidFill>
              <a:srgbClr val="0030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341229" y="975525"/>
              <a:ext cx="83185" cy="29209"/>
            </a:xfrm>
            <a:custGeom>
              <a:avLst/>
              <a:gdLst/>
              <a:ahLst/>
              <a:cxnLst/>
              <a:rect l="l" t="t" r="r" b="b"/>
              <a:pathLst>
                <a:path w="83184" h="29209">
                  <a:moveTo>
                    <a:pt x="82588" y="0"/>
                  </a:moveTo>
                  <a:lnTo>
                    <a:pt x="0" y="0"/>
                  </a:lnTo>
                  <a:lnTo>
                    <a:pt x="0" y="28663"/>
                  </a:lnTo>
                  <a:lnTo>
                    <a:pt x="82588" y="28663"/>
                  </a:lnTo>
                  <a:lnTo>
                    <a:pt x="82588" y="0"/>
                  </a:lnTo>
                  <a:close/>
                </a:path>
              </a:pathLst>
            </a:custGeom>
            <a:solidFill>
              <a:srgbClr val="D700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696848" y="382565"/>
              <a:ext cx="628606" cy="539968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392772" y="490955"/>
              <a:ext cx="1315885" cy="336828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760551" y="654723"/>
              <a:ext cx="845982" cy="175323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7392719" y="10655299"/>
              <a:ext cx="1878330" cy="139700"/>
            </a:xfrm>
            <a:custGeom>
              <a:avLst/>
              <a:gdLst/>
              <a:ahLst/>
              <a:cxnLst/>
              <a:rect l="l" t="t" r="r" b="b"/>
              <a:pathLst>
                <a:path w="1878329" h="139700">
                  <a:moveTo>
                    <a:pt x="1878279" y="0"/>
                  </a:moveTo>
                  <a:lnTo>
                    <a:pt x="0" y="0"/>
                  </a:lnTo>
                  <a:lnTo>
                    <a:pt x="0" y="139700"/>
                  </a:lnTo>
                  <a:lnTo>
                    <a:pt x="1878279" y="139700"/>
                  </a:lnTo>
                  <a:lnTo>
                    <a:pt x="1878279" y="0"/>
                  </a:lnTo>
                  <a:close/>
                </a:path>
              </a:pathLst>
            </a:custGeom>
            <a:solidFill>
              <a:srgbClr val="9480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5574640" y="10655299"/>
              <a:ext cx="1818639" cy="139700"/>
            </a:xfrm>
            <a:custGeom>
              <a:avLst/>
              <a:gdLst/>
              <a:ahLst/>
              <a:cxnLst/>
              <a:rect l="l" t="t" r="r" b="b"/>
              <a:pathLst>
                <a:path w="1818640" h="139700">
                  <a:moveTo>
                    <a:pt x="1818081" y="0"/>
                  </a:moveTo>
                  <a:lnTo>
                    <a:pt x="0" y="0"/>
                  </a:lnTo>
                  <a:lnTo>
                    <a:pt x="0" y="139700"/>
                  </a:lnTo>
                  <a:lnTo>
                    <a:pt x="1818081" y="139700"/>
                  </a:lnTo>
                  <a:lnTo>
                    <a:pt x="1818081" y="0"/>
                  </a:lnTo>
                  <a:close/>
                </a:path>
              </a:pathLst>
            </a:custGeom>
            <a:solidFill>
              <a:srgbClr val="EBAD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878280" y="10655299"/>
              <a:ext cx="1878330" cy="139700"/>
            </a:xfrm>
            <a:custGeom>
              <a:avLst/>
              <a:gdLst/>
              <a:ahLst/>
              <a:cxnLst/>
              <a:rect l="l" t="t" r="r" b="b"/>
              <a:pathLst>
                <a:path w="1878329" h="139700">
                  <a:moveTo>
                    <a:pt x="1878279" y="0"/>
                  </a:moveTo>
                  <a:lnTo>
                    <a:pt x="0" y="0"/>
                  </a:lnTo>
                  <a:lnTo>
                    <a:pt x="0" y="139700"/>
                  </a:lnTo>
                  <a:lnTo>
                    <a:pt x="1878279" y="139700"/>
                  </a:lnTo>
                  <a:lnTo>
                    <a:pt x="1878279" y="0"/>
                  </a:lnTo>
                  <a:close/>
                </a:path>
              </a:pathLst>
            </a:custGeom>
            <a:solidFill>
              <a:srgbClr val="9FC2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3756561" y="10655299"/>
              <a:ext cx="1818639" cy="139700"/>
            </a:xfrm>
            <a:custGeom>
              <a:avLst/>
              <a:gdLst/>
              <a:ahLst/>
              <a:cxnLst/>
              <a:rect l="l" t="t" r="r" b="b"/>
              <a:pathLst>
                <a:path w="1818639" h="139700">
                  <a:moveTo>
                    <a:pt x="1818081" y="0"/>
                  </a:moveTo>
                  <a:lnTo>
                    <a:pt x="0" y="0"/>
                  </a:lnTo>
                  <a:lnTo>
                    <a:pt x="0" y="139700"/>
                  </a:lnTo>
                  <a:lnTo>
                    <a:pt x="1818081" y="139700"/>
                  </a:lnTo>
                  <a:lnTo>
                    <a:pt x="1818081" y="0"/>
                  </a:lnTo>
                  <a:close/>
                </a:path>
              </a:pathLst>
            </a:custGeom>
            <a:solidFill>
              <a:srgbClr val="EA85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0" y="10655299"/>
              <a:ext cx="1878330" cy="139700"/>
            </a:xfrm>
            <a:custGeom>
              <a:avLst/>
              <a:gdLst/>
              <a:ahLst/>
              <a:cxnLst/>
              <a:rect l="l" t="t" r="r" b="b"/>
              <a:pathLst>
                <a:path w="1878330" h="139700">
                  <a:moveTo>
                    <a:pt x="1878279" y="0"/>
                  </a:moveTo>
                  <a:lnTo>
                    <a:pt x="0" y="0"/>
                  </a:lnTo>
                  <a:lnTo>
                    <a:pt x="0" y="139700"/>
                  </a:lnTo>
                  <a:lnTo>
                    <a:pt x="1878279" y="139700"/>
                  </a:lnTo>
                  <a:lnTo>
                    <a:pt x="1878279" y="0"/>
                  </a:lnTo>
                  <a:close/>
                </a:path>
              </a:pathLst>
            </a:custGeom>
            <a:solidFill>
              <a:srgbClr val="299D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903380" y="9854177"/>
            <a:ext cx="7454265" cy="72707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065" marR="5080" algn="ctr">
              <a:lnSpc>
                <a:spcPts val="1670"/>
              </a:lnSpc>
              <a:spcBef>
                <a:spcPts val="380"/>
              </a:spcBef>
            </a:pPr>
            <a:r>
              <a:rPr sz="16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*Se</a:t>
            </a:r>
            <a:r>
              <a:rPr sz="16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advierte</a:t>
            </a:r>
            <a:r>
              <a:rPr sz="16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que</a:t>
            </a:r>
            <a:r>
              <a:rPr sz="16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aquella</a:t>
            </a:r>
            <a:r>
              <a:rPr sz="16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denuncia</a:t>
            </a:r>
            <a:r>
              <a:rPr sz="16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reportada</a:t>
            </a:r>
            <a:r>
              <a:rPr sz="16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en</a:t>
            </a:r>
            <a:r>
              <a:rPr sz="16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el</a:t>
            </a:r>
            <a:r>
              <a:rPr sz="16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tercer</a:t>
            </a:r>
            <a:r>
              <a:rPr sz="16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informe</a:t>
            </a:r>
            <a:r>
              <a:rPr sz="16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de</a:t>
            </a:r>
            <a:r>
              <a:rPr sz="16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denuncias</a:t>
            </a:r>
            <a:r>
              <a:rPr sz="16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de</a:t>
            </a:r>
            <a:r>
              <a:rPr sz="16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la 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presente</a:t>
            </a:r>
            <a:r>
              <a:rPr sz="16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vigencia,</a:t>
            </a:r>
            <a:r>
              <a:rPr sz="16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como</a:t>
            </a:r>
            <a:r>
              <a:rPr sz="16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en</a:t>
            </a:r>
            <a:r>
              <a:rPr sz="16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desarrollo</a:t>
            </a:r>
            <a:r>
              <a:rPr sz="16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y</a:t>
            </a:r>
            <a:r>
              <a:rPr sz="16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pendiente</a:t>
            </a:r>
            <a:r>
              <a:rPr sz="16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de</a:t>
            </a:r>
            <a:r>
              <a:rPr sz="16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las</a:t>
            </a:r>
            <a:r>
              <a:rPr sz="16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conclusiones</a:t>
            </a:r>
            <a:r>
              <a:rPr sz="16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del</a:t>
            </a:r>
            <a:r>
              <a:rPr sz="16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ejercicio 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Auditoría</a:t>
            </a:r>
            <a:r>
              <a:rPr sz="16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Interna</a:t>
            </a:r>
            <a:r>
              <a:rPr sz="16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por</a:t>
            </a:r>
            <a:r>
              <a:rPr sz="16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Control</a:t>
            </a:r>
            <a:r>
              <a:rPr sz="16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Interno,</a:t>
            </a:r>
            <a:r>
              <a:rPr sz="16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fue</a:t>
            </a:r>
            <a:r>
              <a:rPr sz="16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asignada</a:t>
            </a:r>
            <a:r>
              <a:rPr sz="16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6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Control</a:t>
            </a:r>
            <a:r>
              <a:rPr sz="16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Interno</a:t>
            </a:r>
            <a:r>
              <a:rPr sz="16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Disciplinario.</a:t>
            </a:r>
            <a:endParaRPr sz="16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271000" cy="10795000"/>
            <a:chOff x="0" y="0"/>
            <a:chExt cx="9271000" cy="10795000"/>
          </a:xfrm>
        </p:grpSpPr>
        <p:sp>
          <p:nvSpPr>
            <p:cNvPr id="3" name="object 3"/>
            <p:cNvSpPr/>
            <p:nvPr/>
          </p:nvSpPr>
          <p:spPr>
            <a:xfrm>
              <a:off x="1445336" y="1357540"/>
              <a:ext cx="3707765" cy="6379210"/>
            </a:xfrm>
            <a:custGeom>
              <a:avLst/>
              <a:gdLst/>
              <a:ahLst/>
              <a:cxnLst/>
              <a:rect l="l" t="t" r="r" b="b"/>
              <a:pathLst>
                <a:path w="3707765" h="6379209">
                  <a:moveTo>
                    <a:pt x="131838" y="6057747"/>
                  </a:moveTo>
                  <a:lnTo>
                    <a:pt x="127254" y="6032309"/>
                  </a:lnTo>
                  <a:lnTo>
                    <a:pt x="114173" y="6011608"/>
                  </a:lnTo>
                  <a:lnTo>
                    <a:pt x="94284" y="5997435"/>
                  </a:lnTo>
                  <a:lnTo>
                    <a:pt x="69265" y="5991580"/>
                  </a:lnTo>
                  <a:lnTo>
                    <a:pt x="42608" y="5995886"/>
                  </a:lnTo>
                  <a:lnTo>
                    <a:pt x="20599" y="6009691"/>
                  </a:lnTo>
                  <a:lnTo>
                    <a:pt x="5626" y="6030773"/>
                  </a:lnTo>
                  <a:lnTo>
                    <a:pt x="0" y="6056909"/>
                  </a:lnTo>
                  <a:lnTo>
                    <a:pt x="4876" y="6081763"/>
                  </a:lnTo>
                  <a:lnTo>
                    <a:pt x="18389" y="6102604"/>
                  </a:lnTo>
                  <a:lnTo>
                    <a:pt x="38481" y="6117209"/>
                  </a:lnTo>
                  <a:lnTo>
                    <a:pt x="63055" y="6123432"/>
                  </a:lnTo>
                  <a:lnTo>
                    <a:pt x="89496" y="6119241"/>
                  </a:lnTo>
                  <a:lnTo>
                    <a:pt x="111328" y="6105423"/>
                  </a:lnTo>
                  <a:lnTo>
                    <a:pt x="126212" y="6084176"/>
                  </a:lnTo>
                  <a:lnTo>
                    <a:pt x="131838" y="6057747"/>
                  </a:lnTo>
                  <a:close/>
                </a:path>
                <a:path w="3707765" h="6379209">
                  <a:moveTo>
                    <a:pt x="214845" y="5848883"/>
                  </a:moveTo>
                  <a:lnTo>
                    <a:pt x="209334" y="5818289"/>
                  </a:lnTo>
                  <a:lnTo>
                    <a:pt x="198462" y="5801169"/>
                  </a:lnTo>
                  <a:lnTo>
                    <a:pt x="169684" y="5835205"/>
                  </a:lnTo>
                  <a:lnTo>
                    <a:pt x="135978" y="5872708"/>
                  </a:lnTo>
                  <a:lnTo>
                    <a:pt x="101053" y="5909322"/>
                  </a:lnTo>
                  <a:lnTo>
                    <a:pt x="95643" y="5914656"/>
                  </a:lnTo>
                  <a:lnTo>
                    <a:pt x="106768" y="5922149"/>
                  </a:lnTo>
                  <a:lnTo>
                    <a:pt x="137858" y="5928195"/>
                  </a:lnTo>
                  <a:lnTo>
                    <a:pt x="167703" y="5921349"/>
                  </a:lnTo>
                  <a:lnTo>
                    <a:pt x="192074" y="5904217"/>
                  </a:lnTo>
                  <a:lnTo>
                    <a:pt x="208584" y="5879236"/>
                  </a:lnTo>
                  <a:lnTo>
                    <a:pt x="214845" y="5848883"/>
                  </a:lnTo>
                  <a:close/>
                </a:path>
                <a:path w="3707765" h="6379209">
                  <a:moveTo>
                    <a:pt x="287185" y="6335306"/>
                  </a:moveTo>
                  <a:lnTo>
                    <a:pt x="282638" y="6308255"/>
                  </a:lnTo>
                  <a:lnTo>
                    <a:pt x="266522" y="6283401"/>
                  </a:lnTo>
                  <a:lnTo>
                    <a:pt x="241884" y="6266637"/>
                  </a:lnTo>
                  <a:lnTo>
                    <a:pt x="211175" y="6260477"/>
                  </a:lnTo>
                  <a:lnTo>
                    <a:pt x="181686" y="6265964"/>
                  </a:lnTo>
                  <a:lnTo>
                    <a:pt x="157949" y="6281255"/>
                  </a:lnTo>
                  <a:lnTo>
                    <a:pt x="141922" y="6304419"/>
                  </a:lnTo>
                  <a:lnTo>
                    <a:pt x="141706" y="6305397"/>
                  </a:lnTo>
                  <a:lnTo>
                    <a:pt x="190436" y="6378613"/>
                  </a:lnTo>
                  <a:lnTo>
                    <a:pt x="208216" y="6370282"/>
                  </a:lnTo>
                  <a:lnTo>
                    <a:pt x="226136" y="6362090"/>
                  </a:lnTo>
                  <a:lnTo>
                    <a:pt x="244144" y="6354089"/>
                  </a:lnTo>
                  <a:lnTo>
                    <a:pt x="287185" y="6335306"/>
                  </a:lnTo>
                  <a:close/>
                </a:path>
                <a:path w="3707765" h="6379209">
                  <a:moveTo>
                    <a:pt x="330073" y="6125870"/>
                  </a:moveTo>
                  <a:lnTo>
                    <a:pt x="325221" y="6105334"/>
                  </a:lnTo>
                  <a:lnTo>
                    <a:pt x="316052" y="6092495"/>
                  </a:lnTo>
                  <a:lnTo>
                    <a:pt x="312966" y="6088138"/>
                  </a:lnTo>
                  <a:lnTo>
                    <a:pt x="295465" y="6076378"/>
                  </a:lnTo>
                  <a:lnTo>
                    <a:pt x="274904" y="6072162"/>
                  </a:lnTo>
                  <a:lnTo>
                    <a:pt x="254165" y="6076670"/>
                  </a:lnTo>
                  <a:lnTo>
                    <a:pt x="237388" y="6088519"/>
                  </a:lnTo>
                  <a:lnTo>
                    <a:pt x="226199" y="6106007"/>
                  </a:lnTo>
                  <a:lnTo>
                    <a:pt x="222224" y="6127407"/>
                  </a:lnTo>
                  <a:lnTo>
                    <a:pt x="226390" y="6148921"/>
                  </a:lnTo>
                  <a:lnTo>
                    <a:pt x="237629" y="6165659"/>
                  </a:lnTo>
                  <a:lnTo>
                    <a:pt x="254723" y="6176416"/>
                  </a:lnTo>
                  <a:lnTo>
                    <a:pt x="276428" y="6180010"/>
                  </a:lnTo>
                  <a:lnTo>
                    <a:pt x="297751" y="6175489"/>
                  </a:lnTo>
                  <a:lnTo>
                    <a:pt x="314896" y="6163843"/>
                  </a:lnTo>
                  <a:lnTo>
                    <a:pt x="326237" y="6146736"/>
                  </a:lnTo>
                  <a:lnTo>
                    <a:pt x="330073" y="6125870"/>
                  </a:lnTo>
                  <a:close/>
                </a:path>
                <a:path w="3707765" h="6379209">
                  <a:moveTo>
                    <a:pt x="402945" y="5921527"/>
                  </a:moveTo>
                  <a:lnTo>
                    <a:pt x="399732" y="5899620"/>
                  </a:lnTo>
                  <a:lnTo>
                    <a:pt x="393357" y="5888952"/>
                  </a:lnTo>
                  <a:lnTo>
                    <a:pt x="388226" y="5880392"/>
                  </a:lnTo>
                  <a:lnTo>
                    <a:pt x="370598" y="5866320"/>
                  </a:lnTo>
                  <a:lnTo>
                    <a:pt x="349059" y="5859919"/>
                  </a:lnTo>
                  <a:lnTo>
                    <a:pt x="326898" y="5862942"/>
                  </a:lnTo>
                  <a:lnTo>
                    <a:pt x="307924" y="5874232"/>
                  </a:lnTo>
                  <a:lnTo>
                    <a:pt x="294322" y="5891822"/>
                  </a:lnTo>
                  <a:lnTo>
                    <a:pt x="288290" y="5913806"/>
                  </a:lnTo>
                  <a:lnTo>
                    <a:pt x="291223" y="5936602"/>
                  </a:lnTo>
                  <a:lnTo>
                    <a:pt x="302069" y="5955512"/>
                  </a:lnTo>
                  <a:lnTo>
                    <a:pt x="319290" y="5968758"/>
                  </a:lnTo>
                  <a:lnTo>
                    <a:pt x="341350" y="5974575"/>
                  </a:lnTo>
                  <a:lnTo>
                    <a:pt x="363994" y="5971514"/>
                  </a:lnTo>
                  <a:lnTo>
                    <a:pt x="383120" y="5960503"/>
                  </a:lnTo>
                  <a:lnTo>
                    <a:pt x="396773" y="5943270"/>
                  </a:lnTo>
                  <a:lnTo>
                    <a:pt x="402945" y="5921527"/>
                  </a:lnTo>
                  <a:close/>
                </a:path>
                <a:path w="3707765" h="6379209">
                  <a:moveTo>
                    <a:pt x="482092" y="5707812"/>
                  </a:moveTo>
                  <a:lnTo>
                    <a:pt x="476554" y="5681573"/>
                  </a:lnTo>
                  <a:lnTo>
                    <a:pt x="461962" y="5660364"/>
                  </a:lnTo>
                  <a:lnTo>
                    <a:pt x="440423" y="5646267"/>
                  </a:lnTo>
                  <a:lnTo>
                    <a:pt x="414058" y="5641340"/>
                  </a:lnTo>
                  <a:lnTo>
                    <a:pt x="387896" y="5647017"/>
                  </a:lnTo>
                  <a:lnTo>
                    <a:pt x="366445" y="5661825"/>
                  </a:lnTo>
                  <a:lnTo>
                    <a:pt x="352018" y="5683402"/>
                  </a:lnTo>
                  <a:lnTo>
                    <a:pt x="346925" y="5709437"/>
                  </a:lnTo>
                  <a:lnTo>
                    <a:pt x="352729" y="5735409"/>
                  </a:lnTo>
                  <a:lnTo>
                    <a:pt x="367753" y="5756834"/>
                  </a:lnTo>
                  <a:lnTo>
                    <a:pt x="389534" y="5771324"/>
                  </a:lnTo>
                  <a:lnTo>
                    <a:pt x="415620" y="5776455"/>
                  </a:lnTo>
                  <a:lnTo>
                    <a:pt x="441629" y="5770753"/>
                  </a:lnTo>
                  <a:lnTo>
                    <a:pt x="462838" y="5755881"/>
                  </a:lnTo>
                  <a:lnTo>
                    <a:pt x="477062" y="5734151"/>
                  </a:lnTo>
                  <a:lnTo>
                    <a:pt x="482092" y="5707812"/>
                  </a:lnTo>
                  <a:close/>
                </a:path>
                <a:path w="3707765" h="6379209">
                  <a:moveTo>
                    <a:pt x="547255" y="4104221"/>
                  </a:moveTo>
                  <a:lnTo>
                    <a:pt x="540829" y="4073918"/>
                  </a:lnTo>
                  <a:lnTo>
                    <a:pt x="524154" y="4048988"/>
                  </a:lnTo>
                  <a:lnTo>
                    <a:pt x="499681" y="4031945"/>
                  </a:lnTo>
                  <a:lnTo>
                    <a:pt x="469861" y="4025277"/>
                  </a:lnTo>
                  <a:lnTo>
                    <a:pt x="448043" y="4029646"/>
                  </a:lnTo>
                  <a:lnTo>
                    <a:pt x="488581" y="4180344"/>
                  </a:lnTo>
                  <a:lnTo>
                    <a:pt x="502196" y="4177106"/>
                  </a:lnTo>
                  <a:lnTo>
                    <a:pt x="526148" y="4159872"/>
                  </a:lnTo>
                  <a:lnTo>
                    <a:pt x="541883" y="4134815"/>
                  </a:lnTo>
                  <a:lnTo>
                    <a:pt x="547255" y="4104221"/>
                  </a:lnTo>
                  <a:close/>
                </a:path>
                <a:path w="3707765" h="6379209">
                  <a:moveTo>
                    <a:pt x="553923" y="5497309"/>
                  </a:moveTo>
                  <a:lnTo>
                    <a:pt x="546874" y="5468861"/>
                  </a:lnTo>
                  <a:lnTo>
                    <a:pt x="529666" y="5445899"/>
                  </a:lnTo>
                  <a:lnTo>
                    <a:pt x="505015" y="5430863"/>
                  </a:lnTo>
                  <a:lnTo>
                    <a:pt x="475615" y="5426227"/>
                  </a:lnTo>
                  <a:lnTo>
                    <a:pt x="446747" y="5433301"/>
                  </a:lnTo>
                  <a:lnTo>
                    <a:pt x="424141" y="5450256"/>
                  </a:lnTo>
                  <a:lnTo>
                    <a:pt x="409854" y="5474767"/>
                  </a:lnTo>
                  <a:lnTo>
                    <a:pt x="405904" y="5504573"/>
                  </a:lnTo>
                  <a:lnTo>
                    <a:pt x="413143" y="5531828"/>
                  </a:lnTo>
                  <a:lnTo>
                    <a:pt x="429615" y="5554091"/>
                  </a:lnTo>
                  <a:lnTo>
                    <a:pt x="452818" y="5568988"/>
                  </a:lnTo>
                  <a:lnTo>
                    <a:pt x="480212" y="5574157"/>
                  </a:lnTo>
                  <a:lnTo>
                    <a:pt x="508762" y="5567400"/>
                  </a:lnTo>
                  <a:lnTo>
                    <a:pt x="532549" y="5550255"/>
                  </a:lnTo>
                  <a:lnTo>
                    <a:pt x="548614" y="5525846"/>
                  </a:lnTo>
                  <a:lnTo>
                    <a:pt x="553923" y="5497309"/>
                  </a:lnTo>
                  <a:close/>
                </a:path>
                <a:path w="3707765" h="6379209">
                  <a:moveTo>
                    <a:pt x="558152" y="6188748"/>
                  </a:moveTo>
                  <a:lnTo>
                    <a:pt x="551395" y="6160008"/>
                  </a:lnTo>
                  <a:lnTo>
                    <a:pt x="534631" y="6136589"/>
                  </a:lnTo>
                  <a:lnTo>
                    <a:pt x="510628" y="6121095"/>
                  </a:lnTo>
                  <a:lnTo>
                    <a:pt x="482079" y="6116129"/>
                  </a:lnTo>
                  <a:lnTo>
                    <a:pt x="453834" y="6123356"/>
                  </a:lnTo>
                  <a:lnTo>
                    <a:pt x="430364" y="6140691"/>
                  </a:lnTo>
                  <a:lnTo>
                    <a:pt x="414566" y="6165050"/>
                  </a:lnTo>
                  <a:lnTo>
                    <a:pt x="409333" y="6193396"/>
                  </a:lnTo>
                  <a:lnTo>
                    <a:pt x="416280" y="6221615"/>
                  </a:lnTo>
                  <a:lnTo>
                    <a:pt x="433273" y="6244577"/>
                  </a:lnTo>
                  <a:lnTo>
                    <a:pt x="450786" y="6255537"/>
                  </a:lnTo>
                  <a:lnTo>
                    <a:pt x="487375" y="6235497"/>
                  </a:lnTo>
                  <a:lnTo>
                    <a:pt x="530428" y="6210681"/>
                  </a:lnTo>
                  <a:lnTo>
                    <a:pt x="557237" y="6194412"/>
                  </a:lnTo>
                  <a:lnTo>
                    <a:pt x="558152" y="6188748"/>
                  </a:lnTo>
                  <a:close/>
                </a:path>
                <a:path w="3707765" h="6379209">
                  <a:moveTo>
                    <a:pt x="616343" y="5982906"/>
                  </a:moveTo>
                  <a:lnTo>
                    <a:pt x="611352" y="5957925"/>
                  </a:lnTo>
                  <a:lnTo>
                    <a:pt x="597217" y="5937643"/>
                  </a:lnTo>
                  <a:lnTo>
                    <a:pt x="582853" y="5928512"/>
                  </a:lnTo>
                  <a:lnTo>
                    <a:pt x="576351" y="5924347"/>
                  </a:lnTo>
                  <a:lnTo>
                    <a:pt x="551103" y="5920321"/>
                  </a:lnTo>
                  <a:lnTo>
                    <a:pt x="527646" y="5926213"/>
                  </a:lnTo>
                  <a:lnTo>
                    <a:pt x="508876" y="5940082"/>
                  </a:lnTo>
                  <a:lnTo>
                    <a:pt x="496570" y="5959945"/>
                  </a:lnTo>
                  <a:lnTo>
                    <a:pt x="492506" y="5983884"/>
                  </a:lnTo>
                  <a:lnTo>
                    <a:pt x="497916" y="6007443"/>
                  </a:lnTo>
                  <a:lnTo>
                    <a:pt x="511416" y="6026658"/>
                  </a:lnTo>
                  <a:lnTo>
                    <a:pt x="531012" y="6039561"/>
                  </a:lnTo>
                  <a:lnTo>
                    <a:pt x="554672" y="6044209"/>
                  </a:lnTo>
                  <a:lnTo>
                    <a:pt x="578231" y="6039218"/>
                  </a:lnTo>
                  <a:lnTo>
                    <a:pt x="597776" y="6025934"/>
                  </a:lnTo>
                  <a:lnTo>
                    <a:pt x="611187" y="6006452"/>
                  </a:lnTo>
                  <a:lnTo>
                    <a:pt x="616343" y="5982906"/>
                  </a:lnTo>
                  <a:close/>
                </a:path>
                <a:path w="3707765" h="6379209">
                  <a:moveTo>
                    <a:pt x="624801" y="4593501"/>
                  </a:moveTo>
                  <a:lnTo>
                    <a:pt x="618756" y="4561497"/>
                  </a:lnTo>
                  <a:lnTo>
                    <a:pt x="601929" y="4535805"/>
                  </a:lnTo>
                  <a:lnTo>
                    <a:pt x="576503" y="4518609"/>
                  </a:lnTo>
                  <a:lnTo>
                    <a:pt x="566102" y="4516488"/>
                  </a:lnTo>
                  <a:lnTo>
                    <a:pt x="567448" y="4525619"/>
                  </a:lnTo>
                  <a:lnTo>
                    <a:pt x="572757" y="4572736"/>
                  </a:lnTo>
                  <a:lnTo>
                    <a:pt x="576592" y="4620907"/>
                  </a:lnTo>
                  <a:lnTo>
                    <a:pt x="578789" y="4666996"/>
                  </a:lnTo>
                  <a:lnTo>
                    <a:pt x="601459" y="4651273"/>
                  </a:lnTo>
                  <a:lnTo>
                    <a:pt x="618528" y="4625302"/>
                  </a:lnTo>
                  <a:lnTo>
                    <a:pt x="624801" y="4593501"/>
                  </a:lnTo>
                  <a:close/>
                </a:path>
                <a:path w="3707765" h="6379209">
                  <a:moveTo>
                    <a:pt x="624954" y="5292801"/>
                  </a:moveTo>
                  <a:lnTo>
                    <a:pt x="619645" y="5261902"/>
                  </a:lnTo>
                  <a:lnTo>
                    <a:pt x="603478" y="5236654"/>
                  </a:lnTo>
                  <a:lnTo>
                    <a:pt x="578967" y="5219636"/>
                  </a:lnTo>
                  <a:lnTo>
                    <a:pt x="548576" y="5213464"/>
                  </a:lnTo>
                  <a:lnTo>
                    <a:pt x="519684" y="5219382"/>
                  </a:lnTo>
                  <a:lnTo>
                    <a:pt x="506882" y="5227879"/>
                  </a:lnTo>
                  <a:lnTo>
                    <a:pt x="493407" y="5269522"/>
                  </a:lnTo>
                  <a:lnTo>
                    <a:pt x="476770" y="5316283"/>
                  </a:lnTo>
                  <a:lnTo>
                    <a:pt x="477113" y="5318315"/>
                  </a:lnTo>
                  <a:lnTo>
                    <a:pt x="493318" y="5343347"/>
                  </a:lnTo>
                  <a:lnTo>
                    <a:pt x="518058" y="5360225"/>
                  </a:lnTo>
                  <a:lnTo>
                    <a:pt x="548843" y="5366423"/>
                  </a:lnTo>
                  <a:lnTo>
                    <a:pt x="578383" y="5360809"/>
                  </a:lnTo>
                  <a:lnTo>
                    <a:pt x="602284" y="5345341"/>
                  </a:lnTo>
                  <a:lnTo>
                    <a:pt x="618490" y="5322011"/>
                  </a:lnTo>
                  <a:lnTo>
                    <a:pt x="624954" y="5292801"/>
                  </a:lnTo>
                  <a:close/>
                </a:path>
                <a:path w="3707765" h="6379209">
                  <a:moveTo>
                    <a:pt x="686663" y="5770892"/>
                  </a:moveTo>
                  <a:lnTo>
                    <a:pt x="680720" y="5746000"/>
                  </a:lnTo>
                  <a:lnTo>
                    <a:pt x="666115" y="5725871"/>
                  </a:lnTo>
                  <a:lnTo>
                    <a:pt x="645248" y="5712765"/>
                  </a:lnTo>
                  <a:lnTo>
                    <a:pt x="620572" y="5708955"/>
                  </a:lnTo>
                  <a:lnTo>
                    <a:pt x="597687" y="5715203"/>
                  </a:lnTo>
                  <a:lnTo>
                    <a:pt x="578408" y="5729414"/>
                  </a:lnTo>
                  <a:lnTo>
                    <a:pt x="565010" y="5749188"/>
                  </a:lnTo>
                  <a:lnTo>
                    <a:pt x="559803" y="5772162"/>
                  </a:lnTo>
                  <a:lnTo>
                    <a:pt x="564603" y="5796280"/>
                  </a:lnTo>
                  <a:lnTo>
                    <a:pt x="564692" y="5796762"/>
                  </a:lnTo>
                  <a:lnTo>
                    <a:pt x="578599" y="5817057"/>
                  </a:lnTo>
                  <a:lnTo>
                    <a:pt x="599262" y="5830798"/>
                  </a:lnTo>
                  <a:lnTo>
                    <a:pt x="624408" y="5835764"/>
                  </a:lnTo>
                  <a:lnTo>
                    <a:pt x="649503" y="5830621"/>
                  </a:lnTo>
                  <a:lnTo>
                    <a:pt x="669467" y="5816828"/>
                  </a:lnTo>
                  <a:lnTo>
                    <a:pt x="682459" y="5796280"/>
                  </a:lnTo>
                  <a:lnTo>
                    <a:pt x="686663" y="5770892"/>
                  </a:lnTo>
                  <a:close/>
                </a:path>
                <a:path w="3707765" h="6379209">
                  <a:moveTo>
                    <a:pt x="694359" y="4386999"/>
                  </a:moveTo>
                  <a:lnTo>
                    <a:pt x="688797" y="4355757"/>
                  </a:lnTo>
                  <a:lnTo>
                    <a:pt x="671626" y="4329176"/>
                  </a:lnTo>
                  <a:lnTo>
                    <a:pt x="645972" y="4310507"/>
                  </a:lnTo>
                  <a:lnTo>
                    <a:pt x="614870" y="4303014"/>
                  </a:lnTo>
                  <a:lnTo>
                    <a:pt x="583565" y="4308830"/>
                  </a:lnTo>
                  <a:lnTo>
                    <a:pt x="557707" y="4326115"/>
                  </a:lnTo>
                  <a:lnTo>
                    <a:pt x="540092" y="4352074"/>
                  </a:lnTo>
                  <a:lnTo>
                    <a:pt x="537337" y="4365447"/>
                  </a:lnTo>
                  <a:lnTo>
                    <a:pt x="538149" y="4368838"/>
                  </a:lnTo>
                  <a:lnTo>
                    <a:pt x="545503" y="4401401"/>
                  </a:lnTo>
                  <a:lnTo>
                    <a:pt x="552373" y="4434332"/>
                  </a:lnTo>
                  <a:lnTo>
                    <a:pt x="552754" y="4436427"/>
                  </a:lnTo>
                  <a:lnTo>
                    <a:pt x="554863" y="4439767"/>
                  </a:lnTo>
                  <a:lnTo>
                    <a:pt x="578853" y="4456798"/>
                  </a:lnTo>
                  <a:lnTo>
                    <a:pt x="609155" y="4463885"/>
                  </a:lnTo>
                  <a:lnTo>
                    <a:pt x="641464" y="4458970"/>
                  </a:lnTo>
                  <a:lnTo>
                    <a:pt x="668223" y="4442904"/>
                  </a:lnTo>
                  <a:lnTo>
                    <a:pt x="686739" y="4418114"/>
                  </a:lnTo>
                  <a:lnTo>
                    <a:pt x="694359" y="4386999"/>
                  </a:lnTo>
                  <a:close/>
                </a:path>
                <a:path w="3707765" h="6379209">
                  <a:moveTo>
                    <a:pt x="695299" y="5079936"/>
                  </a:moveTo>
                  <a:lnTo>
                    <a:pt x="689000" y="5051145"/>
                  </a:lnTo>
                  <a:lnTo>
                    <a:pt x="672833" y="5027752"/>
                  </a:lnTo>
                  <a:lnTo>
                    <a:pt x="649033" y="5011915"/>
                  </a:lnTo>
                  <a:lnTo>
                    <a:pt x="619823" y="5005857"/>
                  </a:lnTo>
                  <a:lnTo>
                    <a:pt x="590207" y="5010912"/>
                  </a:lnTo>
                  <a:lnTo>
                    <a:pt x="566242" y="5025809"/>
                  </a:lnTo>
                  <a:lnTo>
                    <a:pt x="552310" y="5045316"/>
                  </a:lnTo>
                  <a:lnTo>
                    <a:pt x="546265" y="5077460"/>
                  </a:lnTo>
                  <a:lnTo>
                    <a:pt x="544398" y="5085829"/>
                  </a:lnTo>
                  <a:lnTo>
                    <a:pt x="547954" y="5108676"/>
                  </a:lnTo>
                  <a:lnTo>
                    <a:pt x="563575" y="5134102"/>
                  </a:lnTo>
                  <a:lnTo>
                    <a:pt x="587590" y="5151399"/>
                  </a:lnTo>
                  <a:lnTo>
                    <a:pt x="617639" y="5158029"/>
                  </a:lnTo>
                  <a:lnTo>
                    <a:pt x="647750" y="5151996"/>
                  </a:lnTo>
                  <a:lnTo>
                    <a:pt x="672668" y="5135016"/>
                  </a:lnTo>
                  <a:lnTo>
                    <a:pt x="689483" y="5110023"/>
                  </a:lnTo>
                  <a:lnTo>
                    <a:pt x="695299" y="5079936"/>
                  </a:lnTo>
                  <a:close/>
                </a:path>
                <a:path w="3707765" h="6379209">
                  <a:moveTo>
                    <a:pt x="741476" y="4177703"/>
                  </a:moveTo>
                  <a:lnTo>
                    <a:pt x="737387" y="4152100"/>
                  </a:lnTo>
                  <a:lnTo>
                    <a:pt x="724484" y="4130802"/>
                  </a:lnTo>
                  <a:lnTo>
                    <a:pt x="704748" y="4115968"/>
                  </a:lnTo>
                  <a:lnTo>
                    <a:pt x="680097" y="4109770"/>
                  </a:lnTo>
                  <a:lnTo>
                    <a:pt x="655396" y="4114050"/>
                  </a:lnTo>
                  <a:lnTo>
                    <a:pt x="634085" y="4127538"/>
                  </a:lnTo>
                  <a:lnTo>
                    <a:pt x="618820" y="4147756"/>
                  </a:lnTo>
                  <a:lnTo>
                    <a:pt x="612279" y="4172254"/>
                  </a:lnTo>
                  <a:lnTo>
                    <a:pt x="616242" y="4197286"/>
                  </a:lnTo>
                  <a:lnTo>
                    <a:pt x="629335" y="4218241"/>
                  </a:lnTo>
                  <a:lnTo>
                    <a:pt x="649490" y="4232872"/>
                  </a:lnTo>
                  <a:lnTo>
                    <a:pt x="674611" y="4238968"/>
                  </a:lnTo>
                  <a:lnTo>
                    <a:pt x="700544" y="4235170"/>
                  </a:lnTo>
                  <a:lnTo>
                    <a:pt x="721487" y="4222635"/>
                  </a:lnTo>
                  <a:lnTo>
                    <a:pt x="735711" y="4202950"/>
                  </a:lnTo>
                  <a:lnTo>
                    <a:pt x="741476" y="4177703"/>
                  </a:lnTo>
                  <a:close/>
                </a:path>
                <a:path w="3707765" h="6379209">
                  <a:moveTo>
                    <a:pt x="753110" y="5564708"/>
                  </a:moveTo>
                  <a:lnTo>
                    <a:pt x="748588" y="5538965"/>
                  </a:lnTo>
                  <a:lnTo>
                    <a:pt x="735495" y="5518289"/>
                  </a:lnTo>
                  <a:lnTo>
                    <a:pt x="715441" y="5504358"/>
                  </a:lnTo>
                  <a:lnTo>
                    <a:pt x="690067" y="5498884"/>
                  </a:lnTo>
                  <a:lnTo>
                    <a:pt x="664540" y="5503189"/>
                  </a:lnTo>
                  <a:lnTo>
                    <a:pt x="643331" y="5516207"/>
                  </a:lnTo>
                  <a:lnTo>
                    <a:pt x="628535" y="5536031"/>
                  </a:lnTo>
                  <a:lnTo>
                    <a:pt x="622249" y="5560733"/>
                  </a:lnTo>
                  <a:lnTo>
                    <a:pt x="626668" y="5587136"/>
                  </a:lnTo>
                  <a:lnTo>
                    <a:pt x="640956" y="5609272"/>
                  </a:lnTo>
                  <a:lnTo>
                    <a:pt x="662520" y="5624436"/>
                  </a:lnTo>
                  <a:lnTo>
                    <a:pt x="688759" y="5629922"/>
                  </a:lnTo>
                  <a:lnTo>
                    <a:pt x="713727" y="5624652"/>
                  </a:lnTo>
                  <a:lnTo>
                    <a:pt x="734085" y="5610695"/>
                  </a:lnTo>
                  <a:lnTo>
                    <a:pt x="747877" y="5590044"/>
                  </a:lnTo>
                  <a:lnTo>
                    <a:pt x="753110" y="5564708"/>
                  </a:lnTo>
                  <a:close/>
                </a:path>
                <a:path w="3707765" h="6379209">
                  <a:moveTo>
                    <a:pt x="755180" y="4874095"/>
                  </a:moveTo>
                  <a:lnTo>
                    <a:pt x="750392" y="4846218"/>
                  </a:lnTo>
                  <a:lnTo>
                    <a:pt x="735812" y="4823053"/>
                  </a:lnTo>
                  <a:lnTo>
                    <a:pt x="713613" y="4806937"/>
                  </a:lnTo>
                  <a:lnTo>
                    <a:pt x="685965" y="4800181"/>
                  </a:lnTo>
                  <a:lnTo>
                    <a:pt x="657987" y="4804511"/>
                  </a:lnTo>
                  <a:lnTo>
                    <a:pt x="634517" y="4818659"/>
                  </a:lnTo>
                  <a:lnTo>
                    <a:pt x="617982" y="4840452"/>
                  </a:lnTo>
                  <a:lnTo>
                    <a:pt x="610755" y="4867770"/>
                  </a:lnTo>
                  <a:lnTo>
                    <a:pt x="615111" y="4897069"/>
                  </a:lnTo>
                  <a:lnTo>
                    <a:pt x="630186" y="4921428"/>
                  </a:lnTo>
                  <a:lnTo>
                    <a:pt x="653440" y="4938115"/>
                  </a:lnTo>
                  <a:lnTo>
                    <a:pt x="682345" y="4944453"/>
                  </a:lnTo>
                  <a:lnTo>
                    <a:pt x="710107" y="4939093"/>
                  </a:lnTo>
                  <a:lnTo>
                    <a:pt x="733056" y="4924082"/>
                  </a:lnTo>
                  <a:lnTo>
                    <a:pt x="748855" y="4901666"/>
                  </a:lnTo>
                  <a:lnTo>
                    <a:pt x="755180" y="4874095"/>
                  </a:lnTo>
                  <a:close/>
                </a:path>
                <a:path w="3707765" h="6379209">
                  <a:moveTo>
                    <a:pt x="776287" y="1182243"/>
                  </a:moveTo>
                  <a:lnTo>
                    <a:pt x="771855" y="1162596"/>
                  </a:lnTo>
                  <a:lnTo>
                    <a:pt x="760628" y="1146721"/>
                  </a:lnTo>
                  <a:lnTo>
                    <a:pt x="744283" y="1136205"/>
                  </a:lnTo>
                  <a:lnTo>
                    <a:pt x="724535" y="1132700"/>
                  </a:lnTo>
                  <a:lnTo>
                    <a:pt x="705027" y="1137221"/>
                  </a:lnTo>
                  <a:lnTo>
                    <a:pt x="689152" y="1148562"/>
                  </a:lnTo>
                  <a:lnTo>
                    <a:pt x="687793" y="1150683"/>
                  </a:lnTo>
                  <a:lnTo>
                    <a:pt x="678599" y="1164958"/>
                  </a:lnTo>
                  <a:lnTo>
                    <a:pt x="679589" y="1204048"/>
                  </a:lnTo>
                  <a:lnTo>
                    <a:pt x="707212" y="1230376"/>
                  </a:lnTo>
                  <a:lnTo>
                    <a:pt x="726884" y="1233970"/>
                  </a:lnTo>
                  <a:lnTo>
                    <a:pt x="746391" y="1229550"/>
                  </a:lnTo>
                  <a:lnTo>
                    <a:pt x="762215" y="1218323"/>
                  </a:lnTo>
                  <a:lnTo>
                    <a:pt x="772731" y="1201978"/>
                  </a:lnTo>
                  <a:lnTo>
                    <a:pt x="776287" y="1182243"/>
                  </a:lnTo>
                  <a:close/>
                </a:path>
                <a:path w="3707765" h="6379209">
                  <a:moveTo>
                    <a:pt x="815467" y="6009678"/>
                  </a:moveTo>
                  <a:lnTo>
                    <a:pt x="812050" y="6004611"/>
                  </a:lnTo>
                  <a:lnTo>
                    <a:pt x="790359" y="5989777"/>
                  </a:lnTo>
                  <a:lnTo>
                    <a:pt x="763943" y="5984151"/>
                  </a:lnTo>
                  <a:lnTo>
                    <a:pt x="737285" y="5989129"/>
                  </a:lnTo>
                  <a:lnTo>
                    <a:pt x="715695" y="6003290"/>
                  </a:lnTo>
                  <a:lnTo>
                    <a:pt x="701167" y="6024638"/>
                  </a:lnTo>
                  <a:lnTo>
                    <a:pt x="695744" y="6051207"/>
                  </a:lnTo>
                  <a:lnTo>
                    <a:pt x="700900" y="6077763"/>
                  </a:lnTo>
                  <a:lnTo>
                    <a:pt x="710209" y="6091936"/>
                  </a:lnTo>
                  <a:lnTo>
                    <a:pt x="734961" y="6073686"/>
                  </a:lnTo>
                  <a:lnTo>
                    <a:pt x="773620" y="6043777"/>
                  </a:lnTo>
                  <a:lnTo>
                    <a:pt x="811504" y="6013043"/>
                  </a:lnTo>
                  <a:lnTo>
                    <a:pt x="815467" y="6009678"/>
                  </a:lnTo>
                  <a:close/>
                </a:path>
                <a:path w="3707765" h="6379209">
                  <a:moveTo>
                    <a:pt x="820445" y="4663592"/>
                  </a:moveTo>
                  <a:lnTo>
                    <a:pt x="815187" y="4637494"/>
                  </a:lnTo>
                  <a:lnTo>
                    <a:pt x="800620" y="4615777"/>
                  </a:lnTo>
                  <a:lnTo>
                    <a:pt x="782802" y="4603420"/>
                  </a:lnTo>
                  <a:lnTo>
                    <a:pt x="779119" y="4600854"/>
                  </a:lnTo>
                  <a:lnTo>
                    <a:pt x="753097" y="4595203"/>
                  </a:lnTo>
                  <a:lnTo>
                    <a:pt x="727087" y="4600397"/>
                  </a:lnTo>
                  <a:lnTo>
                    <a:pt x="705573" y="4614913"/>
                  </a:lnTo>
                  <a:lnTo>
                    <a:pt x="690867" y="4636427"/>
                  </a:lnTo>
                  <a:lnTo>
                    <a:pt x="685317" y="4662614"/>
                  </a:lnTo>
                  <a:lnTo>
                    <a:pt x="690372" y="4688941"/>
                  </a:lnTo>
                  <a:lnTo>
                    <a:pt x="704570" y="4710417"/>
                  </a:lnTo>
                  <a:lnTo>
                    <a:pt x="725830" y="4724920"/>
                  </a:lnTo>
                  <a:lnTo>
                    <a:pt x="752081" y="4730369"/>
                  </a:lnTo>
                  <a:lnTo>
                    <a:pt x="778395" y="4725225"/>
                  </a:lnTo>
                  <a:lnTo>
                    <a:pt x="786765" y="4719688"/>
                  </a:lnTo>
                  <a:lnTo>
                    <a:pt x="800087" y="4710887"/>
                  </a:lnTo>
                  <a:lnTo>
                    <a:pt x="814857" y="4689602"/>
                  </a:lnTo>
                  <a:lnTo>
                    <a:pt x="820445" y="4663592"/>
                  </a:lnTo>
                  <a:close/>
                </a:path>
                <a:path w="3707765" h="6379209">
                  <a:moveTo>
                    <a:pt x="822921" y="5353685"/>
                  </a:moveTo>
                  <a:lnTo>
                    <a:pt x="817118" y="5329377"/>
                  </a:lnTo>
                  <a:lnTo>
                    <a:pt x="802462" y="5308879"/>
                  </a:lnTo>
                  <a:lnTo>
                    <a:pt x="781596" y="5294795"/>
                  </a:lnTo>
                  <a:lnTo>
                    <a:pt x="757212" y="5289740"/>
                  </a:lnTo>
                  <a:lnTo>
                    <a:pt x="732637" y="5295163"/>
                  </a:lnTo>
                  <a:lnTo>
                    <a:pt x="712609" y="5309387"/>
                  </a:lnTo>
                  <a:lnTo>
                    <a:pt x="699198" y="5330202"/>
                  </a:lnTo>
                  <a:lnTo>
                    <a:pt x="694474" y="5355475"/>
                  </a:lnTo>
                  <a:lnTo>
                    <a:pt x="699579" y="5380787"/>
                  </a:lnTo>
                  <a:lnTo>
                    <a:pt x="713143" y="5400751"/>
                  </a:lnTo>
                  <a:lnTo>
                    <a:pt x="733526" y="5413756"/>
                  </a:lnTo>
                  <a:lnTo>
                    <a:pt x="759053" y="5418188"/>
                  </a:lnTo>
                  <a:lnTo>
                    <a:pt x="784225" y="5412803"/>
                  </a:lnTo>
                  <a:lnTo>
                    <a:pt x="804646" y="5398859"/>
                  </a:lnTo>
                  <a:lnTo>
                    <a:pt x="818235" y="5378450"/>
                  </a:lnTo>
                  <a:lnTo>
                    <a:pt x="822921" y="5353685"/>
                  </a:lnTo>
                  <a:close/>
                </a:path>
                <a:path w="3707765" h="6379209">
                  <a:moveTo>
                    <a:pt x="864463" y="977480"/>
                  </a:moveTo>
                  <a:lnTo>
                    <a:pt x="861783" y="961580"/>
                  </a:lnTo>
                  <a:lnTo>
                    <a:pt x="859853" y="950163"/>
                  </a:lnTo>
                  <a:lnTo>
                    <a:pt x="844791" y="926973"/>
                  </a:lnTo>
                  <a:lnTo>
                    <a:pt x="822198" y="910958"/>
                  </a:lnTo>
                  <a:lnTo>
                    <a:pt x="794981" y="905129"/>
                  </a:lnTo>
                  <a:lnTo>
                    <a:pt x="778954" y="908570"/>
                  </a:lnTo>
                  <a:lnTo>
                    <a:pt x="769035" y="910704"/>
                  </a:lnTo>
                  <a:lnTo>
                    <a:pt x="747699" y="925423"/>
                  </a:lnTo>
                  <a:lnTo>
                    <a:pt x="733171" y="947064"/>
                  </a:lnTo>
                  <a:lnTo>
                    <a:pt x="727621" y="973429"/>
                  </a:lnTo>
                  <a:lnTo>
                    <a:pt x="732434" y="1000036"/>
                  </a:lnTo>
                  <a:lnTo>
                    <a:pt x="746239" y="1021613"/>
                  </a:lnTo>
                  <a:lnTo>
                    <a:pt x="767219" y="1036269"/>
                  </a:lnTo>
                  <a:lnTo>
                    <a:pt x="793534" y="1042073"/>
                  </a:lnTo>
                  <a:lnTo>
                    <a:pt x="820064" y="1037551"/>
                  </a:lnTo>
                  <a:lnTo>
                    <a:pt x="842213" y="1023937"/>
                  </a:lnTo>
                  <a:lnTo>
                    <a:pt x="857758" y="1003223"/>
                  </a:lnTo>
                  <a:lnTo>
                    <a:pt x="864463" y="977480"/>
                  </a:lnTo>
                  <a:close/>
                </a:path>
                <a:path w="3707765" h="6379209">
                  <a:moveTo>
                    <a:pt x="888568" y="4457954"/>
                  </a:moveTo>
                  <a:lnTo>
                    <a:pt x="884656" y="4431563"/>
                  </a:lnTo>
                  <a:lnTo>
                    <a:pt x="871016" y="4409338"/>
                  </a:lnTo>
                  <a:lnTo>
                    <a:pt x="850023" y="4393844"/>
                  </a:lnTo>
                  <a:lnTo>
                    <a:pt x="824014" y="4387672"/>
                  </a:lnTo>
                  <a:lnTo>
                    <a:pt x="798931" y="4391977"/>
                  </a:lnTo>
                  <a:lnTo>
                    <a:pt x="778065" y="4404982"/>
                  </a:lnTo>
                  <a:lnTo>
                    <a:pt x="763422" y="4424819"/>
                  </a:lnTo>
                  <a:lnTo>
                    <a:pt x="762114" y="4429836"/>
                  </a:lnTo>
                  <a:lnTo>
                    <a:pt x="756996" y="4449635"/>
                  </a:lnTo>
                  <a:lnTo>
                    <a:pt x="760628" y="4476674"/>
                  </a:lnTo>
                  <a:lnTo>
                    <a:pt x="773772" y="4498733"/>
                  </a:lnTo>
                  <a:lnTo>
                    <a:pt x="794512" y="4513694"/>
                  </a:lnTo>
                  <a:lnTo>
                    <a:pt x="820953" y="4519523"/>
                  </a:lnTo>
                  <a:lnTo>
                    <a:pt x="846239" y="4515129"/>
                  </a:lnTo>
                  <a:lnTo>
                    <a:pt x="867283" y="4502162"/>
                  </a:lnTo>
                  <a:lnTo>
                    <a:pt x="882065" y="4482490"/>
                  </a:lnTo>
                  <a:lnTo>
                    <a:pt x="888568" y="4457954"/>
                  </a:lnTo>
                  <a:close/>
                </a:path>
                <a:path w="3707765" h="6379209">
                  <a:moveTo>
                    <a:pt x="891184" y="5143893"/>
                  </a:moveTo>
                  <a:lnTo>
                    <a:pt x="885736" y="5118709"/>
                  </a:lnTo>
                  <a:lnTo>
                    <a:pt x="871855" y="5098986"/>
                  </a:lnTo>
                  <a:lnTo>
                    <a:pt x="851217" y="5086286"/>
                  </a:lnTo>
                  <a:lnTo>
                    <a:pt x="825550" y="5082235"/>
                  </a:lnTo>
                  <a:lnTo>
                    <a:pt x="800569" y="5088001"/>
                  </a:lnTo>
                  <a:lnTo>
                    <a:pt x="780351" y="5102326"/>
                  </a:lnTo>
                  <a:lnTo>
                    <a:pt x="767029" y="5122977"/>
                  </a:lnTo>
                  <a:lnTo>
                    <a:pt x="762749" y="5147742"/>
                  </a:lnTo>
                  <a:lnTo>
                    <a:pt x="768985" y="5172024"/>
                  </a:lnTo>
                  <a:lnTo>
                    <a:pt x="783983" y="5192319"/>
                  </a:lnTo>
                  <a:lnTo>
                    <a:pt x="805053" y="5206073"/>
                  </a:lnTo>
                  <a:lnTo>
                    <a:pt x="829437" y="5210695"/>
                  </a:lnTo>
                  <a:lnTo>
                    <a:pt x="853948" y="5204815"/>
                  </a:lnTo>
                  <a:lnTo>
                    <a:pt x="873747" y="5190287"/>
                  </a:lnTo>
                  <a:lnTo>
                    <a:pt x="886815" y="5169255"/>
                  </a:lnTo>
                  <a:lnTo>
                    <a:pt x="891184" y="5143893"/>
                  </a:lnTo>
                  <a:close/>
                </a:path>
                <a:path w="3707765" h="6379209">
                  <a:moveTo>
                    <a:pt x="898042" y="5840869"/>
                  </a:moveTo>
                  <a:lnTo>
                    <a:pt x="892149" y="5816308"/>
                  </a:lnTo>
                  <a:lnTo>
                    <a:pt x="877633" y="5796521"/>
                  </a:lnTo>
                  <a:lnTo>
                    <a:pt x="856615" y="5783478"/>
                  </a:lnTo>
                  <a:lnTo>
                    <a:pt x="831227" y="5779160"/>
                  </a:lnTo>
                  <a:lnTo>
                    <a:pt x="806056" y="5784634"/>
                  </a:lnTo>
                  <a:lnTo>
                    <a:pt x="786333" y="5798528"/>
                  </a:lnTo>
                  <a:lnTo>
                    <a:pt x="773645" y="5819165"/>
                  </a:lnTo>
                  <a:lnTo>
                    <a:pt x="769594" y="5844832"/>
                  </a:lnTo>
                  <a:lnTo>
                    <a:pt x="775385" y="5869800"/>
                  </a:lnTo>
                  <a:lnTo>
                    <a:pt x="789736" y="5890018"/>
                  </a:lnTo>
                  <a:lnTo>
                    <a:pt x="810399" y="5903315"/>
                  </a:lnTo>
                  <a:lnTo>
                    <a:pt x="835152" y="5907583"/>
                  </a:lnTo>
                  <a:lnTo>
                    <a:pt x="859459" y="5901347"/>
                  </a:lnTo>
                  <a:lnTo>
                    <a:pt x="879754" y="5886335"/>
                  </a:lnTo>
                  <a:lnTo>
                    <a:pt x="893470" y="5865266"/>
                  </a:lnTo>
                  <a:lnTo>
                    <a:pt x="898042" y="5840869"/>
                  </a:lnTo>
                  <a:close/>
                </a:path>
                <a:path w="3707765" h="6379209">
                  <a:moveTo>
                    <a:pt x="913180" y="767156"/>
                  </a:moveTo>
                  <a:lnTo>
                    <a:pt x="911047" y="752094"/>
                  </a:lnTo>
                  <a:lnTo>
                    <a:pt x="868514" y="717461"/>
                  </a:lnTo>
                  <a:lnTo>
                    <a:pt x="849172" y="719747"/>
                  </a:lnTo>
                  <a:lnTo>
                    <a:pt x="832345" y="729272"/>
                  </a:lnTo>
                  <a:lnTo>
                    <a:pt x="820648" y="744385"/>
                  </a:lnTo>
                  <a:lnTo>
                    <a:pt x="815873" y="763549"/>
                  </a:lnTo>
                  <a:lnTo>
                    <a:pt x="819556" y="782739"/>
                  </a:lnTo>
                  <a:lnTo>
                    <a:pt x="830541" y="799084"/>
                  </a:lnTo>
                  <a:lnTo>
                    <a:pt x="846683" y="810399"/>
                  </a:lnTo>
                  <a:lnTo>
                    <a:pt x="865835" y="814476"/>
                  </a:lnTo>
                  <a:lnTo>
                    <a:pt x="883831" y="810590"/>
                  </a:lnTo>
                  <a:lnTo>
                    <a:pt x="898690" y="800442"/>
                  </a:lnTo>
                  <a:lnTo>
                    <a:pt x="908964" y="785482"/>
                  </a:lnTo>
                  <a:lnTo>
                    <a:pt x="913180" y="767156"/>
                  </a:lnTo>
                  <a:close/>
                </a:path>
                <a:path w="3707765" h="6379209">
                  <a:moveTo>
                    <a:pt x="929754" y="1461477"/>
                  </a:moveTo>
                  <a:lnTo>
                    <a:pt x="924852" y="1439570"/>
                  </a:lnTo>
                  <a:lnTo>
                    <a:pt x="912152" y="1421485"/>
                  </a:lnTo>
                  <a:lnTo>
                    <a:pt x="893622" y="1409128"/>
                  </a:lnTo>
                  <a:lnTo>
                    <a:pt x="871220" y="1404442"/>
                  </a:lnTo>
                  <a:lnTo>
                    <a:pt x="848347" y="1408442"/>
                  </a:lnTo>
                  <a:lnTo>
                    <a:pt x="830059" y="1420037"/>
                  </a:lnTo>
                  <a:lnTo>
                    <a:pt x="817778" y="1437843"/>
                  </a:lnTo>
                  <a:lnTo>
                    <a:pt x="812927" y="1460487"/>
                  </a:lnTo>
                  <a:lnTo>
                    <a:pt x="816737" y="1483144"/>
                  </a:lnTo>
                  <a:lnTo>
                    <a:pt x="828255" y="1502092"/>
                  </a:lnTo>
                  <a:lnTo>
                    <a:pt x="845781" y="1515427"/>
                  </a:lnTo>
                  <a:lnTo>
                    <a:pt x="867575" y="1521231"/>
                  </a:lnTo>
                  <a:lnTo>
                    <a:pt x="890727" y="1517167"/>
                  </a:lnTo>
                  <a:lnTo>
                    <a:pt x="910717" y="1504022"/>
                  </a:lnTo>
                  <a:lnTo>
                    <a:pt x="924687" y="1484528"/>
                  </a:lnTo>
                  <a:lnTo>
                    <a:pt x="929754" y="1461477"/>
                  </a:lnTo>
                  <a:close/>
                </a:path>
                <a:path w="3707765" h="6379209">
                  <a:moveTo>
                    <a:pt x="946200" y="4246359"/>
                  </a:moveTo>
                  <a:lnTo>
                    <a:pt x="941959" y="4222127"/>
                  </a:lnTo>
                  <a:lnTo>
                    <a:pt x="929462" y="4202493"/>
                  </a:lnTo>
                  <a:lnTo>
                    <a:pt x="929373" y="4202366"/>
                  </a:lnTo>
                  <a:lnTo>
                    <a:pt x="910437" y="4189107"/>
                  </a:lnTo>
                  <a:lnTo>
                    <a:pt x="910653" y="4189107"/>
                  </a:lnTo>
                  <a:lnTo>
                    <a:pt x="886777" y="4184154"/>
                  </a:lnTo>
                  <a:lnTo>
                    <a:pt x="863206" y="4189107"/>
                  </a:lnTo>
                  <a:lnTo>
                    <a:pt x="843737" y="4202493"/>
                  </a:lnTo>
                  <a:lnTo>
                    <a:pt x="830567" y="4222127"/>
                  </a:lnTo>
                  <a:lnTo>
                    <a:pt x="825931" y="4245686"/>
                  </a:lnTo>
                  <a:lnTo>
                    <a:pt x="830618" y="4267949"/>
                  </a:lnTo>
                  <a:lnTo>
                    <a:pt x="842899" y="4286313"/>
                  </a:lnTo>
                  <a:lnTo>
                    <a:pt x="861072" y="4299064"/>
                  </a:lnTo>
                  <a:lnTo>
                    <a:pt x="883475" y="4304487"/>
                  </a:lnTo>
                  <a:lnTo>
                    <a:pt x="907923" y="4301020"/>
                  </a:lnTo>
                  <a:lnTo>
                    <a:pt x="927658" y="4289120"/>
                  </a:lnTo>
                  <a:lnTo>
                    <a:pt x="940993" y="4270375"/>
                  </a:lnTo>
                  <a:lnTo>
                    <a:pt x="946200" y="4246359"/>
                  </a:lnTo>
                  <a:close/>
                </a:path>
                <a:path w="3707765" h="6379209">
                  <a:moveTo>
                    <a:pt x="955433" y="4934940"/>
                  </a:moveTo>
                  <a:lnTo>
                    <a:pt x="949883" y="4909807"/>
                  </a:lnTo>
                  <a:lnTo>
                    <a:pt x="935761" y="4889474"/>
                  </a:lnTo>
                  <a:lnTo>
                    <a:pt x="915238" y="4876038"/>
                  </a:lnTo>
                  <a:lnTo>
                    <a:pt x="890460" y="4871580"/>
                  </a:lnTo>
                  <a:lnTo>
                    <a:pt x="866140" y="4877587"/>
                  </a:lnTo>
                  <a:lnTo>
                    <a:pt x="845731" y="4892421"/>
                  </a:lnTo>
                  <a:lnTo>
                    <a:pt x="831824" y="4913376"/>
                  </a:lnTo>
                  <a:lnTo>
                    <a:pt x="826973" y="4937772"/>
                  </a:lnTo>
                  <a:lnTo>
                    <a:pt x="832624" y="4962334"/>
                  </a:lnTo>
                  <a:lnTo>
                    <a:pt x="846988" y="4982248"/>
                  </a:lnTo>
                  <a:lnTo>
                    <a:pt x="867892" y="4995494"/>
                  </a:lnTo>
                  <a:lnTo>
                    <a:pt x="893191" y="5000041"/>
                  </a:lnTo>
                  <a:lnTo>
                    <a:pt x="918438" y="4994757"/>
                  </a:lnTo>
                  <a:lnTo>
                    <a:pt x="938301" y="4981029"/>
                  </a:lnTo>
                  <a:lnTo>
                    <a:pt x="951166" y="4960531"/>
                  </a:lnTo>
                  <a:lnTo>
                    <a:pt x="955433" y="4934940"/>
                  </a:lnTo>
                  <a:close/>
                </a:path>
                <a:path w="3707765" h="6379209">
                  <a:moveTo>
                    <a:pt x="962672" y="5631929"/>
                  </a:moveTo>
                  <a:lnTo>
                    <a:pt x="956665" y="5607342"/>
                  </a:lnTo>
                  <a:lnTo>
                    <a:pt x="944232" y="5590197"/>
                  </a:lnTo>
                  <a:lnTo>
                    <a:pt x="941819" y="5586857"/>
                  </a:lnTo>
                  <a:lnTo>
                    <a:pt x="920750" y="5572963"/>
                  </a:lnTo>
                  <a:lnTo>
                    <a:pt x="896086" y="5568175"/>
                  </a:lnTo>
                  <a:lnTo>
                    <a:pt x="871308" y="5573852"/>
                  </a:lnTo>
                  <a:lnTo>
                    <a:pt x="851281" y="5588279"/>
                  </a:lnTo>
                  <a:lnTo>
                    <a:pt x="837984" y="5609323"/>
                  </a:lnTo>
                  <a:lnTo>
                    <a:pt x="833424" y="5634837"/>
                  </a:lnTo>
                  <a:lnTo>
                    <a:pt x="838733" y="5660288"/>
                  </a:lnTo>
                  <a:lnTo>
                    <a:pt x="852538" y="5680265"/>
                  </a:lnTo>
                  <a:lnTo>
                    <a:pt x="860336" y="5685142"/>
                  </a:lnTo>
                  <a:lnTo>
                    <a:pt x="873188" y="5693168"/>
                  </a:lnTo>
                  <a:lnTo>
                    <a:pt x="899020" y="5697410"/>
                  </a:lnTo>
                  <a:lnTo>
                    <a:pt x="924306" y="5691784"/>
                  </a:lnTo>
                  <a:lnTo>
                    <a:pt x="944740" y="5677560"/>
                  </a:lnTo>
                  <a:lnTo>
                    <a:pt x="958227" y="5656897"/>
                  </a:lnTo>
                  <a:lnTo>
                    <a:pt x="962672" y="5631929"/>
                  </a:lnTo>
                  <a:close/>
                </a:path>
                <a:path w="3707765" h="6379209">
                  <a:moveTo>
                    <a:pt x="1009827" y="1256957"/>
                  </a:moveTo>
                  <a:lnTo>
                    <a:pt x="1005674" y="1226845"/>
                  </a:lnTo>
                  <a:lnTo>
                    <a:pt x="991425" y="1202321"/>
                  </a:lnTo>
                  <a:lnTo>
                    <a:pt x="968883" y="1185405"/>
                  </a:lnTo>
                  <a:lnTo>
                    <a:pt x="939825" y="1178115"/>
                  </a:lnTo>
                  <a:lnTo>
                    <a:pt x="908558" y="1182522"/>
                  </a:lnTo>
                  <a:lnTo>
                    <a:pt x="882827" y="1197927"/>
                  </a:lnTo>
                  <a:lnTo>
                    <a:pt x="865251" y="1221943"/>
                  </a:lnTo>
                  <a:lnTo>
                    <a:pt x="858456" y="1252156"/>
                  </a:lnTo>
                  <a:lnTo>
                    <a:pt x="864044" y="1280972"/>
                  </a:lnTo>
                  <a:lnTo>
                    <a:pt x="879970" y="1305306"/>
                  </a:lnTo>
                  <a:lnTo>
                    <a:pt x="903592" y="1322374"/>
                  </a:lnTo>
                  <a:lnTo>
                    <a:pt x="932256" y="1329423"/>
                  </a:lnTo>
                  <a:lnTo>
                    <a:pt x="961339" y="1324533"/>
                  </a:lnTo>
                  <a:lnTo>
                    <a:pt x="985634" y="1309268"/>
                  </a:lnTo>
                  <a:lnTo>
                    <a:pt x="1002639" y="1285951"/>
                  </a:lnTo>
                  <a:lnTo>
                    <a:pt x="1009827" y="1256957"/>
                  </a:lnTo>
                  <a:close/>
                </a:path>
                <a:path w="3707765" h="6379209">
                  <a:moveTo>
                    <a:pt x="1012698" y="4037901"/>
                  </a:moveTo>
                  <a:lnTo>
                    <a:pt x="1009319" y="4016641"/>
                  </a:lnTo>
                  <a:lnTo>
                    <a:pt x="998512" y="3998620"/>
                  </a:lnTo>
                  <a:lnTo>
                    <a:pt x="981938" y="3985691"/>
                  </a:lnTo>
                  <a:lnTo>
                    <a:pt x="961212" y="3979710"/>
                  </a:lnTo>
                  <a:lnTo>
                    <a:pt x="938403" y="3982478"/>
                  </a:lnTo>
                  <a:lnTo>
                    <a:pt x="919226" y="3993616"/>
                  </a:lnTo>
                  <a:lnTo>
                    <a:pt x="905776" y="4011244"/>
                  </a:lnTo>
                  <a:lnTo>
                    <a:pt x="900176" y="4033494"/>
                  </a:lnTo>
                  <a:lnTo>
                    <a:pt x="903998" y="4056215"/>
                  </a:lnTo>
                  <a:lnTo>
                    <a:pt x="916012" y="4074960"/>
                  </a:lnTo>
                  <a:lnTo>
                    <a:pt x="934250" y="4087634"/>
                  </a:lnTo>
                  <a:lnTo>
                    <a:pt x="956703" y="4092194"/>
                  </a:lnTo>
                  <a:lnTo>
                    <a:pt x="977811" y="4087787"/>
                  </a:lnTo>
                  <a:lnTo>
                    <a:pt x="995387" y="4076090"/>
                  </a:lnTo>
                  <a:lnTo>
                    <a:pt x="1007618" y="4058869"/>
                  </a:lnTo>
                  <a:lnTo>
                    <a:pt x="1012698" y="4037901"/>
                  </a:lnTo>
                  <a:close/>
                </a:path>
                <a:path w="3707765" h="6379209">
                  <a:moveTo>
                    <a:pt x="1029004" y="4725682"/>
                  </a:moveTo>
                  <a:lnTo>
                    <a:pt x="1022934" y="4699609"/>
                  </a:lnTo>
                  <a:lnTo>
                    <a:pt x="1007770" y="4678350"/>
                  </a:lnTo>
                  <a:lnTo>
                    <a:pt x="985951" y="4664189"/>
                  </a:lnTo>
                  <a:lnTo>
                    <a:pt x="959916" y="4659477"/>
                  </a:lnTo>
                  <a:lnTo>
                    <a:pt x="934021" y="4665688"/>
                  </a:lnTo>
                  <a:lnTo>
                    <a:pt x="912787" y="4681055"/>
                  </a:lnTo>
                  <a:lnTo>
                    <a:pt x="898613" y="4703064"/>
                  </a:lnTo>
                  <a:lnTo>
                    <a:pt x="893889" y="4729200"/>
                  </a:lnTo>
                  <a:lnTo>
                    <a:pt x="899998" y="4755134"/>
                  </a:lnTo>
                  <a:lnTo>
                    <a:pt x="915162" y="4776127"/>
                  </a:lnTo>
                  <a:lnTo>
                    <a:pt x="937082" y="4790021"/>
                  </a:lnTo>
                  <a:lnTo>
                    <a:pt x="963485" y="4794682"/>
                  </a:lnTo>
                  <a:lnTo>
                    <a:pt x="989634" y="4788763"/>
                  </a:lnTo>
                  <a:lnTo>
                    <a:pt x="1010627" y="4773854"/>
                  </a:lnTo>
                  <a:lnTo>
                    <a:pt x="1024432" y="4752111"/>
                  </a:lnTo>
                  <a:lnTo>
                    <a:pt x="1029004" y="4725682"/>
                  </a:lnTo>
                  <a:close/>
                </a:path>
                <a:path w="3707765" h="6379209">
                  <a:moveTo>
                    <a:pt x="1039253" y="5426202"/>
                  </a:moveTo>
                  <a:lnTo>
                    <a:pt x="1034338" y="5398325"/>
                  </a:lnTo>
                  <a:lnTo>
                    <a:pt x="1019759" y="5375148"/>
                  </a:lnTo>
                  <a:lnTo>
                    <a:pt x="997661" y="5359006"/>
                  </a:lnTo>
                  <a:lnTo>
                    <a:pt x="970267" y="5352250"/>
                  </a:lnTo>
                  <a:lnTo>
                    <a:pt x="940968" y="5357038"/>
                  </a:lnTo>
                  <a:lnTo>
                    <a:pt x="916901" y="5372493"/>
                  </a:lnTo>
                  <a:lnTo>
                    <a:pt x="900684" y="5396065"/>
                  </a:lnTo>
                  <a:lnTo>
                    <a:pt x="894918" y="5425224"/>
                  </a:lnTo>
                  <a:lnTo>
                    <a:pt x="900798" y="5452973"/>
                  </a:lnTo>
                  <a:lnTo>
                    <a:pt x="916216" y="5475630"/>
                  </a:lnTo>
                  <a:lnTo>
                    <a:pt x="938923" y="5490934"/>
                  </a:lnTo>
                  <a:lnTo>
                    <a:pt x="966660" y="5496636"/>
                  </a:lnTo>
                  <a:lnTo>
                    <a:pt x="994486" y="5491226"/>
                  </a:lnTo>
                  <a:lnTo>
                    <a:pt x="1017384" y="5476202"/>
                  </a:lnTo>
                  <a:lnTo>
                    <a:pt x="1033068" y="5453786"/>
                  </a:lnTo>
                  <a:lnTo>
                    <a:pt x="1039253" y="5426202"/>
                  </a:lnTo>
                  <a:close/>
                </a:path>
                <a:path w="3707765" h="6379209">
                  <a:moveTo>
                    <a:pt x="1063091" y="1737017"/>
                  </a:moveTo>
                  <a:lnTo>
                    <a:pt x="1059649" y="1715262"/>
                  </a:lnTo>
                  <a:lnTo>
                    <a:pt x="1049020" y="1698066"/>
                  </a:lnTo>
                  <a:lnTo>
                    <a:pt x="1032383" y="1686661"/>
                  </a:lnTo>
                  <a:lnTo>
                    <a:pt x="1010945" y="1682330"/>
                  </a:lnTo>
                  <a:lnTo>
                    <a:pt x="989571" y="1686140"/>
                  </a:lnTo>
                  <a:lnTo>
                    <a:pt x="971981" y="1697240"/>
                  </a:lnTo>
                  <a:lnTo>
                    <a:pt x="959929" y="1713941"/>
                  </a:lnTo>
                  <a:lnTo>
                    <a:pt x="955217" y="1734578"/>
                  </a:lnTo>
                  <a:lnTo>
                    <a:pt x="959281" y="1755140"/>
                  </a:lnTo>
                  <a:lnTo>
                    <a:pt x="970927" y="1772742"/>
                  </a:lnTo>
                  <a:lnTo>
                    <a:pt x="988034" y="1785162"/>
                  </a:lnTo>
                  <a:lnTo>
                    <a:pt x="1008519" y="1790230"/>
                  </a:lnTo>
                  <a:lnTo>
                    <a:pt x="1029423" y="1786547"/>
                  </a:lnTo>
                  <a:lnTo>
                    <a:pt x="1046619" y="1775333"/>
                  </a:lnTo>
                  <a:lnTo>
                    <a:pt x="1058418" y="1758264"/>
                  </a:lnTo>
                  <a:lnTo>
                    <a:pt x="1063091" y="1737017"/>
                  </a:lnTo>
                  <a:close/>
                </a:path>
                <a:path w="3707765" h="6379209">
                  <a:moveTo>
                    <a:pt x="1078318" y="3828631"/>
                  </a:moveTo>
                  <a:lnTo>
                    <a:pt x="1075029" y="3809009"/>
                  </a:lnTo>
                  <a:lnTo>
                    <a:pt x="1064628" y="3792347"/>
                  </a:lnTo>
                  <a:lnTo>
                    <a:pt x="1048816" y="3780472"/>
                  </a:lnTo>
                  <a:lnTo>
                    <a:pt x="1029309" y="3775265"/>
                  </a:lnTo>
                  <a:lnTo>
                    <a:pt x="1024255" y="3775976"/>
                  </a:lnTo>
                  <a:lnTo>
                    <a:pt x="1009307" y="3778072"/>
                  </a:lnTo>
                  <a:lnTo>
                    <a:pt x="1007719" y="3778300"/>
                  </a:lnTo>
                  <a:lnTo>
                    <a:pt x="990257" y="3789121"/>
                  </a:lnTo>
                  <a:lnTo>
                    <a:pt x="978636" y="3806063"/>
                  </a:lnTo>
                  <a:lnTo>
                    <a:pt x="974585" y="3827500"/>
                  </a:lnTo>
                  <a:lnTo>
                    <a:pt x="978877" y="3847198"/>
                  </a:lnTo>
                  <a:lnTo>
                    <a:pt x="989990" y="3863581"/>
                  </a:lnTo>
                  <a:lnTo>
                    <a:pt x="1006132" y="3874820"/>
                  </a:lnTo>
                  <a:lnTo>
                    <a:pt x="1025525" y="3879126"/>
                  </a:lnTo>
                  <a:lnTo>
                    <a:pt x="1044841" y="3875113"/>
                  </a:lnTo>
                  <a:lnTo>
                    <a:pt x="1061491" y="3864025"/>
                  </a:lnTo>
                  <a:lnTo>
                    <a:pt x="1073340" y="3847846"/>
                  </a:lnTo>
                  <a:lnTo>
                    <a:pt x="1078318" y="3828631"/>
                  </a:lnTo>
                  <a:close/>
                </a:path>
                <a:path w="3707765" h="6379209">
                  <a:moveTo>
                    <a:pt x="1079246" y="1043482"/>
                  </a:moveTo>
                  <a:lnTo>
                    <a:pt x="1072769" y="1014920"/>
                  </a:lnTo>
                  <a:lnTo>
                    <a:pt x="1055827" y="991006"/>
                  </a:lnTo>
                  <a:lnTo>
                    <a:pt x="1031532" y="974750"/>
                  </a:lnTo>
                  <a:lnTo>
                    <a:pt x="1002957" y="969187"/>
                  </a:lnTo>
                  <a:lnTo>
                    <a:pt x="975753" y="975448"/>
                  </a:lnTo>
                  <a:lnTo>
                    <a:pt x="953160" y="991196"/>
                  </a:lnTo>
                  <a:lnTo>
                    <a:pt x="943927" y="1004697"/>
                  </a:lnTo>
                  <a:lnTo>
                    <a:pt x="937552" y="1014018"/>
                  </a:lnTo>
                  <a:lnTo>
                    <a:pt x="931265" y="1041539"/>
                  </a:lnTo>
                  <a:lnTo>
                    <a:pt x="936167" y="1071143"/>
                  </a:lnTo>
                  <a:lnTo>
                    <a:pt x="951242" y="1095082"/>
                  </a:lnTo>
                  <a:lnTo>
                    <a:pt x="974445" y="1111186"/>
                  </a:lnTo>
                  <a:lnTo>
                    <a:pt x="1003693" y="1117295"/>
                  </a:lnTo>
                  <a:lnTo>
                    <a:pt x="1032891" y="1111656"/>
                  </a:lnTo>
                  <a:lnTo>
                    <a:pt x="1057008" y="1095717"/>
                  </a:lnTo>
                  <a:lnTo>
                    <a:pt x="1073099" y="1072489"/>
                  </a:lnTo>
                  <a:lnTo>
                    <a:pt x="1073353" y="1072121"/>
                  </a:lnTo>
                  <a:lnTo>
                    <a:pt x="1079246" y="1043482"/>
                  </a:lnTo>
                  <a:close/>
                </a:path>
                <a:path w="3707765" h="6379209">
                  <a:moveTo>
                    <a:pt x="1107338" y="4522140"/>
                  </a:moveTo>
                  <a:lnTo>
                    <a:pt x="1102575" y="4491126"/>
                  </a:lnTo>
                  <a:lnTo>
                    <a:pt x="1086904" y="4465574"/>
                  </a:lnTo>
                  <a:lnTo>
                    <a:pt x="1062748" y="4448111"/>
                  </a:lnTo>
                  <a:lnTo>
                    <a:pt x="1032535" y="4441355"/>
                  </a:lnTo>
                  <a:lnTo>
                    <a:pt x="1002220" y="4447260"/>
                  </a:lnTo>
                  <a:lnTo>
                    <a:pt x="977214" y="4464164"/>
                  </a:lnTo>
                  <a:lnTo>
                    <a:pt x="960323" y="4489208"/>
                  </a:lnTo>
                  <a:lnTo>
                    <a:pt x="954417" y="4519549"/>
                  </a:lnTo>
                  <a:lnTo>
                    <a:pt x="960640" y="4548543"/>
                  </a:lnTo>
                  <a:lnTo>
                    <a:pt x="976782" y="4572127"/>
                  </a:lnTo>
                  <a:lnTo>
                    <a:pt x="1000633" y="4588103"/>
                  </a:lnTo>
                  <a:lnTo>
                    <a:pt x="1029944" y="4594276"/>
                  </a:lnTo>
                  <a:lnTo>
                    <a:pt x="1059662" y="4589208"/>
                  </a:lnTo>
                  <a:lnTo>
                    <a:pt x="1083830" y="4574222"/>
                  </a:lnTo>
                  <a:lnTo>
                    <a:pt x="1100391" y="4551235"/>
                  </a:lnTo>
                  <a:lnTo>
                    <a:pt x="1107338" y="4522140"/>
                  </a:lnTo>
                  <a:close/>
                </a:path>
                <a:path w="3707765" h="6379209">
                  <a:moveTo>
                    <a:pt x="1113459" y="5217198"/>
                  </a:moveTo>
                  <a:lnTo>
                    <a:pt x="1107821" y="5187048"/>
                  </a:lnTo>
                  <a:lnTo>
                    <a:pt x="1091184" y="5161966"/>
                  </a:lnTo>
                  <a:lnTo>
                    <a:pt x="1066380" y="5144859"/>
                  </a:lnTo>
                  <a:lnTo>
                    <a:pt x="1036332" y="5138674"/>
                  </a:lnTo>
                  <a:lnTo>
                    <a:pt x="1007478" y="5144592"/>
                  </a:lnTo>
                  <a:lnTo>
                    <a:pt x="983881" y="5160454"/>
                  </a:lnTo>
                  <a:lnTo>
                    <a:pt x="967765" y="5184038"/>
                  </a:lnTo>
                  <a:lnTo>
                    <a:pt x="961351" y="5213147"/>
                  </a:lnTo>
                  <a:lnTo>
                    <a:pt x="966063" y="5242877"/>
                  </a:lnTo>
                  <a:lnTo>
                    <a:pt x="980630" y="5267020"/>
                  </a:lnTo>
                  <a:lnTo>
                    <a:pt x="1003287" y="5283606"/>
                  </a:lnTo>
                  <a:lnTo>
                    <a:pt x="1032230" y="5290693"/>
                  </a:lnTo>
                  <a:lnTo>
                    <a:pt x="1063307" y="5286260"/>
                  </a:lnTo>
                  <a:lnTo>
                    <a:pt x="1088885" y="5270995"/>
                  </a:lnTo>
                  <a:lnTo>
                    <a:pt x="1106449" y="5247208"/>
                  </a:lnTo>
                  <a:lnTo>
                    <a:pt x="1113459" y="5217198"/>
                  </a:lnTo>
                  <a:close/>
                </a:path>
                <a:path w="3707765" h="6379209">
                  <a:moveTo>
                    <a:pt x="1134364" y="3616020"/>
                  </a:moveTo>
                  <a:lnTo>
                    <a:pt x="1129969" y="3599256"/>
                  </a:lnTo>
                  <a:lnTo>
                    <a:pt x="1119428" y="3585387"/>
                  </a:lnTo>
                  <a:lnTo>
                    <a:pt x="1117485" y="3584168"/>
                  </a:lnTo>
                  <a:lnTo>
                    <a:pt x="1104734" y="3576155"/>
                  </a:lnTo>
                  <a:lnTo>
                    <a:pt x="1087920" y="3573386"/>
                  </a:lnTo>
                  <a:lnTo>
                    <a:pt x="1072591" y="3577463"/>
                  </a:lnTo>
                  <a:lnTo>
                    <a:pt x="1059967" y="3586797"/>
                  </a:lnTo>
                  <a:lnTo>
                    <a:pt x="1051280" y="3600081"/>
                  </a:lnTo>
                  <a:lnTo>
                    <a:pt x="1047724" y="3616020"/>
                  </a:lnTo>
                  <a:lnTo>
                    <a:pt x="1050340" y="3633012"/>
                  </a:lnTo>
                  <a:lnTo>
                    <a:pt x="1050467" y="3633800"/>
                  </a:lnTo>
                  <a:lnTo>
                    <a:pt x="1059230" y="3647833"/>
                  </a:lnTo>
                  <a:lnTo>
                    <a:pt x="1072959" y="3657015"/>
                  </a:lnTo>
                  <a:lnTo>
                    <a:pt x="1090587" y="3660241"/>
                  </a:lnTo>
                  <a:lnTo>
                    <a:pt x="1108087" y="3656647"/>
                  </a:lnTo>
                  <a:lnTo>
                    <a:pt x="1122184" y="3647071"/>
                  </a:lnTo>
                  <a:lnTo>
                    <a:pt x="1131443" y="3633012"/>
                  </a:lnTo>
                  <a:lnTo>
                    <a:pt x="1134364" y="3616020"/>
                  </a:lnTo>
                  <a:close/>
                </a:path>
                <a:path w="3707765" h="6379209">
                  <a:moveTo>
                    <a:pt x="1154404" y="5658066"/>
                  </a:moveTo>
                  <a:lnTo>
                    <a:pt x="1151991" y="5654713"/>
                  </a:lnTo>
                  <a:lnTo>
                    <a:pt x="1130084" y="5641213"/>
                  </a:lnTo>
                  <a:lnTo>
                    <a:pt x="1103452" y="5637098"/>
                  </a:lnTo>
                  <a:lnTo>
                    <a:pt x="1078649" y="5643003"/>
                  </a:lnTo>
                  <a:lnTo>
                    <a:pt x="1058519" y="5657113"/>
                  </a:lnTo>
                  <a:lnTo>
                    <a:pt x="1044930" y="5677522"/>
                  </a:lnTo>
                  <a:lnTo>
                    <a:pt x="1039736" y="5702351"/>
                  </a:lnTo>
                  <a:lnTo>
                    <a:pt x="1044765" y="5728513"/>
                  </a:lnTo>
                  <a:lnTo>
                    <a:pt x="1059103" y="5750039"/>
                  </a:lnTo>
                  <a:lnTo>
                    <a:pt x="1072616" y="5759259"/>
                  </a:lnTo>
                  <a:lnTo>
                    <a:pt x="1095895" y="5732005"/>
                  </a:lnTo>
                  <a:lnTo>
                    <a:pt x="1125855" y="5695112"/>
                  </a:lnTo>
                  <a:lnTo>
                    <a:pt x="1154404" y="5658066"/>
                  </a:lnTo>
                  <a:close/>
                </a:path>
                <a:path w="3707765" h="6379209">
                  <a:moveTo>
                    <a:pt x="1156335" y="1526971"/>
                  </a:moveTo>
                  <a:lnTo>
                    <a:pt x="1150150" y="1496885"/>
                  </a:lnTo>
                  <a:lnTo>
                    <a:pt x="1133055" y="1472082"/>
                  </a:lnTo>
                  <a:lnTo>
                    <a:pt x="1107986" y="1455407"/>
                  </a:lnTo>
                  <a:lnTo>
                    <a:pt x="1077874" y="1449781"/>
                  </a:lnTo>
                  <a:lnTo>
                    <a:pt x="1049058" y="1456220"/>
                  </a:lnTo>
                  <a:lnTo>
                    <a:pt x="1025766" y="1472463"/>
                  </a:lnTo>
                  <a:lnTo>
                    <a:pt x="1010107" y="1496326"/>
                  </a:lnTo>
                  <a:lnTo>
                    <a:pt x="1004201" y="1525625"/>
                  </a:lnTo>
                  <a:lnTo>
                    <a:pt x="1009408" y="1555216"/>
                  </a:lnTo>
                  <a:lnTo>
                    <a:pt x="1024420" y="1579105"/>
                  </a:lnTo>
                  <a:lnTo>
                    <a:pt x="1047394" y="1595323"/>
                  </a:lnTo>
                  <a:lnTo>
                    <a:pt x="1076464" y="1601952"/>
                  </a:lnTo>
                  <a:lnTo>
                    <a:pt x="1107338" y="1596961"/>
                  </a:lnTo>
                  <a:lnTo>
                    <a:pt x="1132674" y="1581188"/>
                  </a:lnTo>
                  <a:lnTo>
                    <a:pt x="1149858" y="1557045"/>
                  </a:lnTo>
                  <a:lnTo>
                    <a:pt x="1156335" y="1526971"/>
                  </a:lnTo>
                  <a:close/>
                </a:path>
                <a:path w="3707765" h="6379209">
                  <a:moveTo>
                    <a:pt x="1171816" y="4307116"/>
                  </a:moveTo>
                  <a:lnTo>
                    <a:pt x="1165453" y="4277893"/>
                  </a:lnTo>
                  <a:lnTo>
                    <a:pt x="1149311" y="4254487"/>
                  </a:lnTo>
                  <a:lnTo>
                    <a:pt x="1125474" y="4238917"/>
                  </a:lnTo>
                  <a:lnTo>
                    <a:pt x="1095997" y="4233202"/>
                  </a:lnTo>
                  <a:lnTo>
                    <a:pt x="1065250" y="4239311"/>
                  </a:lnTo>
                  <a:lnTo>
                    <a:pt x="1040447" y="4256151"/>
                  </a:lnTo>
                  <a:lnTo>
                    <a:pt x="1024102" y="4281119"/>
                  </a:lnTo>
                  <a:lnTo>
                    <a:pt x="1018794" y="4311650"/>
                  </a:lnTo>
                  <a:lnTo>
                    <a:pt x="1025588" y="4340390"/>
                  </a:lnTo>
                  <a:lnTo>
                    <a:pt x="1042263" y="4364050"/>
                  </a:lnTo>
                  <a:lnTo>
                    <a:pt x="1066292" y="4380128"/>
                  </a:lnTo>
                  <a:lnTo>
                    <a:pt x="1095133" y="4386173"/>
                  </a:lnTo>
                  <a:lnTo>
                    <a:pt x="1125347" y="4380128"/>
                  </a:lnTo>
                  <a:lnTo>
                    <a:pt x="1125486" y="4380128"/>
                  </a:lnTo>
                  <a:lnTo>
                    <a:pt x="1150124" y="4363161"/>
                  </a:lnTo>
                  <a:lnTo>
                    <a:pt x="1166380" y="4337977"/>
                  </a:lnTo>
                  <a:lnTo>
                    <a:pt x="1171816" y="4307116"/>
                  </a:lnTo>
                  <a:close/>
                </a:path>
                <a:path w="3707765" h="6379209">
                  <a:moveTo>
                    <a:pt x="1178077" y="5004828"/>
                  </a:moveTo>
                  <a:lnTo>
                    <a:pt x="1171727" y="4975847"/>
                  </a:lnTo>
                  <a:lnTo>
                    <a:pt x="1155496" y="4952289"/>
                  </a:lnTo>
                  <a:lnTo>
                    <a:pt x="1131620" y="4936375"/>
                  </a:lnTo>
                  <a:lnTo>
                    <a:pt x="1107363" y="4931334"/>
                  </a:lnTo>
                  <a:lnTo>
                    <a:pt x="1102334" y="4930279"/>
                  </a:lnTo>
                  <a:lnTo>
                    <a:pt x="1072642" y="4935423"/>
                  </a:lnTo>
                  <a:lnTo>
                    <a:pt x="1048524" y="4950472"/>
                  </a:lnTo>
                  <a:lnTo>
                    <a:pt x="1032002" y="4973523"/>
                  </a:lnTo>
                  <a:lnTo>
                    <a:pt x="1025131" y="5002644"/>
                  </a:lnTo>
                  <a:lnTo>
                    <a:pt x="1029982" y="5033632"/>
                  </a:lnTo>
                  <a:lnTo>
                    <a:pt x="1045730" y="5059134"/>
                  </a:lnTo>
                  <a:lnTo>
                    <a:pt x="1069949" y="5076545"/>
                  </a:lnTo>
                  <a:lnTo>
                    <a:pt x="1100162" y="5083238"/>
                  </a:lnTo>
                  <a:lnTo>
                    <a:pt x="1130439" y="5077218"/>
                  </a:lnTo>
                  <a:lnTo>
                    <a:pt x="1155433" y="5060213"/>
                  </a:lnTo>
                  <a:lnTo>
                    <a:pt x="1172260" y="5035118"/>
                  </a:lnTo>
                  <a:lnTo>
                    <a:pt x="1178077" y="5004828"/>
                  </a:lnTo>
                  <a:close/>
                </a:path>
                <a:path w="3707765" h="6379209">
                  <a:moveTo>
                    <a:pt x="1220939" y="1314513"/>
                  </a:moveTo>
                  <a:lnTo>
                    <a:pt x="1214120" y="1285976"/>
                  </a:lnTo>
                  <a:lnTo>
                    <a:pt x="1214056" y="1285671"/>
                  </a:lnTo>
                  <a:lnTo>
                    <a:pt x="1197483" y="1262583"/>
                  </a:lnTo>
                  <a:lnTo>
                    <a:pt x="1197381" y="1262430"/>
                  </a:lnTo>
                  <a:lnTo>
                    <a:pt x="1173353" y="1247038"/>
                  </a:lnTo>
                  <a:lnTo>
                    <a:pt x="1173734" y="1247038"/>
                  </a:lnTo>
                  <a:lnTo>
                    <a:pt x="1143787" y="1241361"/>
                  </a:lnTo>
                  <a:lnTo>
                    <a:pt x="1114272" y="1247038"/>
                  </a:lnTo>
                  <a:lnTo>
                    <a:pt x="1090409" y="1262583"/>
                  </a:lnTo>
                  <a:lnTo>
                    <a:pt x="1074267" y="1285976"/>
                  </a:lnTo>
                  <a:lnTo>
                    <a:pt x="1067892" y="1315212"/>
                  </a:lnTo>
                  <a:lnTo>
                    <a:pt x="1073315" y="1346073"/>
                  </a:lnTo>
                  <a:lnTo>
                    <a:pt x="1089558" y="1371282"/>
                  </a:lnTo>
                  <a:lnTo>
                    <a:pt x="1114132" y="1388237"/>
                  </a:lnTo>
                  <a:lnTo>
                    <a:pt x="1144498" y="1394358"/>
                  </a:lnTo>
                  <a:lnTo>
                    <a:pt x="1174673" y="1387754"/>
                  </a:lnTo>
                  <a:lnTo>
                    <a:pt x="1199349" y="1370291"/>
                  </a:lnTo>
                  <a:lnTo>
                    <a:pt x="1215707" y="1344891"/>
                  </a:lnTo>
                  <a:lnTo>
                    <a:pt x="1220812" y="1315212"/>
                  </a:lnTo>
                  <a:lnTo>
                    <a:pt x="1220939" y="1314513"/>
                  </a:lnTo>
                  <a:close/>
                </a:path>
                <a:path w="3707765" h="6379209">
                  <a:moveTo>
                    <a:pt x="1242275" y="4104932"/>
                  </a:moveTo>
                  <a:lnTo>
                    <a:pt x="1237843" y="4074414"/>
                  </a:lnTo>
                  <a:lnTo>
                    <a:pt x="1222171" y="4048620"/>
                  </a:lnTo>
                  <a:lnTo>
                    <a:pt x="1197952" y="4030548"/>
                  </a:lnTo>
                  <a:lnTo>
                    <a:pt x="1167930" y="4023169"/>
                  </a:lnTo>
                  <a:lnTo>
                    <a:pt x="1138656" y="4027982"/>
                  </a:lnTo>
                  <a:lnTo>
                    <a:pt x="1114272" y="4042994"/>
                  </a:lnTo>
                  <a:lnTo>
                    <a:pt x="1097153" y="4066057"/>
                  </a:lnTo>
                  <a:lnTo>
                    <a:pt x="1089634" y="4094988"/>
                  </a:lnTo>
                  <a:lnTo>
                    <a:pt x="1093787" y="4126255"/>
                  </a:lnTo>
                  <a:lnTo>
                    <a:pt x="1108900" y="4151820"/>
                  </a:lnTo>
                  <a:lnTo>
                    <a:pt x="1132789" y="4169257"/>
                  </a:lnTo>
                  <a:lnTo>
                    <a:pt x="1163281" y="4176191"/>
                  </a:lnTo>
                  <a:lnTo>
                    <a:pt x="1192809" y="4171289"/>
                  </a:lnTo>
                  <a:lnTo>
                    <a:pt x="1217371" y="4156367"/>
                  </a:lnTo>
                  <a:lnTo>
                    <a:pt x="1234643" y="4133545"/>
                  </a:lnTo>
                  <a:lnTo>
                    <a:pt x="1242275" y="4104932"/>
                  </a:lnTo>
                  <a:close/>
                </a:path>
                <a:path w="3707765" h="6379209">
                  <a:moveTo>
                    <a:pt x="1242491" y="5494325"/>
                  </a:moveTo>
                  <a:lnTo>
                    <a:pt x="1237043" y="5468137"/>
                  </a:lnTo>
                  <a:lnTo>
                    <a:pt x="1222133" y="5446700"/>
                  </a:lnTo>
                  <a:lnTo>
                    <a:pt x="1200302" y="5432425"/>
                  </a:lnTo>
                  <a:lnTo>
                    <a:pt x="1174038" y="5427789"/>
                  </a:lnTo>
                  <a:lnTo>
                    <a:pt x="1148067" y="5434152"/>
                  </a:lnTo>
                  <a:lnTo>
                    <a:pt x="1127467" y="5449709"/>
                  </a:lnTo>
                  <a:lnTo>
                    <a:pt x="1114336" y="5472087"/>
                  </a:lnTo>
                  <a:lnTo>
                    <a:pt x="1110792" y="5498922"/>
                  </a:lnTo>
                  <a:lnTo>
                    <a:pt x="1117320" y="5523814"/>
                  </a:lnTo>
                  <a:lnTo>
                    <a:pt x="1131963" y="5543258"/>
                  </a:lnTo>
                  <a:lnTo>
                    <a:pt x="1152969" y="5555678"/>
                  </a:lnTo>
                  <a:lnTo>
                    <a:pt x="1178610" y="5559526"/>
                  </a:lnTo>
                  <a:lnTo>
                    <a:pt x="1203617" y="5553761"/>
                  </a:lnTo>
                  <a:lnTo>
                    <a:pt x="1223873" y="5539664"/>
                  </a:lnTo>
                  <a:lnTo>
                    <a:pt x="1237475" y="5519191"/>
                  </a:lnTo>
                  <a:lnTo>
                    <a:pt x="1242491" y="5494325"/>
                  </a:lnTo>
                  <a:close/>
                </a:path>
                <a:path w="3707765" h="6379209">
                  <a:moveTo>
                    <a:pt x="1246657" y="4793170"/>
                  </a:moveTo>
                  <a:lnTo>
                    <a:pt x="1239570" y="4764113"/>
                  </a:lnTo>
                  <a:lnTo>
                    <a:pt x="1222806" y="4740808"/>
                  </a:lnTo>
                  <a:lnTo>
                    <a:pt x="1198689" y="4725428"/>
                  </a:lnTo>
                  <a:lnTo>
                    <a:pt x="1169504" y="4720171"/>
                  </a:lnTo>
                  <a:lnTo>
                    <a:pt x="1139367" y="4727067"/>
                  </a:lnTo>
                  <a:lnTo>
                    <a:pt x="1114882" y="4744771"/>
                  </a:lnTo>
                  <a:lnTo>
                    <a:pt x="1098804" y="4770310"/>
                  </a:lnTo>
                  <a:lnTo>
                    <a:pt x="1093889" y="4800778"/>
                  </a:lnTo>
                  <a:lnTo>
                    <a:pt x="1101064" y="4829530"/>
                  </a:lnTo>
                  <a:lnTo>
                    <a:pt x="1117955" y="4852606"/>
                  </a:lnTo>
                  <a:lnTo>
                    <a:pt x="1142301" y="4867859"/>
                  </a:lnTo>
                  <a:lnTo>
                    <a:pt x="1171765" y="4873168"/>
                  </a:lnTo>
                  <a:lnTo>
                    <a:pt x="1202461" y="4866703"/>
                  </a:lnTo>
                  <a:lnTo>
                    <a:pt x="1226616" y="4849660"/>
                  </a:lnTo>
                  <a:lnTo>
                    <a:pt x="1242072" y="4824374"/>
                  </a:lnTo>
                  <a:lnTo>
                    <a:pt x="1246657" y="4793170"/>
                  </a:lnTo>
                  <a:close/>
                </a:path>
                <a:path w="3707765" h="6379209">
                  <a:moveTo>
                    <a:pt x="1286471" y="1108303"/>
                  </a:moveTo>
                  <a:lnTo>
                    <a:pt x="1285824" y="1105027"/>
                  </a:lnTo>
                  <a:lnTo>
                    <a:pt x="1280972" y="1080490"/>
                  </a:lnTo>
                  <a:lnTo>
                    <a:pt x="1265961" y="1057376"/>
                  </a:lnTo>
                  <a:lnTo>
                    <a:pt x="1243685" y="1041298"/>
                  </a:lnTo>
                  <a:lnTo>
                    <a:pt x="1216380" y="1034643"/>
                  </a:lnTo>
                  <a:lnTo>
                    <a:pt x="1187500" y="1039774"/>
                  </a:lnTo>
                  <a:lnTo>
                    <a:pt x="1163180" y="1055662"/>
                  </a:lnTo>
                  <a:lnTo>
                    <a:pt x="1146403" y="1079423"/>
                  </a:lnTo>
                  <a:lnTo>
                    <a:pt x="1144778" y="1086916"/>
                  </a:lnTo>
                  <a:lnTo>
                    <a:pt x="1140142" y="1108303"/>
                  </a:lnTo>
                  <a:lnTo>
                    <a:pt x="1145692" y="1135722"/>
                  </a:lnTo>
                  <a:lnTo>
                    <a:pt x="1160907" y="1158621"/>
                  </a:lnTo>
                  <a:lnTo>
                    <a:pt x="1183436" y="1174521"/>
                  </a:lnTo>
                  <a:lnTo>
                    <a:pt x="1210945" y="1181023"/>
                  </a:lnTo>
                  <a:lnTo>
                    <a:pt x="1240396" y="1176121"/>
                  </a:lnTo>
                  <a:lnTo>
                    <a:pt x="1264386" y="1160856"/>
                  </a:lnTo>
                  <a:lnTo>
                    <a:pt x="1280528" y="1137475"/>
                  </a:lnTo>
                  <a:lnTo>
                    <a:pt x="1286471" y="1108303"/>
                  </a:lnTo>
                  <a:close/>
                </a:path>
                <a:path w="3707765" h="6379209">
                  <a:moveTo>
                    <a:pt x="1291691" y="1800301"/>
                  </a:moveTo>
                  <a:lnTo>
                    <a:pt x="1284198" y="1773148"/>
                  </a:lnTo>
                  <a:lnTo>
                    <a:pt x="1267548" y="1751291"/>
                  </a:lnTo>
                  <a:lnTo>
                    <a:pt x="1244206" y="1736953"/>
                  </a:lnTo>
                  <a:lnTo>
                    <a:pt x="1216647" y="1732356"/>
                  </a:lnTo>
                  <a:lnTo>
                    <a:pt x="1188072" y="1739366"/>
                  </a:lnTo>
                  <a:lnTo>
                    <a:pt x="1165301" y="1756486"/>
                  </a:lnTo>
                  <a:lnTo>
                    <a:pt x="1150721" y="1781035"/>
                  </a:lnTo>
                  <a:lnTo>
                    <a:pt x="1146708" y="1810334"/>
                  </a:lnTo>
                  <a:lnTo>
                    <a:pt x="1153972" y="1837474"/>
                  </a:lnTo>
                  <a:lnTo>
                    <a:pt x="1170330" y="1859102"/>
                  </a:lnTo>
                  <a:lnTo>
                    <a:pt x="1193533" y="1873199"/>
                  </a:lnTo>
                  <a:lnTo>
                    <a:pt x="1221384" y="1877771"/>
                  </a:lnTo>
                  <a:lnTo>
                    <a:pt x="1250061" y="1870875"/>
                  </a:lnTo>
                  <a:lnTo>
                    <a:pt x="1272997" y="1853831"/>
                  </a:lnTo>
                  <a:lnTo>
                    <a:pt x="1287703" y="1829396"/>
                  </a:lnTo>
                  <a:lnTo>
                    <a:pt x="1291691" y="1800301"/>
                  </a:lnTo>
                  <a:close/>
                </a:path>
                <a:path w="3707765" h="6379209">
                  <a:moveTo>
                    <a:pt x="1308620" y="5283263"/>
                  </a:moveTo>
                  <a:lnTo>
                    <a:pt x="1302994" y="5258282"/>
                  </a:lnTo>
                  <a:lnTo>
                    <a:pt x="1288796" y="5238623"/>
                  </a:lnTo>
                  <a:lnTo>
                    <a:pt x="1267968" y="5226050"/>
                  </a:lnTo>
                  <a:lnTo>
                    <a:pt x="1242453" y="5222354"/>
                  </a:lnTo>
                  <a:lnTo>
                    <a:pt x="1219009" y="5228145"/>
                  </a:lnTo>
                  <a:lnTo>
                    <a:pt x="1199756" y="5241747"/>
                  </a:lnTo>
                  <a:lnTo>
                    <a:pt x="1186649" y="5261165"/>
                  </a:lnTo>
                  <a:lnTo>
                    <a:pt x="1181658" y="5284419"/>
                  </a:lnTo>
                  <a:lnTo>
                    <a:pt x="1186865" y="5308498"/>
                  </a:lnTo>
                  <a:lnTo>
                    <a:pt x="1186903" y="5308689"/>
                  </a:lnTo>
                  <a:lnTo>
                    <a:pt x="1201318" y="5329479"/>
                  </a:lnTo>
                  <a:lnTo>
                    <a:pt x="1222070" y="5343931"/>
                  </a:lnTo>
                  <a:lnTo>
                    <a:pt x="1246339" y="5349240"/>
                  </a:lnTo>
                  <a:lnTo>
                    <a:pt x="1270876" y="5343779"/>
                  </a:lnTo>
                  <a:lnTo>
                    <a:pt x="1290828" y="5329479"/>
                  </a:lnTo>
                  <a:lnTo>
                    <a:pt x="1304061" y="5308689"/>
                  </a:lnTo>
                  <a:lnTo>
                    <a:pt x="1304175" y="5308498"/>
                  </a:lnTo>
                  <a:lnTo>
                    <a:pt x="1308620" y="5283263"/>
                  </a:lnTo>
                  <a:close/>
                </a:path>
                <a:path w="3707765" h="6379209">
                  <a:moveTo>
                    <a:pt x="1311122" y="3891419"/>
                  </a:moveTo>
                  <a:lnTo>
                    <a:pt x="1305661" y="3861866"/>
                  </a:lnTo>
                  <a:lnTo>
                    <a:pt x="1290320" y="3837889"/>
                  </a:lnTo>
                  <a:lnTo>
                    <a:pt x="1267079" y="3821569"/>
                  </a:lnTo>
                  <a:lnTo>
                    <a:pt x="1237919" y="3814965"/>
                  </a:lnTo>
                  <a:lnTo>
                    <a:pt x="1206995" y="3820122"/>
                  </a:lnTo>
                  <a:lnTo>
                    <a:pt x="1181646" y="3836162"/>
                  </a:lnTo>
                  <a:lnTo>
                    <a:pt x="1164501" y="3860584"/>
                  </a:lnTo>
                  <a:lnTo>
                    <a:pt x="1158163" y="3890911"/>
                  </a:lnTo>
                  <a:lnTo>
                    <a:pt x="1163967" y="3919829"/>
                  </a:lnTo>
                  <a:lnTo>
                    <a:pt x="1179842" y="3944010"/>
                  </a:lnTo>
                  <a:lnTo>
                    <a:pt x="1203350" y="3960901"/>
                  </a:lnTo>
                  <a:lnTo>
                    <a:pt x="1232001" y="3967937"/>
                  </a:lnTo>
                  <a:lnTo>
                    <a:pt x="1262583" y="3962882"/>
                  </a:lnTo>
                  <a:lnTo>
                    <a:pt x="1287703" y="3946766"/>
                  </a:lnTo>
                  <a:lnTo>
                    <a:pt x="1304747" y="3922103"/>
                  </a:lnTo>
                  <a:lnTo>
                    <a:pt x="1311122" y="3891419"/>
                  </a:lnTo>
                  <a:close/>
                </a:path>
                <a:path w="3707765" h="6379209">
                  <a:moveTo>
                    <a:pt x="1317472" y="4586059"/>
                  </a:moveTo>
                  <a:lnTo>
                    <a:pt x="1310932" y="4557103"/>
                  </a:lnTo>
                  <a:lnTo>
                    <a:pt x="1294536" y="4533671"/>
                  </a:lnTo>
                  <a:lnTo>
                    <a:pt x="1270546" y="4517923"/>
                  </a:lnTo>
                  <a:lnTo>
                    <a:pt x="1241183" y="4512043"/>
                  </a:lnTo>
                  <a:lnTo>
                    <a:pt x="1211567" y="4517402"/>
                  </a:lnTo>
                  <a:lnTo>
                    <a:pt x="1187538" y="4532655"/>
                  </a:lnTo>
                  <a:lnTo>
                    <a:pt x="1171155" y="4555820"/>
                  </a:lnTo>
                  <a:lnTo>
                    <a:pt x="1164463" y="4584979"/>
                  </a:lnTo>
                  <a:lnTo>
                    <a:pt x="1169543" y="4615904"/>
                  </a:lnTo>
                  <a:lnTo>
                    <a:pt x="1185494" y="4641304"/>
                  </a:lnTo>
                  <a:lnTo>
                    <a:pt x="1209852" y="4658538"/>
                  </a:lnTo>
                  <a:lnTo>
                    <a:pt x="1240116" y="4665015"/>
                  </a:lnTo>
                  <a:lnTo>
                    <a:pt x="1270368" y="4658779"/>
                  </a:lnTo>
                  <a:lnTo>
                    <a:pt x="1295234" y="4641608"/>
                  </a:lnTo>
                  <a:lnTo>
                    <a:pt x="1311884" y="4616399"/>
                  </a:lnTo>
                  <a:lnTo>
                    <a:pt x="1317472" y="4586059"/>
                  </a:lnTo>
                  <a:close/>
                </a:path>
                <a:path w="3707765" h="6379209">
                  <a:moveTo>
                    <a:pt x="1364576" y="1601114"/>
                  </a:moveTo>
                  <a:lnTo>
                    <a:pt x="1360322" y="1569847"/>
                  </a:lnTo>
                  <a:lnTo>
                    <a:pt x="1345133" y="1544320"/>
                  </a:lnTo>
                  <a:lnTo>
                    <a:pt x="1321193" y="1526946"/>
                  </a:lnTo>
                  <a:lnTo>
                    <a:pt x="1290688" y="1520113"/>
                  </a:lnTo>
                  <a:lnTo>
                    <a:pt x="1261186" y="1525092"/>
                  </a:lnTo>
                  <a:lnTo>
                    <a:pt x="1236675" y="1540065"/>
                  </a:lnTo>
                  <a:lnTo>
                    <a:pt x="1219479" y="1562938"/>
                  </a:lnTo>
                  <a:lnTo>
                    <a:pt x="1211910" y="1591602"/>
                  </a:lnTo>
                  <a:lnTo>
                    <a:pt x="1216406" y="1622082"/>
                  </a:lnTo>
                  <a:lnTo>
                    <a:pt x="1232141" y="1647812"/>
                  </a:lnTo>
                  <a:lnTo>
                    <a:pt x="1256411" y="1665820"/>
                  </a:lnTo>
                  <a:lnTo>
                    <a:pt x="1286471" y="1673123"/>
                  </a:lnTo>
                  <a:lnTo>
                    <a:pt x="1315720" y="1668208"/>
                  </a:lnTo>
                  <a:lnTo>
                    <a:pt x="1340065" y="1653120"/>
                  </a:lnTo>
                  <a:lnTo>
                    <a:pt x="1357134" y="1630019"/>
                  </a:lnTo>
                  <a:lnTo>
                    <a:pt x="1364576" y="1601114"/>
                  </a:lnTo>
                  <a:close/>
                </a:path>
                <a:path w="3707765" h="6379209">
                  <a:moveTo>
                    <a:pt x="1373251" y="5074285"/>
                  </a:moveTo>
                  <a:lnTo>
                    <a:pt x="1367497" y="5049126"/>
                  </a:lnTo>
                  <a:lnTo>
                    <a:pt x="1352981" y="5028755"/>
                  </a:lnTo>
                  <a:lnTo>
                    <a:pt x="1332090" y="5015408"/>
                  </a:lnTo>
                  <a:lnTo>
                    <a:pt x="1307223" y="5011394"/>
                  </a:lnTo>
                  <a:lnTo>
                    <a:pt x="1284198" y="5017503"/>
                  </a:lnTo>
                  <a:lnTo>
                    <a:pt x="1278547" y="5021605"/>
                  </a:lnTo>
                  <a:lnTo>
                    <a:pt x="1264678" y="5031676"/>
                  </a:lnTo>
                  <a:lnTo>
                    <a:pt x="1251038" y="5051514"/>
                  </a:lnTo>
                  <a:lnTo>
                    <a:pt x="1245666" y="5074285"/>
                  </a:lnTo>
                  <a:lnTo>
                    <a:pt x="1245577" y="5074615"/>
                  </a:lnTo>
                  <a:lnTo>
                    <a:pt x="1250276" y="5099431"/>
                  </a:lnTo>
                  <a:lnTo>
                    <a:pt x="1264119" y="5119954"/>
                  </a:lnTo>
                  <a:lnTo>
                    <a:pt x="1284820" y="5133911"/>
                  </a:lnTo>
                  <a:lnTo>
                    <a:pt x="1310132" y="5139055"/>
                  </a:lnTo>
                  <a:lnTo>
                    <a:pt x="1335582" y="5134089"/>
                  </a:lnTo>
                  <a:lnTo>
                    <a:pt x="1355750" y="5120449"/>
                  </a:lnTo>
                  <a:lnTo>
                    <a:pt x="1368894" y="5099913"/>
                  </a:lnTo>
                  <a:lnTo>
                    <a:pt x="1373200" y="5074615"/>
                  </a:lnTo>
                  <a:lnTo>
                    <a:pt x="1373251" y="5074285"/>
                  </a:lnTo>
                  <a:close/>
                </a:path>
                <a:path w="3707765" h="6379209">
                  <a:moveTo>
                    <a:pt x="1374495" y="3681730"/>
                  </a:moveTo>
                  <a:lnTo>
                    <a:pt x="1368679" y="3652253"/>
                  </a:lnTo>
                  <a:lnTo>
                    <a:pt x="1352931" y="3628174"/>
                  </a:lnTo>
                  <a:lnTo>
                    <a:pt x="1329486" y="3611803"/>
                  </a:lnTo>
                  <a:lnTo>
                    <a:pt x="1300594" y="3605453"/>
                  </a:lnTo>
                  <a:lnTo>
                    <a:pt x="1270406" y="3611524"/>
                  </a:lnTo>
                  <a:lnTo>
                    <a:pt x="1245362" y="3628796"/>
                  </a:lnTo>
                  <a:lnTo>
                    <a:pt x="1228534" y="3654133"/>
                  </a:lnTo>
                  <a:lnTo>
                    <a:pt x="1223022" y="3684384"/>
                  </a:lnTo>
                  <a:lnTo>
                    <a:pt x="1229931" y="3713099"/>
                  </a:lnTo>
                  <a:lnTo>
                    <a:pt x="1246771" y="3736263"/>
                  </a:lnTo>
                  <a:lnTo>
                    <a:pt x="1271130" y="3751630"/>
                  </a:lnTo>
                  <a:lnTo>
                    <a:pt x="1300645" y="3756977"/>
                  </a:lnTo>
                  <a:lnTo>
                    <a:pt x="1330198" y="3750995"/>
                  </a:lnTo>
                  <a:lnTo>
                    <a:pt x="1353604" y="3735171"/>
                  </a:lnTo>
                  <a:lnTo>
                    <a:pt x="1368996" y="3711448"/>
                  </a:lnTo>
                  <a:lnTo>
                    <a:pt x="1374495" y="3681730"/>
                  </a:lnTo>
                  <a:close/>
                </a:path>
                <a:path w="3707765" h="6379209">
                  <a:moveTo>
                    <a:pt x="1374927" y="4377067"/>
                  </a:moveTo>
                  <a:lnTo>
                    <a:pt x="1368869" y="4349356"/>
                  </a:lnTo>
                  <a:lnTo>
                    <a:pt x="1353439" y="4327449"/>
                  </a:lnTo>
                  <a:lnTo>
                    <a:pt x="1330667" y="4313250"/>
                  </a:lnTo>
                  <a:lnTo>
                    <a:pt x="1308290" y="4309605"/>
                  </a:lnTo>
                  <a:lnTo>
                    <a:pt x="1302562" y="4308653"/>
                  </a:lnTo>
                  <a:lnTo>
                    <a:pt x="1274940" y="4314990"/>
                  </a:lnTo>
                  <a:lnTo>
                    <a:pt x="1252715" y="4330763"/>
                  </a:lnTo>
                  <a:lnTo>
                    <a:pt x="1238123" y="4353611"/>
                  </a:lnTo>
                  <a:lnTo>
                    <a:pt x="1233424" y="4381144"/>
                  </a:lnTo>
                  <a:lnTo>
                    <a:pt x="1240078" y="4408208"/>
                  </a:lnTo>
                  <a:lnTo>
                    <a:pt x="1256271" y="4430420"/>
                  </a:lnTo>
                  <a:lnTo>
                    <a:pt x="1275765" y="4442942"/>
                  </a:lnTo>
                  <a:lnTo>
                    <a:pt x="1279372" y="4445254"/>
                  </a:lnTo>
                  <a:lnTo>
                    <a:pt x="1306741" y="4450258"/>
                  </a:lnTo>
                  <a:lnTo>
                    <a:pt x="1334033" y="4443996"/>
                  </a:lnTo>
                  <a:lnTo>
                    <a:pt x="1355864" y="4428236"/>
                  </a:lnTo>
                  <a:lnTo>
                    <a:pt x="1370177" y="4405198"/>
                  </a:lnTo>
                  <a:lnTo>
                    <a:pt x="1374927" y="4377067"/>
                  </a:lnTo>
                  <a:close/>
                </a:path>
                <a:path w="3707765" h="6379209">
                  <a:moveTo>
                    <a:pt x="1412163" y="2083333"/>
                  </a:moveTo>
                  <a:lnTo>
                    <a:pt x="1407160" y="2063140"/>
                  </a:lnTo>
                  <a:lnTo>
                    <a:pt x="1394574" y="2045957"/>
                  </a:lnTo>
                  <a:lnTo>
                    <a:pt x="1376895" y="2034197"/>
                  </a:lnTo>
                  <a:lnTo>
                    <a:pt x="1356690" y="2030272"/>
                  </a:lnTo>
                  <a:lnTo>
                    <a:pt x="1336370" y="2035454"/>
                  </a:lnTo>
                  <a:lnTo>
                    <a:pt x="1319974" y="2048027"/>
                  </a:lnTo>
                  <a:lnTo>
                    <a:pt x="1309293" y="2065934"/>
                  </a:lnTo>
                  <a:lnTo>
                    <a:pt x="1306131" y="2087194"/>
                  </a:lnTo>
                  <a:lnTo>
                    <a:pt x="1310817" y="2106892"/>
                  </a:lnTo>
                  <a:lnTo>
                    <a:pt x="1321777" y="2122398"/>
                  </a:lnTo>
                  <a:lnTo>
                    <a:pt x="1337856" y="2132584"/>
                  </a:lnTo>
                  <a:lnTo>
                    <a:pt x="1357884" y="2136368"/>
                  </a:lnTo>
                  <a:lnTo>
                    <a:pt x="1379080" y="2132279"/>
                  </a:lnTo>
                  <a:lnTo>
                    <a:pt x="1396441" y="2120862"/>
                  </a:lnTo>
                  <a:lnTo>
                    <a:pt x="1408099" y="2103932"/>
                  </a:lnTo>
                  <a:lnTo>
                    <a:pt x="1412163" y="2083333"/>
                  </a:lnTo>
                  <a:close/>
                </a:path>
                <a:path w="3707765" h="6379209">
                  <a:moveTo>
                    <a:pt x="1429118" y="1387856"/>
                  </a:moveTo>
                  <a:lnTo>
                    <a:pt x="1423212" y="1357122"/>
                  </a:lnTo>
                  <a:lnTo>
                    <a:pt x="1406525" y="1332115"/>
                  </a:lnTo>
                  <a:lnTo>
                    <a:pt x="1381671" y="1315631"/>
                  </a:lnTo>
                  <a:lnTo>
                    <a:pt x="1351153" y="1310132"/>
                  </a:lnTo>
                  <a:lnTo>
                    <a:pt x="1322349" y="1316697"/>
                  </a:lnTo>
                  <a:lnTo>
                    <a:pt x="1298587" y="1333195"/>
                  </a:lnTo>
                  <a:lnTo>
                    <a:pt x="1282357" y="1357122"/>
                  </a:lnTo>
                  <a:lnTo>
                    <a:pt x="1276121" y="1385976"/>
                  </a:lnTo>
                  <a:lnTo>
                    <a:pt x="1282014" y="1416380"/>
                  </a:lnTo>
                  <a:lnTo>
                    <a:pt x="1298778" y="1441069"/>
                  </a:lnTo>
                  <a:lnTo>
                    <a:pt x="1323860" y="1457490"/>
                  </a:lnTo>
                  <a:lnTo>
                    <a:pt x="1354658" y="1463128"/>
                  </a:lnTo>
                  <a:lnTo>
                    <a:pt x="1383995" y="1456944"/>
                  </a:lnTo>
                  <a:lnTo>
                    <a:pt x="1407401" y="1441069"/>
                  </a:lnTo>
                  <a:lnTo>
                    <a:pt x="1423238" y="1417269"/>
                  </a:lnTo>
                  <a:lnTo>
                    <a:pt x="1429118" y="1387856"/>
                  </a:lnTo>
                  <a:close/>
                </a:path>
                <a:path w="3707765" h="6379209">
                  <a:moveTo>
                    <a:pt x="1436319" y="4168051"/>
                  </a:moveTo>
                  <a:lnTo>
                    <a:pt x="1430921" y="4144480"/>
                  </a:lnTo>
                  <a:lnTo>
                    <a:pt x="1417485" y="4125391"/>
                  </a:lnTo>
                  <a:lnTo>
                    <a:pt x="1397914" y="4112641"/>
                  </a:lnTo>
                  <a:lnTo>
                    <a:pt x="1374114" y="4108069"/>
                  </a:lnTo>
                  <a:lnTo>
                    <a:pt x="1367040" y="4109529"/>
                  </a:lnTo>
                  <a:lnTo>
                    <a:pt x="1350416" y="4112945"/>
                  </a:lnTo>
                  <a:lnTo>
                    <a:pt x="1330883" y="4126001"/>
                  </a:lnTo>
                  <a:lnTo>
                    <a:pt x="1317523" y="4145292"/>
                  </a:lnTo>
                  <a:lnTo>
                    <a:pt x="1312316" y="4168864"/>
                  </a:lnTo>
                  <a:lnTo>
                    <a:pt x="1316748" y="4192473"/>
                  </a:lnTo>
                  <a:lnTo>
                    <a:pt x="1329601" y="4212272"/>
                  </a:lnTo>
                  <a:lnTo>
                    <a:pt x="1334325" y="4215676"/>
                  </a:lnTo>
                  <a:lnTo>
                    <a:pt x="1348803" y="4226090"/>
                  </a:lnTo>
                  <a:lnTo>
                    <a:pt x="1372298" y="4231792"/>
                  </a:lnTo>
                  <a:lnTo>
                    <a:pt x="1397406" y="4227373"/>
                  </a:lnTo>
                  <a:lnTo>
                    <a:pt x="1417993" y="4213733"/>
                  </a:lnTo>
                  <a:lnTo>
                    <a:pt x="1431747" y="4193171"/>
                  </a:lnTo>
                  <a:lnTo>
                    <a:pt x="1436319" y="4168051"/>
                  </a:lnTo>
                  <a:close/>
                </a:path>
                <a:path w="3707765" h="6379209">
                  <a:moveTo>
                    <a:pt x="1442148" y="3471202"/>
                  </a:moveTo>
                  <a:lnTo>
                    <a:pt x="1435989" y="3443833"/>
                  </a:lnTo>
                  <a:lnTo>
                    <a:pt x="1420431" y="3421392"/>
                  </a:lnTo>
                  <a:lnTo>
                    <a:pt x="1397749" y="3406114"/>
                  </a:lnTo>
                  <a:lnTo>
                    <a:pt x="1370253" y="3400272"/>
                  </a:lnTo>
                  <a:lnTo>
                    <a:pt x="1341196" y="3405797"/>
                  </a:lnTo>
                  <a:lnTo>
                    <a:pt x="1317663" y="3421583"/>
                  </a:lnTo>
                  <a:lnTo>
                    <a:pt x="1302029" y="3445218"/>
                  </a:lnTo>
                  <a:lnTo>
                    <a:pt x="1296682" y="3474288"/>
                  </a:lnTo>
                  <a:lnTo>
                    <a:pt x="1302702" y="3501771"/>
                  </a:lnTo>
                  <a:lnTo>
                    <a:pt x="1318094" y="3524364"/>
                  </a:lnTo>
                  <a:lnTo>
                    <a:pt x="1340624" y="3539769"/>
                  </a:lnTo>
                  <a:lnTo>
                    <a:pt x="1368005" y="3545751"/>
                  </a:lnTo>
                  <a:lnTo>
                    <a:pt x="1396796" y="3540074"/>
                  </a:lnTo>
                  <a:lnTo>
                    <a:pt x="1420609" y="3523881"/>
                  </a:lnTo>
                  <a:lnTo>
                    <a:pt x="1436649" y="3499993"/>
                  </a:lnTo>
                  <a:lnTo>
                    <a:pt x="1442148" y="3471202"/>
                  </a:lnTo>
                  <a:close/>
                </a:path>
                <a:path w="3707765" h="6379209">
                  <a:moveTo>
                    <a:pt x="1444586" y="4865217"/>
                  </a:moveTo>
                  <a:lnTo>
                    <a:pt x="1439176" y="4841837"/>
                  </a:lnTo>
                  <a:lnTo>
                    <a:pt x="1425702" y="4822520"/>
                  </a:lnTo>
                  <a:lnTo>
                    <a:pt x="1406093" y="4809198"/>
                  </a:lnTo>
                  <a:lnTo>
                    <a:pt x="1382306" y="4803787"/>
                  </a:lnTo>
                  <a:lnTo>
                    <a:pt x="1356575" y="4807851"/>
                  </a:lnTo>
                  <a:lnTo>
                    <a:pt x="1346441" y="4814151"/>
                  </a:lnTo>
                  <a:lnTo>
                    <a:pt x="1335874" y="4820729"/>
                  </a:lnTo>
                  <a:lnTo>
                    <a:pt x="1321993" y="4840706"/>
                  </a:lnTo>
                  <a:lnTo>
                    <a:pt x="1316748" y="4866106"/>
                  </a:lnTo>
                  <a:lnTo>
                    <a:pt x="1321612" y="4891481"/>
                  </a:lnTo>
                  <a:lnTo>
                    <a:pt x="1335316" y="4912360"/>
                  </a:lnTo>
                  <a:lnTo>
                    <a:pt x="1355674" y="4926444"/>
                  </a:lnTo>
                  <a:lnTo>
                    <a:pt x="1380426" y="4931473"/>
                  </a:lnTo>
                  <a:lnTo>
                    <a:pt x="1404848" y="4925682"/>
                  </a:lnTo>
                  <a:lnTo>
                    <a:pt x="1425562" y="4910772"/>
                  </a:lnTo>
                  <a:lnTo>
                    <a:pt x="1439748" y="4889652"/>
                  </a:lnTo>
                  <a:lnTo>
                    <a:pt x="1444586" y="4865217"/>
                  </a:lnTo>
                  <a:close/>
                </a:path>
                <a:path w="3707765" h="6379209">
                  <a:moveTo>
                    <a:pt x="1479842" y="5075275"/>
                  </a:moveTo>
                  <a:lnTo>
                    <a:pt x="1463662" y="5087048"/>
                  </a:lnTo>
                  <a:lnTo>
                    <a:pt x="1448308" y="5111153"/>
                  </a:lnTo>
                  <a:lnTo>
                    <a:pt x="1442732" y="5140325"/>
                  </a:lnTo>
                  <a:lnTo>
                    <a:pt x="1446415" y="5158778"/>
                  </a:lnTo>
                  <a:lnTo>
                    <a:pt x="1461465" y="5122532"/>
                  </a:lnTo>
                  <a:lnTo>
                    <a:pt x="1479842" y="5075275"/>
                  </a:lnTo>
                  <a:close/>
                </a:path>
                <a:path w="3707765" h="6379209">
                  <a:moveTo>
                    <a:pt x="1499755" y="1176553"/>
                  </a:moveTo>
                  <a:lnTo>
                    <a:pt x="1493418" y="1147559"/>
                  </a:lnTo>
                  <a:lnTo>
                    <a:pt x="1481416" y="1130147"/>
                  </a:lnTo>
                  <a:lnTo>
                    <a:pt x="1477200" y="1124026"/>
                  </a:lnTo>
                  <a:lnTo>
                    <a:pt x="1453337" y="1108113"/>
                  </a:lnTo>
                  <a:lnTo>
                    <a:pt x="1424012" y="1102029"/>
                  </a:lnTo>
                  <a:lnTo>
                    <a:pt x="1394320" y="1107160"/>
                  </a:lnTo>
                  <a:lnTo>
                    <a:pt x="1378623" y="1116939"/>
                  </a:lnTo>
                  <a:lnTo>
                    <a:pt x="1370190" y="1122197"/>
                  </a:lnTo>
                  <a:lnTo>
                    <a:pt x="1353680" y="1145235"/>
                  </a:lnTo>
                  <a:lnTo>
                    <a:pt x="1346809" y="1174369"/>
                  </a:lnTo>
                  <a:lnTo>
                    <a:pt x="1351673" y="1205357"/>
                  </a:lnTo>
                  <a:lnTo>
                    <a:pt x="1367421" y="1230871"/>
                  </a:lnTo>
                  <a:lnTo>
                    <a:pt x="1391627" y="1248283"/>
                  </a:lnTo>
                  <a:lnTo>
                    <a:pt x="1421841" y="1254963"/>
                  </a:lnTo>
                  <a:lnTo>
                    <a:pt x="1452130" y="1248930"/>
                  </a:lnTo>
                  <a:lnTo>
                    <a:pt x="1477124" y="1231938"/>
                  </a:lnTo>
                  <a:lnTo>
                    <a:pt x="1493951" y="1206855"/>
                  </a:lnTo>
                  <a:lnTo>
                    <a:pt x="1499755" y="1176553"/>
                  </a:lnTo>
                  <a:close/>
                </a:path>
                <a:path w="3707765" h="6379209">
                  <a:moveTo>
                    <a:pt x="1502803" y="3264903"/>
                  </a:moveTo>
                  <a:lnTo>
                    <a:pt x="1498219" y="3239376"/>
                  </a:lnTo>
                  <a:lnTo>
                    <a:pt x="1484909" y="3218345"/>
                  </a:lnTo>
                  <a:lnTo>
                    <a:pt x="1464868" y="3203918"/>
                  </a:lnTo>
                  <a:lnTo>
                    <a:pt x="1440116" y="3198253"/>
                  </a:lnTo>
                  <a:lnTo>
                    <a:pt x="1415465" y="3203079"/>
                  </a:lnTo>
                  <a:lnTo>
                    <a:pt x="1394396" y="3217011"/>
                  </a:lnTo>
                  <a:lnTo>
                    <a:pt x="1379537" y="3237522"/>
                  </a:lnTo>
                  <a:lnTo>
                    <a:pt x="1373530" y="3262084"/>
                  </a:lnTo>
                  <a:lnTo>
                    <a:pt x="1378013" y="3287064"/>
                  </a:lnTo>
                  <a:lnTo>
                    <a:pt x="1391500" y="3307715"/>
                  </a:lnTo>
                  <a:lnTo>
                    <a:pt x="1411935" y="3321913"/>
                  </a:lnTo>
                  <a:lnTo>
                    <a:pt x="1437233" y="3327527"/>
                  </a:lnTo>
                  <a:lnTo>
                    <a:pt x="1463040" y="3323259"/>
                  </a:lnTo>
                  <a:lnTo>
                    <a:pt x="1483702" y="3310331"/>
                  </a:lnTo>
                  <a:lnTo>
                    <a:pt x="1497507" y="3290341"/>
                  </a:lnTo>
                  <a:lnTo>
                    <a:pt x="1502803" y="3264903"/>
                  </a:lnTo>
                  <a:close/>
                </a:path>
                <a:path w="3707765" h="6379209">
                  <a:moveTo>
                    <a:pt x="1504111" y="1875066"/>
                  </a:moveTo>
                  <a:lnTo>
                    <a:pt x="1498523" y="1845513"/>
                  </a:lnTo>
                  <a:lnTo>
                    <a:pt x="1483093" y="1821599"/>
                  </a:lnTo>
                  <a:lnTo>
                    <a:pt x="1459776" y="1805381"/>
                  </a:lnTo>
                  <a:lnTo>
                    <a:pt x="1430578" y="1798916"/>
                  </a:lnTo>
                  <a:lnTo>
                    <a:pt x="1399692" y="1804212"/>
                  </a:lnTo>
                  <a:lnTo>
                    <a:pt x="1374432" y="1820392"/>
                  </a:lnTo>
                  <a:lnTo>
                    <a:pt x="1357388" y="1844903"/>
                  </a:lnTo>
                  <a:lnTo>
                    <a:pt x="1351216" y="1875066"/>
                  </a:lnTo>
                  <a:lnTo>
                    <a:pt x="1351178" y="1875243"/>
                  </a:lnTo>
                  <a:lnTo>
                    <a:pt x="1357109" y="1904149"/>
                  </a:lnTo>
                  <a:lnTo>
                    <a:pt x="1373085" y="1928266"/>
                  </a:lnTo>
                  <a:lnTo>
                    <a:pt x="1396657" y="1945043"/>
                  </a:lnTo>
                  <a:lnTo>
                    <a:pt x="1425371" y="1951939"/>
                  </a:lnTo>
                  <a:lnTo>
                    <a:pt x="1455991" y="1946783"/>
                  </a:lnTo>
                  <a:lnTo>
                    <a:pt x="1481010" y="1930590"/>
                  </a:lnTo>
                  <a:lnTo>
                    <a:pt x="1497901" y="1905863"/>
                  </a:lnTo>
                  <a:lnTo>
                    <a:pt x="1504073" y="1875243"/>
                  </a:lnTo>
                  <a:lnTo>
                    <a:pt x="1504111" y="1875066"/>
                  </a:lnTo>
                  <a:close/>
                </a:path>
                <a:path w="3707765" h="6379209">
                  <a:moveTo>
                    <a:pt x="1505483" y="3959834"/>
                  </a:moveTo>
                  <a:lnTo>
                    <a:pt x="1500327" y="3935920"/>
                  </a:lnTo>
                  <a:lnTo>
                    <a:pt x="1486890" y="3916591"/>
                  </a:lnTo>
                  <a:lnTo>
                    <a:pt x="1467180" y="3903764"/>
                  </a:lnTo>
                  <a:lnTo>
                    <a:pt x="1444180" y="3899560"/>
                  </a:lnTo>
                  <a:lnTo>
                    <a:pt x="1443164" y="3899370"/>
                  </a:lnTo>
                  <a:lnTo>
                    <a:pt x="1419339" y="3904615"/>
                  </a:lnTo>
                  <a:lnTo>
                    <a:pt x="1400022" y="3918102"/>
                  </a:lnTo>
                  <a:lnTo>
                    <a:pt x="1387182" y="3937825"/>
                  </a:lnTo>
                  <a:lnTo>
                    <a:pt x="1382763" y="3961739"/>
                  </a:lnTo>
                  <a:lnTo>
                    <a:pt x="1388021" y="3985450"/>
                  </a:lnTo>
                  <a:lnTo>
                    <a:pt x="1401521" y="4004729"/>
                  </a:lnTo>
                  <a:lnTo>
                    <a:pt x="1421231" y="4017594"/>
                  </a:lnTo>
                  <a:lnTo>
                    <a:pt x="1445120" y="4022115"/>
                  </a:lnTo>
                  <a:lnTo>
                    <a:pt x="1468932" y="4016984"/>
                  </a:lnTo>
                  <a:lnTo>
                    <a:pt x="1488211" y="4003573"/>
                  </a:lnTo>
                  <a:lnTo>
                    <a:pt x="1501038" y="3983863"/>
                  </a:lnTo>
                  <a:lnTo>
                    <a:pt x="1505483" y="3959834"/>
                  </a:lnTo>
                  <a:close/>
                </a:path>
                <a:path w="3707765" h="6379209">
                  <a:moveTo>
                    <a:pt x="1513522" y="4659554"/>
                  </a:moveTo>
                  <a:lnTo>
                    <a:pt x="1509166" y="4634014"/>
                  </a:lnTo>
                  <a:lnTo>
                    <a:pt x="1496021" y="4612843"/>
                  </a:lnTo>
                  <a:lnTo>
                    <a:pt x="1476121" y="4598213"/>
                  </a:lnTo>
                  <a:lnTo>
                    <a:pt x="1451432" y="4592294"/>
                  </a:lnTo>
                  <a:lnTo>
                    <a:pt x="1426806" y="4596879"/>
                  </a:lnTo>
                  <a:lnTo>
                    <a:pt x="1405610" y="4610620"/>
                  </a:lnTo>
                  <a:lnTo>
                    <a:pt x="1390561" y="4631004"/>
                  </a:lnTo>
                  <a:lnTo>
                    <a:pt x="1384287" y="4655515"/>
                  </a:lnTo>
                  <a:lnTo>
                    <a:pt x="1388529" y="4680534"/>
                  </a:lnTo>
                  <a:lnTo>
                    <a:pt x="1401838" y="4701337"/>
                  </a:lnTo>
                  <a:lnTo>
                    <a:pt x="1422133" y="4715738"/>
                  </a:lnTo>
                  <a:lnTo>
                    <a:pt x="1447342" y="4721555"/>
                  </a:lnTo>
                  <a:lnTo>
                    <a:pt x="1473250" y="4717504"/>
                  </a:lnTo>
                  <a:lnTo>
                    <a:pt x="1494028" y="4704766"/>
                  </a:lnTo>
                  <a:lnTo>
                    <a:pt x="1508023" y="4684915"/>
                  </a:lnTo>
                  <a:lnTo>
                    <a:pt x="1513522" y="4659554"/>
                  </a:lnTo>
                  <a:close/>
                </a:path>
                <a:path w="3707765" h="6379209">
                  <a:moveTo>
                    <a:pt x="1535125" y="968629"/>
                  </a:moveTo>
                  <a:lnTo>
                    <a:pt x="1531556" y="951077"/>
                  </a:lnTo>
                  <a:lnTo>
                    <a:pt x="1522018" y="936980"/>
                  </a:lnTo>
                  <a:lnTo>
                    <a:pt x="1507972" y="927760"/>
                  </a:lnTo>
                  <a:lnTo>
                    <a:pt x="1490853" y="924852"/>
                  </a:lnTo>
                  <a:lnTo>
                    <a:pt x="1474165" y="929259"/>
                  </a:lnTo>
                  <a:lnTo>
                    <a:pt x="1460284" y="939800"/>
                  </a:lnTo>
                  <a:lnTo>
                    <a:pt x="1451063" y="954468"/>
                  </a:lnTo>
                  <a:lnTo>
                    <a:pt x="1448308" y="971283"/>
                  </a:lnTo>
                  <a:lnTo>
                    <a:pt x="1452308" y="986256"/>
                  </a:lnTo>
                  <a:lnTo>
                    <a:pt x="1452397" y="986624"/>
                  </a:lnTo>
                  <a:lnTo>
                    <a:pt x="1461731" y="999261"/>
                  </a:lnTo>
                  <a:lnTo>
                    <a:pt x="1475003" y="1007960"/>
                  </a:lnTo>
                  <a:lnTo>
                    <a:pt x="1490916" y="1011491"/>
                  </a:lnTo>
                  <a:lnTo>
                    <a:pt x="1508709" y="1008748"/>
                  </a:lnTo>
                  <a:lnTo>
                    <a:pt x="1522742" y="999998"/>
                  </a:lnTo>
                  <a:lnTo>
                    <a:pt x="1531912" y="986256"/>
                  </a:lnTo>
                  <a:lnTo>
                    <a:pt x="1535125" y="968629"/>
                  </a:lnTo>
                  <a:close/>
                </a:path>
                <a:path w="3707765" h="6379209">
                  <a:moveTo>
                    <a:pt x="1545386" y="4871631"/>
                  </a:moveTo>
                  <a:lnTo>
                    <a:pt x="1536179" y="4877536"/>
                  </a:lnTo>
                  <a:lnTo>
                    <a:pt x="1519529" y="4900714"/>
                  </a:lnTo>
                  <a:lnTo>
                    <a:pt x="1512798" y="4929276"/>
                  </a:lnTo>
                  <a:lnTo>
                    <a:pt x="1517992" y="4957877"/>
                  </a:lnTo>
                  <a:lnTo>
                    <a:pt x="1519466" y="4960175"/>
                  </a:lnTo>
                  <a:lnTo>
                    <a:pt x="1527886" y="4933315"/>
                  </a:lnTo>
                  <a:lnTo>
                    <a:pt x="1541780" y="4885245"/>
                  </a:lnTo>
                  <a:lnTo>
                    <a:pt x="1545386" y="4871631"/>
                  </a:lnTo>
                  <a:close/>
                </a:path>
                <a:path w="3707765" h="6379209">
                  <a:moveTo>
                    <a:pt x="1554937" y="3055709"/>
                  </a:moveTo>
                  <a:lnTo>
                    <a:pt x="1552321" y="3040786"/>
                  </a:lnTo>
                  <a:lnTo>
                    <a:pt x="1551698" y="3037205"/>
                  </a:lnTo>
                  <a:lnTo>
                    <a:pt x="1542072" y="3021825"/>
                  </a:lnTo>
                  <a:lnTo>
                    <a:pt x="1527568" y="3011208"/>
                  </a:lnTo>
                  <a:lnTo>
                    <a:pt x="1509687" y="3006953"/>
                  </a:lnTo>
                  <a:lnTo>
                    <a:pt x="1491996" y="3010497"/>
                  </a:lnTo>
                  <a:lnTo>
                    <a:pt x="1476489" y="3020745"/>
                  </a:lnTo>
                  <a:lnTo>
                    <a:pt x="1465338" y="3035668"/>
                  </a:lnTo>
                  <a:lnTo>
                    <a:pt x="1460741" y="3053181"/>
                  </a:lnTo>
                  <a:lnTo>
                    <a:pt x="1464030" y="3071101"/>
                  </a:lnTo>
                  <a:lnTo>
                    <a:pt x="1473987" y="3086214"/>
                  </a:lnTo>
                  <a:lnTo>
                    <a:pt x="1488935" y="3096793"/>
                  </a:lnTo>
                  <a:lnTo>
                    <a:pt x="1493088" y="3097771"/>
                  </a:lnTo>
                  <a:lnTo>
                    <a:pt x="1498625" y="3099079"/>
                  </a:lnTo>
                  <a:lnTo>
                    <a:pt x="1507147" y="3101073"/>
                  </a:lnTo>
                  <a:lnTo>
                    <a:pt x="1525739" y="3098038"/>
                  </a:lnTo>
                  <a:lnTo>
                    <a:pt x="1540789" y="3088627"/>
                  </a:lnTo>
                  <a:lnTo>
                    <a:pt x="1550962" y="3074098"/>
                  </a:lnTo>
                  <a:lnTo>
                    <a:pt x="1554937" y="3055759"/>
                  </a:lnTo>
                  <a:close/>
                </a:path>
                <a:path w="3707765" h="6379209">
                  <a:moveTo>
                    <a:pt x="1567103" y="4448556"/>
                  </a:moveTo>
                  <a:lnTo>
                    <a:pt x="1535163" y="4409300"/>
                  </a:lnTo>
                  <a:lnTo>
                    <a:pt x="1513408" y="4395444"/>
                  </a:lnTo>
                  <a:lnTo>
                    <a:pt x="1492072" y="4399775"/>
                  </a:lnTo>
                  <a:lnTo>
                    <a:pt x="1474812" y="4411269"/>
                  </a:lnTo>
                  <a:lnTo>
                    <a:pt x="1463332" y="4428261"/>
                  </a:lnTo>
                  <a:lnTo>
                    <a:pt x="1459382" y="4448556"/>
                  </a:lnTo>
                  <a:lnTo>
                    <a:pt x="1459268" y="4449089"/>
                  </a:lnTo>
                  <a:lnTo>
                    <a:pt x="1463929" y="4469612"/>
                  </a:lnTo>
                  <a:lnTo>
                    <a:pt x="1476032" y="4486910"/>
                  </a:lnTo>
                  <a:lnTo>
                    <a:pt x="1493431" y="4498848"/>
                  </a:lnTo>
                  <a:lnTo>
                    <a:pt x="1513967" y="4503293"/>
                  </a:lnTo>
                  <a:lnTo>
                    <a:pt x="1534718" y="4498987"/>
                  </a:lnTo>
                  <a:lnTo>
                    <a:pt x="1551597" y="4487291"/>
                  </a:lnTo>
                  <a:lnTo>
                    <a:pt x="1562950" y="4469904"/>
                  </a:lnTo>
                  <a:lnTo>
                    <a:pt x="1567002" y="4449089"/>
                  </a:lnTo>
                  <a:lnTo>
                    <a:pt x="1567103" y="4448556"/>
                  </a:lnTo>
                  <a:close/>
                </a:path>
                <a:path w="3707765" h="6379209">
                  <a:moveTo>
                    <a:pt x="1573555" y="3750678"/>
                  </a:moveTo>
                  <a:lnTo>
                    <a:pt x="1568030" y="3726053"/>
                  </a:lnTo>
                  <a:lnTo>
                    <a:pt x="1553794" y="3706076"/>
                  </a:lnTo>
                  <a:lnTo>
                    <a:pt x="1538173" y="3696093"/>
                  </a:lnTo>
                  <a:lnTo>
                    <a:pt x="1532953" y="3692753"/>
                  </a:lnTo>
                  <a:lnTo>
                    <a:pt x="1507655" y="3688105"/>
                  </a:lnTo>
                  <a:lnTo>
                    <a:pt x="1482382" y="3693261"/>
                  </a:lnTo>
                  <a:lnTo>
                    <a:pt x="1462455" y="3706901"/>
                  </a:lnTo>
                  <a:lnTo>
                    <a:pt x="1449501" y="3727335"/>
                  </a:lnTo>
                  <a:lnTo>
                    <a:pt x="1445107" y="3752888"/>
                  </a:lnTo>
                  <a:lnTo>
                    <a:pt x="1450568" y="3778008"/>
                  </a:lnTo>
                  <a:lnTo>
                    <a:pt x="1464602" y="3798405"/>
                  </a:lnTo>
                  <a:lnTo>
                    <a:pt x="1485061" y="3811968"/>
                  </a:lnTo>
                  <a:lnTo>
                    <a:pt x="1509788" y="3816553"/>
                  </a:lnTo>
                  <a:lnTo>
                    <a:pt x="1534210" y="3810685"/>
                  </a:lnTo>
                  <a:lnTo>
                    <a:pt x="1554670" y="3795992"/>
                  </a:lnTo>
                  <a:lnTo>
                    <a:pt x="1568640" y="3775113"/>
                  </a:lnTo>
                  <a:lnTo>
                    <a:pt x="1573555" y="3750678"/>
                  </a:lnTo>
                  <a:close/>
                </a:path>
                <a:path w="3707765" h="6379209">
                  <a:moveTo>
                    <a:pt x="1574812" y="1667167"/>
                  </a:moveTo>
                  <a:lnTo>
                    <a:pt x="1568945" y="1636826"/>
                  </a:lnTo>
                  <a:lnTo>
                    <a:pt x="1552105" y="1611769"/>
                  </a:lnTo>
                  <a:lnTo>
                    <a:pt x="1527098" y="1594853"/>
                  </a:lnTo>
                  <a:lnTo>
                    <a:pt x="1496783" y="1588909"/>
                  </a:lnTo>
                  <a:lnTo>
                    <a:pt x="1466557" y="1595640"/>
                  </a:lnTo>
                  <a:lnTo>
                    <a:pt x="1442377" y="1613077"/>
                  </a:lnTo>
                  <a:lnTo>
                    <a:pt x="1426679" y="1638617"/>
                  </a:lnTo>
                  <a:lnTo>
                    <a:pt x="1421879" y="1669618"/>
                  </a:lnTo>
                  <a:lnTo>
                    <a:pt x="1428800" y="1698701"/>
                  </a:lnTo>
                  <a:lnTo>
                    <a:pt x="1445361" y="1721713"/>
                  </a:lnTo>
                  <a:lnTo>
                    <a:pt x="1469517" y="1736725"/>
                  </a:lnTo>
                  <a:lnTo>
                    <a:pt x="1499209" y="1741843"/>
                  </a:lnTo>
                  <a:lnTo>
                    <a:pt x="1528495" y="1735696"/>
                  </a:lnTo>
                  <a:lnTo>
                    <a:pt x="1552346" y="1719732"/>
                  </a:lnTo>
                  <a:lnTo>
                    <a:pt x="1568538" y="1696148"/>
                  </a:lnTo>
                  <a:lnTo>
                    <a:pt x="1574812" y="1667167"/>
                  </a:lnTo>
                  <a:close/>
                </a:path>
                <a:path w="3707765" h="6379209">
                  <a:moveTo>
                    <a:pt x="1629968" y="2152027"/>
                  </a:moveTo>
                  <a:lnTo>
                    <a:pt x="1624736" y="2128215"/>
                  </a:lnTo>
                  <a:lnTo>
                    <a:pt x="1611579" y="2109051"/>
                  </a:lnTo>
                  <a:lnTo>
                    <a:pt x="1592376" y="2096350"/>
                  </a:lnTo>
                  <a:lnTo>
                    <a:pt x="1592795" y="2096350"/>
                  </a:lnTo>
                  <a:lnTo>
                    <a:pt x="1568259" y="2091385"/>
                  </a:lnTo>
                  <a:lnTo>
                    <a:pt x="1542986" y="2096350"/>
                  </a:lnTo>
                  <a:lnTo>
                    <a:pt x="1522298" y="2110282"/>
                  </a:lnTo>
                  <a:lnTo>
                    <a:pt x="1508556" y="2130856"/>
                  </a:lnTo>
                  <a:lnTo>
                    <a:pt x="1504073" y="2155710"/>
                  </a:lnTo>
                  <a:lnTo>
                    <a:pt x="1509814" y="2178939"/>
                  </a:lnTo>
                  <a:lnTo>
                    <a:pt x="1523707" y="2198484"/>
                  </a:lnTo>
                  <a:lnTo>
                    <a:pt x="1543431" y="2212035"/>
                  </a:lnTo>
                  <a:lnTo>
                    <a:pt x="1566684" y="2217318"/>
                  </a:lnTo>
                  <a:lnTo>
                    <a:pt x="1591500" y="2212365"/>
                  </a:lnTo>
                  <a:lnTo>
                    <a:pt x="1611833" y="2198268"/>
                  </a:lnTo>
                  <a:lnTo>
                    <a:pt x="1625422" y="2177377"/>
                  </a:lnTo>
                  <a:lnTo>
                    <a:pt x="1629968" y="2152027"/>
                  </a:lnTo>
                  <a:close/>
                </a:path>
                <a:path w="3707765" h="6379209">
                  <a:moveTo>
                    <a:pt x="1639150" y="1454797"/>
                  </a:moveTo>
                  <a:lnTo>
                    <a:pt x="1632623" y="1425829"/>
                  </a:lnTo>
                  <a:lnTo>
                    <a:pt x="1616252" y="1402410"/>
                  </a:lnTo>
                  <a:lnTo>
                    <a:pt x="1592249" y="1386674"/>
                  </a:lnTo>
                  <a:lnTo>
                    <a:pt x="1562874" y="1380807"/>
                  </a:lnTo>
                  <a:lnTo>
                    <a:pt x="1533258" y="1386166"/>
                  </a:lnTo>
                  <a:lnTo>
                    <a:pt x="1509229" y="1401406"/>
                  </a:lnTo>
                  <a:lnTo>
                    <a:pt x="1492834" y="1424584"/>
                  </a:lnTo>
                  <a:lnTo>
                    <a:pt x="1486141" y="1453730"/>
                  </a:lnTo>
                  <a:lnTo>
                    <a:pt x="1491195" y="1484693"/>
                  </a:lnTo>
                  <a:lnTo>
                    <a:pt x="1507134" y="1510080"/>
                  </a:lnTo>
                  <a:lnTo>
                    <a:pt x="1531480" y="1527302"/>
                  </a:lnTo>
                  <a:lnTo>
                    <a:pt x="1561795" y="1533753"/>
                  </a:lnTo>
                  <a:lnTo>
                    <a:pt x="1592059" y="1527505"/>
                  </a:lnTo>
                  <a:lnTo>
                    <a:pt x="1616925" y="1510347"/>
                  </a:lnTo>
                  <a:lnTo>
                    <a:pt x="1633562" y="1485150"/>
                  </a:lnTo>
                  <a:lnTo>
                    <a:pt x="1639150" y="1454797"/>
                  </a:lnTo>
                  <a:close/>
                </a:path>
                <a:path w="3707765" h="6379209">
                  <a:moveTo>
                    <a:pt x="1647761" y="3539833"/>
                  </a:moveTo>
                  <a:lnTo>
                    <a:pt x="1641906" y="3516363"/>
                  </a:lnTo>
                  <a:lnTo>
                    <a:pt x="1641284" y="3513861"/>
                  </a:lnTo>
                  <a:lnTo>
                    <a:pt x="1625828" y="3492919"/>
                  </a:lnTo>
                  <a:lnTo>
                    <a:pt x="1603629" y="3479025"/>
                  </a:lnTo>
                  <a:lnTo>
                    <a:pt x="1576920" y="3474275"/>
                  </a:lnTo>
                  <a:lnTo>
                    <a:pt x="1550289" y="3479838"/>
                  </a:lnTo>
                  <a:lnTo>
                    <a:pt x="1529067" y="3494328"/>
                  </a:lnTo>
                  <a:lnTo>
                    <a:pt x="1515033" y="3515906"/>
                  </a:lnTo>
                  <a:lnTo>
                    <a:pt x="1510004" y="3542715"/>
                  </a:lnTo>
                  <a:lnTo>
                    <a:pt x="1515364" y="3569271"/>
                  </a:lnTo>
                  <a:lnTo>
                    <a:pt x="1529791" y="3591204"/>
                  </a:lnTo>
                  <a:lnTo>
                    <a:pt x="1551127" y="3606228"/>
                  </a:lnTo>
                  <a:lnTo>
                    <a:pt x="1577162" y="3612096"/>
                  </a:lnTo>
                  <a:lnTo>
                    <a:pt x="1579333" y="3611651"/>
                  </a:lnTo>
                  <a:lnTo>
                    <a:pt x="1604530" y="3606444"/>
                  </a:lnTo>
                  <a:lnTo>
                    <a:pt x="1627416" y="3590467"/>
                  </a:lnTo>
                  <a:lnTo>
                    <a:pt x="1642833" y="3567239"/>
                  </a:lnTo>
                  <a:lnTo>
                    <a:pt x="1647761" y="3539833"/>
                  </a:lnTo>
                  <a:close/>
                </a:path>
                <a:path w="3707765" h="6379209">
                  <a:moveTo>
                    <a:pt x="1707959" y="1249832"/>
                  </a:moveTo>
                  <a:lnTo>
                    <a:pt x="1702536" y="1218971"/>
                  </a:lnTo>
                  <a:lnTo>
                    <a:pt x="1686280" y="1193774"/>
                  </a:lnTo>
                  <a:lnTo>
                    <a:pt x="1661706" y="1176820"/>
                  </a:lnTo>
                  <a:lnTo>
                    <a:pt x="1631340" y="1170711"/>
                  </a:lnTo>
                  <a:lnTo>
                    <a:pt x="1602066" y="1176820"/>
                  </a:lnTo>
                  <a:lnTo>
                    <a:pt x="1602346" y="1176820"/>
                  </a:lnTo>
                  <a:lnTo>
                    <a:pt x="1578419" y="1192809"/>
                  </a:lnTo>
                  <a:lnTo>
                    <a:pt x="1561719" y="1216444"/>
                  </a:lnTo>
                  <a:lnTo>
                    <a:pt x="1554924" y="1245184"/>
                  </a:lnTo>
                  <a:lnTo>
                    <a:pt x="1560233" y="1275740"/>
                  </a:lnTo>
                  <a:lnTo>
                    <a:pt x="1576539" y="1300721"/>
                  </a:lnTo>
                  <a:lnTo>
                    <a:pt x="1601330" y="1317561"/>
                  </a:lnTo>
                  <a:lnTo>
                    <a:pt x="1632064" y="1323682"/>
                  </a:lnTo>
                  <a:lnTo>
                    <a:pt x="1661566" y="1317993"/>
                  </a:lnTo>
                  <a:lnTo>
                    <a:pt x="1685417" y="1302448"/>
                  </a:lnTo>
                  <a:lnTo>
                    <a:pt x="1701571" y="1279055"/>
                  </a:lnTo>
                  <a:lnTo>
                    <a:pt x="1707959" y="1249832"/>
                  </a:lnTo>
                  <a:close/>
                </a:path>
                <a:path w="3707765" h="6379209">
                  <a:moveTo>
                    <a:pt x="1714169" y="1942871"/>
                  </a:moveTo>
                  <a:lnTo>
                    <a:pt x="1707045" y="1912747"/>
                  </a:lnTo>
                  <a:lnTo>
                    <a:pt x="1689201" y="1888388"/>
                  </a:lnTo>
                  <a:lnTo>
                    <a:pt x="1663560" y="1872500"/>
                  </a:lnTo>
                  <a:lnTo>
                    <a:pt x="1633080" y="1867827"/>
                  </a:lnTo>
                  <a:lnTo>
                    <a:pt x="1604391" y="1875205"/>
                  </a:lnTo>
                  <a:lnTo>
                    <a:pt x="1581429" y="1892287"/>
                  </a:lnTo>
                  <a:lnTo>
                    <a:pt x="1566316" y="1916722"/>
                  </a:lnTo>
                  <a:lnTo>
                    <a:pt x="1561172" y="1946198"/>
                  </a:lnTo>
                  <a:lnTo>
                    <a:pt x="1567840" y="1976793"/>
                  </a:lnTo>
                  <a:lnTo>
                    <a:pt x="1585048" y="2000834"/>
                  </a:lnTo>
                  <a:lnTo>
                    <a:pt x="1610461" y="2016137"/>
                  </a:lnTo>
                  <a:lnTo>
                    <a:pt x="1641703" y="2020544"/>
                  </a:lnTo>
                  <a:lnTo>
                    <a:pt x="1670697" y="2013267"/>
                  </a:lnTo>
                  <a:lnTo>
                    <a:pt x="1693887" y="1996338"/>
                  </a:lnTo>
                  <a:lnTo>
                    <a:pt x="1709102" y="1972094"/>
                  </a:lnTo>
                  <a:lnTo>
                    <a:pt x="1714169" y="1942871"/>
                  </a:lnTo>
                  <a:close/>
                </a:path>
                <a:path w="3707765" h="6379209">
                  <a:moveTo>
                    <a:pt x="1722208" y="3331616"/>
                  </a:moveTo>
                  <a:lnTo>
                    <a:pt x="1715376" y="3303257"/>
                  </a:lnTo>
                  <a:lnTo>
                    <a:pt x="1698409" y="3280257"/>
                  </a:lnTo>
                  <a:lnTo>
                    <a:pt x="1673987" y="3265106"/>
                  </a:lnTo>
                  <a:lnTo>
                    <a:pt x="1644853" y="3260318"/>
                  </a:lnTo>
                  <a:lnTo>
                    <a:pt x="1617357" y="3266694"/>
                  </a:lnTo>
                  <a:lnTo>
                    <a:pt x="1595247" y="3282200"/>
                  </a:lnTo>
                  <a:lnTo>
                    <a:pt x="1580451" y="3304832"/>
                  </a:lnTo>
                  <a:lnTo>
                    <a:pt x="1574876" y="3332607"/>
                  </a:lnTo>
                  <a:lnTo>
                    <a:pt x="1580540" y="3361626"/>
                  </a:lnTo>
                  <a:lnTo>
                    <a:pt x="1596428" y="3385566"/>
                  </a:lnTo>
                  <a:lnTo>
                    <a:pt x="1619948" y="3401745"/>
                  </a:lnTo>
                  <a:lnTo>
                    <a:pt x="1648485" y="3407537"/>
                  </a:lnTo>
                  <a:lnTo>
                    <a:pt x="1676996" y="3401060"/>
                  </a:lnTo>
                  <a:lnTo>
                    <a:pt x="1700720" y="3384258"/>
                  </a:lnTo>
                  <a:lnTo>
                    <a:pt x="1716760" y="3360102"/>
                  </a:lnTo>
                  <a:lnTo>
                    <a:pt x="1722208" y="3331616"/>
                  </a:lnTo>
                  <a:close/>
                </a:path>
                <a:path w="3707765" h="6379209">
                  <a:moveTo>
                    <a:pt x="1758467" y="1039761"/>
                  </a:moveTo>
                  <a:lnTo>
                    <a:pt x="1754416" y="1017270"/>
                  </a:lnTo>
                  <a:lnTo>
                    <a:pt x="1742541" y="998601"/>
                  </a:lnTo>
                  <a:lnTo>
                    <a:pt x="1724698" y="985723"/>
                  </a:lnTo>
                  <a:lnTo>
                    <a:pt x="1702765" y="980617"/>
                  </a:lnTo>
                  <a:lnTo>
                    <a:pt x="1681010" y="984935"/>
                  </a:lnTo>
                  <a:lnTo>
                    <a:pt x="1662201" y="997407"/>
                  </a:lnTo>
                  <a:lnTo>
                    <a:pt x="1648866" y="1015619"/>
                  </a:lnTo>
                  <a:lnTo>
                    <a:pt x="1643468" y="1037221"/>
                  </a:lnTo>
                  <a:lnTo>
                    <a:pt x="1647596" y="1059192"/>
                  </a:lnTo>
                  <a:lnTo>
                    <a:pt x="1659801" y="1077633"/>
                  </a:lnTo>
                  <a:lnTo>
                    <a:pt x="1678012" y="1090447"/>
                  </a:lnTo>
                  <a:lnTo>
                    <a:pt x="1700212" y="1095552"/>
                  </a:lnTo>
                  <a:lnTo>
                    <a:pt x="1722780" y="1091641"/>
                  </a:lnTo>
                  <a:lnTo>
                    <a:pt x="1741144" y="1079957"/>
                  </a:lnTo>
                  <a:lnTo>
                    <a:pt x="1753616" y="1062113"/>
                  </a:lnTo>
                  <a:lnTo>
                    <a:pt x="1758467" y="1039761"/>
                  </a:lnTo>
                  <a:close/>
                </a:path>
                <a:path w="3707765" h="6379209">
                  <a:moveTo>
                    <a:pt x="1782991" y="1734210"/>
                  </a:moveTo>
                  <a:lnTo>
                    <a:pt x="1776882" y="1704848"/>
                  </a:lnTo>
                  <a:lnTo>
                    <a:pt x="1760994" y="1681276"/>
                  </a:lnTo>
                  <a:lnTo>
                    <a:pt x="1737334" y="1665516"/>
                  </a:lnTo>
                  <a:lnTo>
                    <a:pt x="1707921" y="1659559"/>
                  </a:lnTo>
                  <a:lnTo>
                    <a:pt x="1676438" y="1665516"/>
                  </a:lnTo>
                  <a:lnTo>
                    <a:pt x="1676920" y="1665516"/>
                  </a:lnTo>
                  <a:lnTo>
                    <a:pt x="1652155" y="1681988"/>
                  </a:lnTo>
                  <a:lnTo>
                    <a:pt x="1635594" y="1706803"/>
                  </a:lnTo>
                  <a:lnTo>
                    <a:pt x="1629994" y="1737296"/>
                  </a:lnTo>
                  <a:lnTo>
                    <a:pt x="1636483" y="1766112"/>
                  </a:lnTo>
                  <a:lnTo>
                    <a:pt x="1653095" y="1790039"/>
                  </a:lnTo>
                  <a:lnTo>
                    <a:pt x="1676806" y="1806244"/>
                  </a:lnTo>
                  <a:lnTo>
                    <a:pt x="1705622" y="1812569"/>
                  </a:lnTo>
                  <a:lnTo>
                    <a:pt x="1736039" y="1806765"/>
                  </a:lnTo>
                  <a:lnTo>
                    <a:pt x="1760766" y="1790039"/>
                  </a:lnTo>
                  <a:lnTo>
                    <a:pt x="1777276" y="1764982"/>
                  </a:lnTo>
                  <a:lnTo>
                    <a:pt x="1782991" y="1734210"/>
                  </a:lnTo>
                  <a:close/>
                </a:path>
                <a:path w="3707765" h="6379209">
                  <a:moveTo>
                    <a:pt x="1792744" y="3125470"/>
                  </a:moveTo>
                  <a:lnTo>
                    <a:pt x="1787410" y="3095929"/>
                  </a:lnTo>
                  <a:lnTo>
                    <a:pt x="1772056" y="3071558"/>
                  </a:lnTo>
                  <a:lnTo>
                    <a:pt x="1748904" y="3054743"/>
                  </a:lnTo>
                  <a:lnTo>
                    <a:pt x="1720151" y="3047835"/>
                  </a:lnTo>
                  <a:lnTo>
                    <a:pt x="1691271" y="3052800"/>
                  </a:lnTo>
                  <a:lnTo>
                    <a:pt x="1666582" y="3068256"/>
                  </a:lnTo>
                  <a:lnTo>
                    <a:pt x="1648968" y="3091535"/>
                  </a:lnTo>
                  <a:lnTo>
                    <a:pt x="1641284" y="3120034"/>
                  </a:lnTo>
                  <a:lnTo>
                    <a:pt x="1645564" y="3149231"/>
                  </a:lnTo>
                  <a:lnTo>
                    <a:pt x="1660359" y="3173895"/>
                  </a:lnTo>
                  <a:lnTo>
                    <a:pt x="1683321" y="3191408"/>
                  </a:lnTo>
                  <a:lnTo>
                    <a:pt x="1712112" y="3199155"/>
                  </a:lnTo>
                  <a:lnTo>
                    <a:pt x="1743633" y="3195129"/>
                  </a:lnTo>
                  <a:lnTo>
                    <a:pt x="1769097" y="3180118"/>
                  </a:lnTo>
                  <a:lnTo>
                    <a:pt x="1786216" y="3156204"/>
                  </a:lnTo>
                  <a:lnTo>
                    <a:pt x="1792744" y="3125470"/>
                  </a:lnTo>
                  <a:close/>
                </a:path>
                <a:path w="3707765" h="6379209">
                  <a:moveTo>
                    <a:pt x="1843925" y="2217255"/>
                  </a:moveTo>
                  <a:lnTo>
                    <a:pt x="1838198" y="2191105"/>
                  </a:lnTo>
                  <a:lnTo>
                    <a:pt x="1823339" y="2169668"/>
                  </a:lnTo>
                  <a:lnTo>
                    <a:pt x="1801723" y="2155279"/>
                  </a:lnTo>
                  <a:lnTo>
                    <a:pt x="1775714" y="2150237"/>
                  </a:lnTo>
                  <a:lnTo>
                    <a:pt x="1749717" y="2156066"/>
                  </a:lnTo>
                  <a:lnTo>
                    <a:pt x="1728304" y="2171115"/>
                  </a:lnTo>
                  <a:lnTo>
                    <a:pt x="1713877" y="2192934"/>
                  </a:lnTo>
                  <a:lnTo>
                    <a:pt x="1708797" y="2219058"/>
                  </a:lnTo>
                  <a:lnTo>
                    <a:pt x="1714550" y="2245055"/>
                  </a:lnTo>
                  <a:lnTo>
                    <a:pt x="1729447" y="2266238"/>
                  </a:lnTo>
                  <a:lnTo>
                    <a:pt x="1751203" y="2280424"/>
                  </a:lnTo>
                  <a:lnTo>
                    <a:pt x="1777555" y="2285403"/>
                  </a:lnTo>
                  <a:lnTo>
                    <a:pt x="1803806" y="2279815"/>
                  </a:lnTo>
                  <a:lnTo>
                    <a:pt x="1824977" y="2265197"/>
                  </a:lnTo>
                  <a:lnTo>
                    <a:pt x="1839023" y="2243645"/>
                  </a:lnTo>
                  <a:lnTo>
                    <a:pt x="1843925" y="2217255"/>
                  </a:lnTo>
                  <a:close/>
                </a:path>
                <a:path w="3707765" h="6379209">
                  <a:moveTo>
                    <a:pt x="1846986" y="2912973"/>
                  </a:moveTo>
                  <a:lnTo>
                    <a:pt x="1841347" y="2887649"/>
                  </a:lnTo>
                  <a:lnTo>
                    <a:pt x="1827276" y="2867685"/>
                  </a:lnTo>
                  <a:lnTo>
                    <a:pt x="1806511" y="2854693"/>
                  </a:lnTo>
                  <a:lnTo>
                    <a:pt x="1789391" y="2851772"/>
                  </a:lnTo>
                  <a:lnTo>
                    <a:pt x="1780743" y="2850311"/>
                  </a:lnTo>
                  <a:lnTo>
                    <a:pt x="1755470" y="2855696"/>
                  </a:lnTo>
                  <a:lnTo>
                    <a:pt x="1734908" y="2869628"/>
                  </a:lnTo>
                  <a:lnTo>
                    <a:pt x="1721091" y="2890088"/>
                  </a:lnTo>
                  <a:lnTo>
                    <a:pt x="1718576" y="2902407"/>
                  </a:lnTo>
                  <a:lnTo>
                    <a:pt x="1715985" y="2915094"/>
                  </a:lnTo>
                  <a:lnTo>
                    <a:pt x="1721637" y="2941345"/>
                  </a:lnTo>
                  <a:lnTo>
                    <a:pt x="1736902" y="2962821"/>
                  </a:lnTo>
                  <a:lnTo>
                    <a:pt x="1759102" y="2976956"/>
                  </a:lnTo>
                  <a:lnTo>
                    <a:pt x="1785518" y="2981172"/>
                  </a:lnTo>
                  <a:lnTo>
                    <a:pt x="1810207" y="2974708"/>
                  </a:lnTo>
                  <a:lnTo>
                    <a:pt x="1829930" y="2959785"/>
                  </a:lnTo>
                  <a:lnTo>
                    <a:pt x="1842808" y="2938513"/>
                  </a:lnTo>
                  <a:lnTo>
                    <a:pt x="1846986" y="2912973"/>
                  </a:lnTo>
                  <a:close/>
                </a:path>
                <a:path w="3707765" h="6379209">
                  <a:moveTo>
                    <a:pt x="1847291" y="1526971"/>
                  </a:moveTo>
                  <a:lnTo>
                    <a:pt x="1841385" y="1496822"/>
                  </a:lnTo>
                  <a:lnTo>
                    <a:pt x="1841271" y="1496187"/>
                  </a:lnTo>
                  <a:lnTo>
                    <a:pt x="1824520" y="1471345"/>
                  </a:lnTo>
                  <a:lnTo>
                    <a:pt x="1799602" y="1454950"/>
                  </a:lnTo>
                  <a:lnTo>
                    <a:pt x="1769071" y="1449539"/>
                  </a:lnTo>
                  <a:lnTo>
                    <a:pt x="1740306" y="1456207"/>
                  </a:lnTo>
                  <a:lnTo>
                    <a:pt x="1716595" y="1472819"/>
                  </a:lnTo>
                  <a:lnTo>
                    <a:pt x="1700441" y="1496822"/>
                  </a:lnTo>
                  <a:lnTo>
                    <a:pt x="1694307" y="1525676"/>
                  </a:lnTo>
                  <a:lnTo>
                    <a:pt x="1700314" y="1556080"/>
                  </a:lnTo>
                  <a:lnTo>
                    <a:pt x="1717179" y="1580718"/>
                  </a:lnTo>
                  <a:lnTo>
                    <a:pt x="1742313" y="1597037"/>
                  </a:lnTo>
                  <a:lnTo>
                    <a:pt x="1773135" y="1602549"/>
                  </a:lnTo>
                  <a:lnTo>
                    <a:pt x="1802422" y="1596263"/>
                  </a:lnTo>
                  <a:lnTo>
                    <a:pt x="1825879" y="1580210"/>
                  </a:lnTo>
                  <a:lnTo>
                    <a:pt x="1841500" y="1556423"/>
                  </a:lnTo>
                  <a:lnTo>
                    <a:pt x="1847291" y="1526971"/>
                  </a:lnTo>
                  <a:close/>
                </a:path>
                <a:path w="3707765" h="6379209">
                  <a:moveTo>
                    <a:pt x="1889201" y="2704706"/>
                  </a:moveTo>
                  <a:lnTo>
                    <a:pt x="1886013" y="2689898"/>
                  </a:lnTo>
                  <a:lnTo>
                    <a:pt x="1878012" y="2678353"/>
                  </a:lnTo>
                  <a:lnTo>
                    <a:pt x="1866087" y="2670886"/>
                  </a:lnTo>
                  <a:lnTo>
                    <a:pt x="1851126" y="2668371"/>
                  </a:lnTo>
                  <a:lnTo>
                    <a:pt x="1836483" y="2671432"/>
                  </a:lnTo>
                  <a:lnTo>
                    <a:pt x="1824393" y="2679395"/>
                  </a:lnTo>
                  <a:lnTo>
                    <a:pt x="1816112" y="2691053"/>
                  </a:lnTo>
                  <a:lnTo>
                    <a:pt x="1812975" y="2704706"/>
                  </a:lnTo>
                  <a:lnTo>
                    <a:pt x="1812848" y="2705239"/>
                  </a:lnTo>
                  <a:lnTo>
                    <a:pt x="1816074" y="2720860"/>
                  </a:lnTo>
                  <a:lnTo>
                    <a:pt x="1825256" y="2733789"/>
                  </a:lnTo>
                  <a:lnTo>
                    <a:pt x="1838629" y="2742323"/>
                  </a:lnTo>
                  <a:lnTo>
                    <a:pt x="1854377" y="2744762"/>
                  </a:lnTo>
                  <a:lnTo>
                    <a:pt x="1868436" y="2740825"/>
                  </a:lnTo>
                  <a:lnTo>
                    <a:pt x="1879625" y="2732062"/>
                  </a:lnTo>
                  <a:lnTo>
                    <a:pt x="1886889" y="2719616"/>
                  </a:lnTo>
                  <a:lnTo>
                    <a:pt x="1889125" y="2705239"/>
                  </a:lnTo>
                  <a:lnTo>
                    <a:pt x="1889201" y="2704706"/>
                  </a:lnTo>
                  <a:close/>
                </a:path>
                <a:path w="3707765" h="6379209">
                  <a:moveTo>
                    <a:pt x="1917903" y="1318679"/>
                  </a:moveTo>
                  <a:lnTo>
                    <a:pt x="1912112" y="1288249"/>
                  </a:lnTo>
                  <a:lnTo>
                    <a:pt x="1895411" y="1263523"/>
                  </a:lnTo>
                  <a:lnTo>
                    <a:pt x="1870367" y="1247013"/>
                  </a:lnTo>
                  <a:lnTo>
                    <a:pt x="1839595" y="1241323"/>
                  </a:lnTo>
                  <a:lnTo>
                    <a:pt x="1810219" y="1247419"/>
                  </a:lnTo>
                  <a:lnTo>
                    <a:pt x="1786648" y="1263319"/>
                  </a:lnTo>
                  <a:lnTo>
                    <a:pt x="1770875" y="1286979"/>
                  </a:lnTo>
                  <a:lnTo>
                    <a:pt x="1764919" y="1316393"/>
                  </a:lnTo>
                  <a:lnTo>
                    <a:pt x="1770773" y="1347190"/>
                  </a:lnTo>
                  <a:lnTo>
                    <a:pt x="1787372" y="1372158"/>
                  </a:lnTo>
                  <a:lnTo>
                    <a:pt x="1812188" y="1388732"/>
                  </a:lnTo>
                  <a:lnTo>
                    <a:pt x="1842655" y="1394345"/>
                  </a:lnTo>
                  <a:lnTo>
                    <a:pt x="1871446" y="1387856"/>
                  </a:lnTo>
                  <a:lnTo>
                    <a:pt x="1895246" y="1371409"/>
                  </a:lnTo>
                  <a:lnTo>
                    <a:pt x="1911565" y="1347508"/>
                  </a:lnTo>
                  <a:lnTo>
                    <a:pt x="1917903" y="1318679"/>
                  </a:lnTo>
                  <a:close/>
                </a:path>
                <a:path w="3707765" h="6379209">
                  <a:moveTo>
                    <a:pt x="1922068" y="2014575"/>
                  </a:moveTo>
                  <a:lnTo>
                    <a:pt x="1918474" y="1984667"/>
                  </a:lnTo>
                  <a:lnTo>
                    <a:pt x="1904771" y="1959483"/>
                  </a:lnTo>
                  <a:lnTo>
                    <a:pt x="1882825" y="1941309"/>
                  </a:lnTo>
                  <a:lnTo>
                    <a:pt x="1854530" y="1932432"/>
                  </a:lnTo>
                  <a:lnTo>
                    <a:pt x="1823923" y="1935492"/>
                  </a:lnTo>
                  <a:lnTo>
                    <a:pt x="1797431" y="1950059"/>
                  </a:lnTo>
                  <a:lnTo>
                    <a:pt x="1778203" y="1973491"/>
                  </a:lnTo>
                  <a:lnTo>
                    <a:pt x="1769414" y="2003158"/>
                  </a:lnTo>
                  <a:lnTo>
                    <a:pt x="1772983" y="2032482"/>
                  </a:lnTo>
                  <a:lnTo>
                    <a:pt x="1787017" y="2057552"/>
                  </a:lnTo>
                  <a:lnTo>
                    <a:pt x="1809356" y="2075751"/>
                  </a:lnTo>
                  <a:lnTo>
                    <a:pt x="1837804" y="2084501"/>
                  </a:lnTo>
                  <a:lnTo>
                    <a:pt x="1869401" y="2081695"/>
                  </a:lnTo>
                  <a:lnTo>
                    <a:pt x="1895589" y="2067763"/>
                  </a:lnTo>
                  <a:lnTo>
                    <a:pt x="1913940" y="2044725"/>
                  </a:lnTo>
                  <a:lnTo>
                    <a:pt x="1922068" y="2014575"/>
                  </a:lnTo>
                  <a:close/>
                </a:path>
                <a:path w="3707765" h="6379209">
                  <a:moveTo>
                    <a:pt x="1978596" y="1109459"/>
                  </a:moveTo>
                  <a:lnTo>
                    <a:pt x="1973643" y="1083437"/>
                  </a:lnTo>
                  <a:lnTo>
                    <a:pt x="1959330" y="1061758"/>
                  </a:lnTo>
                  <a:lnTo>
                    <a:pt x="1937943" y="1046797"/>
                  </a:lnTo>
                  <a:lnTo>
                    <a:pt x="1911845" y="1040955"/>
                  </a:lnTo>
                  <a:lnTo>
                    <a:pt x="1893684" y="1044257"/>
                  </a:lnTo>
                  <a:lnTo>
                    <a:pt x="1888896" y="1045121"/>
                  </a:lnTo>
                  <a:lnTo>
                    <a:pt x="1885442" y="1045743"/>
                  </a:lnTo>
                  <a:lnTo>
                    <a:pt x="1863813" y="1059713"/>
                  </a:lnTo>
                  <a:lnTo>
                    <a:pt x="1849094" y="1080833"/>
                  </a:lnTo>
                  <a:lnTo>
                    <a:pt x="1843405" y="1107046"/>
                  </a:lnTo>
                  <a:lnTo>
                    <a:pt x="1848281" y="1133411"/>
                  </a:lnTo>
                  <a:lnTo>
                    <a:pt x="1862353" y="1155230"/>
                  </a:lnTo>
                  <a:lnTo>
                    <a:pt x="1883486" y="1170203"/>
                  </a:lnTo>
                  <a:lnTo>
                    <a:pt x="1909457" y="1176070"/>
                  </a:lnTo>
                  <a:lnTo>
                    <a:pt x="1930895" y="1171994"/>
                  </a:lnTo>
                  <a:lnTo>
                    <a:pt x="1935568" y="1171105"/>
                  </a:lnTo>
                  <a:lnTo>
                    <a:pt x="1957451" y="1156754"/>
                  </a:lnTo>
                  <a:lnTo>
                    <a:pt x="1967903" y="1142047"/>
                  </a:lnTo>
                  <a:lnTo>
                    <a:pt x="1968690" y="1140929"/>
                  </a:lnTo>
                  <a:lnTo>
                    <a:pt x="1972627" y="1135392"/>
                  </a:lnTo>
                  <a:lnTo>
                    <a:pt x="1978583" y="1109472"/>
                  </a:lnTo>
                  <a:close/>
                </a:path>
                <a:path w="3707765" h="6379209">
                  <a:moveTo>
                    <a:pt x="1983244" y="3196450"/>
                  </a:moveTo>
                  <a:lnTo>
                    <a:pt x="1979879" y="3175533"/>
                  </a:lnTo>
                  <a:lnTo>
                    <a:pt x="1979599" y="3173742"/>
                  </a:lnTo>
                  <a:lnTo>
                    <a:pt x="1967928" y="3154883"/>
                  </a:lnTo>
                  <a:lnTo>
                    <a:pt x="1950072" y="3141903"/>
                  </a:lnTo>
                  <a:lnTo>
                    <a:pt x="1927910" y="3136798"/>
                  </a:lnTo>
                  <a:lnTo>
                    <a:pt x="1905711" y="3141103"/>
                  </a:lnTo>
                  <a:lnTo>
                    <a:pt x="1887080" y="3153587"/>
                  </a:lnTo>
                  <a:lnTo>
                    <a:pt x="1874266" y="3172002"/>
                  </a:lnTo>
                  <a:lnTo>
                    <a:pt x="1869528" y="3194151"/>
                  </a:lnTo>
                  <a:lnTo>
                    <a:pt x="1873732" y="3215081"/>
                  </a:lnTo>
                  <a:lnTo>
                    <a:pt x="1885137" y="3232620"/>
                  </a:lnTo>
                  <a:lnTo>
                    <a:pt x="1902066" y="3245002"/>
                  </a:lnTo>
                  <a:lnTo>
                    <a:pt x="1922881" y="3250488"/>
                  </a:lnTo>
                  <a:lnTo>
                    <a:pt x="1945640" y="3247402"/>
                  </a:lnTo>
                  <a:lnTo>
                    <a:pt x="1964575" y="3236214"/>
                  </a:lnTo>
                  <a:lnTo>
                    <a:pt x="1977758" y="3218637"/>
                  </a:lnTo>
                  <a:lnTo>
                    <a:pt x="1983244" y="3196450"/>
                  </a:lnTo>
                  <a:close/>
                </a:path>
                <a:path w="3707765" h="6379209">
                  <a:moveTo>
                    <a:pt x="1992985" y="1799437"/>
                  </a:moveTo>
                  <a:lnTo>
                    <a:pt x="1987029" y="1770354"/>
                  </a:lnTo>
                  <a:lnTo>
                    <a:pt x="1971116" y="1746618"/>
                  </a:lnTo>
                  <a:lnTo>
                    <a:pt x="1947443" y="1730425"/>
                  </a:lnTo>
                  <a:lnTo>
                    <a:pt x="1918208" y="1723999"/>
                  </a:lnTo>
                  <a:lnTo>
                    <a:pt x="1888439" y="1728774"/>
                  </a:lnTo>
                  <a:lnTo>
                    <a:pt x="1864156" y="1743532"/>
                  </a:lnTo>
                  <a:lnTo>
                    <a:pt x="1847380" y="1766354"/>
                  </a:lnTo>
                  <a:lnTo>
                    <a:pt x="1840166" y="1795399"/>
                  </a:lnTo>
                  <a:lnTo>
                    <a:pt x="1844611" y="1826501"/>
                  </a:lnTo>
                  <a:lnTo>
                    <a:pt x="1859991" y="1852193"/>
                  </a:lnTo>
                  <a:lnTo>
                    <a:pt x="1883968" y="1869859"/>
                  </a:lnTo>
                  <a:lnTo>
                    <a:pt x="1914169" y="1876907"/>
                  </a:lnTo>
                  <a:lnTo>
                    <a:pt x="1944509" y="1871281"/>
                  </a:lnTo>
                  <a:lnTo>
                    <a:pt x="1969681" y="1854606"/>
                  </a:lnTo>
                  <a:lnTo>
                    <a:pt x="1986800" y="1829714"/>
                  </a:lnTo>
                  <a:lnTo>
                    <a:pt x="1992985" y="1799437"/>
                  </a:lnTo>
                  <a:close/>
                </a:path>
                <a:path w="3707765" h="6379209">
                  <a:moveTo>
                    <a:pt x="2052104" y="2287765"/>
                  </a:moveTo>
                  <a:lnTo>
                    <a:pt x="2046693" y="2261539"/>
                  </a:lnTo>
                  <a:lnTo>
                    <a:pt x="2032076" y="2240229"/>
                  </a:lnTo>
                  <a:lnTo>
                    <a:pt x="2010511" y="2226030"/>
                  </a:lnTo>
                  <a:lnTo>
                    <a:pt x="1984273" y="2221204"/>
                  </a:lnTo>
                  <a:lnTo>
                    <a:pt x="1958289" y="2227148"/>
                  </a:lnTo>
                  <a:lnTo>
                    <a:pt x="1937270" y="2242261"/>
                  </a:lnTo>
                  <a:lnTo>
                    <a:pt x="1923440" y="2264143"/>
                  </a:lnTo>
                  <a:lnTo>
                    <a:pt x="1919046" y="2290419"/>
                  </a:lnTo>
                  <a:lnTo>
                    <a:pt x="1924888" y="2315057"/>
                  </a:lnTo>
                  <a:lnTo>
                    <a:pt x="1939010" y="2335161"/>
                  </a:lnTo>
                  <a:lnTo>
                    <a:pt x="1959483" y="2348827"/>
                  </a:lnTo>
                  <a:lnTo>
                    <a:pt x="1984336" y="2354173"/>
                  </a:lnTo>
                  <a:lnTo>
                    <a:pt x="2010867" y="2349423"/>
                  </a:lnTo>
                  <a:lnTo>
                    <a:pt x="2032393" y="2335403"/>
                  </a:lnTo>
                  <a:lnTo>
                    <a:pt x="2046833" y="2314168"/>
                  </a:lnTo>
                  <a:lnTo>
                    <a:pt x="2052104" y="2287765"/>
                  </a:lnTo>
                  <a:close/>
                </a:path>
                <a:path w="3707765" h="6379209">
                  <a:moveTo>
                    <a:pt x="2057336" y="1592135"/>
                  </a:moveTo>
                  <a:lnTo>
                    <a:pt x="2051494" y="1561833"/>
                  </a:lnTo>
                  <a:lnTo>
                    <a:pt x="2034641" y="1536763"/>
                  </a:lnTo>
                  <a:lnTo>
                    <a:pt x="2009635" y="1519809"/>
                  </a:lnTo>
                  <a:lnTo>
                    <a:pt x="1979345" y="1513827"/>
                  </a:lnTo>
                  <a:lnTo>
                    <a:pt x="1950377" y="1519999"/>
                  </a:lnTo>
                  <a:lnTo>
                    <a:pt x="1926755" y="1536115"/>
                  </a:lnTo>
                  <a:lnTo>
                    <a:pt x="1910676" y="1559928"/>
                  </a:lnTo>
                  <a:lnTo>
                    <a:pt x="1904403" y="1589176"/>
                  </a:lnTo>
                  <a:lnTo>
                    <a:pt x="1909381" y="1618869"/>
                  </a:lnTo>
                  <a:lnTo>
                    <a:pt x="1924304" y="1643062"/>
                  </a:lnTo>
                  <a:lnTo>
                    <a:pt x="1947265" y="1659686"/>
                  </a:lnTo>
                  <a:lnTo>
                    <a:pt x="1976361" y="1666697"/>
                  </a:lnTo>
                  <a:lnTo>
                    <a:pt x="2007438" y="1662036"/>
                  </a:lnTo>
                  <a:lnTo>
                    <a:pt x="2033003" y="1646478"/>
                  </a:lnTo>
                  <a:lnTo>
                    <a:pt x="2050491" y="1622386"/>
                  </a:lnTo>
                  <a:lnTo>
                    <a:pt x="2057336" y="1592135"/>
                  </a:lnTo>
                  <a:close/>
                </a:path>
                <a:path w="3707765" h="6379209">
                  <a:moveTo>
                    <a:pt x="2065832" y="2986786"/>
                  </a:moveTo>
                  <a:lnTo>
                    <a:pt x="2060371" y="2958223"/>
                  </a:lnTo>
                  <a:lnTo>
                    <a:pt x="2044217" y="2933865"/>
                  </a:lnTo>
                  <a:lnTo>
                    <a:pt x="2020354" y="2916821"/>
                  </a:lnTo>
                  <a:lnTo>
                    <a:pt x="1991817" y="2910217"/>
                  </a:lnTo>
                  <a:lnTo>
                    <a:pt x="1964410" y="2915501"/>
                  </a:lnTo>
                  <a:lnTo>
                    <a:pt x="1941283" y="2930487"/>
                  </a:lnTo>
                  <a:lnTo>
                    <a:pt x="1924913" y="2952813"/>
                  </a:lnTo>
                  <a:lnTo>
                    <a:pt x="1917801" y="2980131"/>
                  </a:lnTo>
                  <a:lnTo>
                    <a:pt x="1921827" y="3009938"/>
                  </a:lnTo>
                  <a:lnTo>
                    <a:pt x="1936178" y="3034373"/>
                  </a:lnTo>
                  <a:lnTo>
                    <a:pt x="1958860" y="3051213"/>
                  </a:lnTo>
                  <a:lnTo>
                    <a:pt x="1987816" y="3058185"/>
                  </a:lnTo>
                  <a:lnTo>
                    <a:pt x="2017179" y="3053423"/>
                  </a:lnTo>
                  <a:lnTo>
                    <a:pt x="2041779" y="3038284"/>
                  </a:lnTo>
                  <a:lnTo>
                    <a:pt x="2058898" y="3015246"/>
                  </a:lnTo>
                  <a:lnTo>
                    <a:pt x="2065832" y="2986786"/>
                  </a:lnTo>
                  <a:close/>
                </a:path>
                <a:path w="3707765" h="6379209">
                  <a:moveTo>
                    <a:pt x="2125840" y="1387995"/>
                  </a:moveTo>
                  <a:lnTo>
                    <a:pt x="2122563" y="1357896"/>
                  </a:lnTo>
                  <a:lnTo>
                    <a:pt x="2109101" y="1332826"/>
                  </a:lnTo>
                  <a:lnTo>
                    <a:pt x="2087219" y="1314919"/>
                  </a:lnTo>
                  <a:lnTo>
                    <a:pt x="2058670" y="1306309"/>
                  </a:lnTo>
                  <a:lnTo>
                    <a:pt x="2027212" y="1309116"/>
                  </a:lnTo>
                  <a:lnTo>
                    <a:pt x="2000770" y="1323035"/>
                  </a:lnTo>
                  <a:lnTo>
                    <a:pt x="1981936" y="1345958"/>
                  </a:lnTo>
                  <a:lnTo>
                    <a:pt x="1973313" y="1375765"/>
                  </a:lnTo>
                  <a:lnTo>
                    <a:pt x="1977288" y="1406321"/>
                  </a:lnTo>
                  <a:lnTo>
                    <a:pt x="1992579" y="1432344"/>
                  </a:lnTo>
                  <a:lnTo>
                    <a:pt x="2016518" y="1450797"/>
                  </a:lnTo>
                  <a:lnTo>
                    <a:pt x="2046414" y="1458645"/>
                  </a:lnTo>
                  <a:lnTo>
                    <a:pt x="2075751" y="1454226"/>
                  </a:lnTo>
                  <a:lnTo>
                    <a:pt x="2100389" y="1439532"/>
                  </a:lnTo>
                  <a:lnTo>
                    <a:pt x="2117902" y="1416735"/>
                  </a:lnTo>
                  <a:lnTo>
                    <a:pt x="2125840" y="1387995"/>
                  </a:lnTo>
                  <a:close/>
                </a:path>
                <a:path w="3707765" h="6379209">
                  <a:moveTo>
                    <a:pt x="2132368" y="2079053"/>
                  </a:moveTo>
                  <a:lnTo>
                    <a:pt x="2126716" y="2049919"/>
                  </a:lnTo>
                  <a:lnTo>
                    <a:pt x="2111057" y="2026005"/>
                  </a:lnTo>
                  <a:lnTo>
                    <a:pt x="2087537" y="2009559"/>
                  </a:lnTo>
                  <a:lnTo>
                    <a:pt x="2058390" y="2002840"/>
                  </a:lnTo>
                  <a:lnTo>
                    <a:pt x="2027288" y="2007793"/>
                  </a:lnTo>
                  <a:lnTo>
                    <a:pt x="2002231" y="2023579"/>
                  </a:lnTo>
                  <a:lnTo>
                    <a:pt x="1985505" y="2047976"/>
                  </a:lnTo>
                  <a:lnTo>
                    <a:pt x="1979409" y="2078761"/>
                  </a:lnTo>
                  <a:lnTo>
                    <a:pt x="1985086" y="2108136"/>
                  </a:lnTo>
                  <a:lnTo>
                    <a:pt x="2000669" y="2132292"/>
                  </a:lnTo>
                  <a:lnTo>
                    <a:pt x="2023960" y="2148929"/>
                  </a:lnTo>
                  <a:lnTo>
                    <a:pt x="2052764" y="2155736"/>
                  </a:lnTo>
                  <a:lnTo>
                    <a:pt x="2083142" y="2150414"/>
                  </a:lnTo>
                  <a:lnTo>
                    <a:pt x="2108479" y="2133993"/>
                  </a:lnTo>
                  <a:lnTo>
                    <a:pt x="2125853" y="2109266"/>
                  </a:lnTo>
                  <a:lnTo>
                    <a:pt x="2132368" y="2079053"/>
                  </a:lnTo>
                  <a:close/>
                </a:path>
                <a:path w="3707765" h="6379209">
                  <a:moveTo>
                    <a:pt x="2132977" y="2777185"/>
                  </a:moveTo>
                  <a:lnTo>
                    <a:pt x="2127948" y="2749308"/>
                  </a:lnTo>
                  <a:lnTo>
                    <a:pt x="2113267" y="2726194"/>
                  </a:lnTo>
                  <a:lnTo>
                    <a:pt x="2091105" y="2710167"/>
                  </a:lnTo>
                  <a:lnTo>
                    <a:pt x="2063648" y="2703525"/>
                  </a:lnTo>
                  <a:lnTo>
                    <a:pt x="2034400" y="2708452"/>
                  </a:lnTo>
                  <a:lnTo>
                    <a:pt x="2010410" y="2724035"/>
                  </a:lnTo>
                  <a:lnTo>
                    <a:pt x="1994281" y="2747683"/>
                  </a:lnTo>
                  <a:lnTo>
                    <a:pt x="1988629" y="2776867"/>
                  </a:lnTo>
                  <a:lnTo>
                    <a:pt x="1994611" y="2804579"/>
                  </a:lnTo>
                  <a:lnTo>
                    <a:pt x="2010321" y="2827299"/>
                  </a:lnTo>
                  <a:lnTo>
                    <a:pt x="2033117" y="2842425"/>
                  </a:lnTo>
                  <a:lnTo>
                    <a:pt x="2060702" y="2847962"/>
                  </a:lnTo>
                  <a:lnTo>
                    <a:pt x="2088515" y="2842425"/>
                  </a:lnTo>
                  <a:lnTo>
                    <a:pt x="2111337" y="2827299"/>
                  </a:lnTo>
                  <a:lnTo>
                    <a:pt x="2126919" y="2804807"/>
                  </a:lnTo>
                  <a:lnTo>
                    <a:pt x="2132977" y="2777185"/>
                  </a:lnTo>
                  <a:close/>
                </a:path>
                <a:path w="3707765" h="6379209">
                  <a:moveTo>
                    <a:pt x="2186635" y="2564193"/>
                  </a:moveTo>
                  <a:lnTo>
                    <a:pt x="2180945" y="2541968"/>
                  </a:lnTo>
                  <a:lnTo>
                    <a:pt x="2167432" y="2524391"/>
                  </a:lnTo>
                  <a:lnTo>
                    <a:pt x="2148205" y="2513330"/>
                  </a:lnTo>
                  <a:lnTo>
                    <a:pt x="2142718" y="2512682"/>
                  </a:lnTo>
                  <a:lnTo>
                    <a:pt x="2125395" y="2510650"/>
                  </a:lnTo>
                  <a:lnTo>
                    <a:pt x="2104682" y="2516695"/>
                  </a:lnTo>
                  <a:lnTo>
                    <a:pt x="2088159" y="2529675"/>
                  </a:lnTo>
                  <a:lnTo>
                    <a:pt x="2077427" y="2547721"/>
                  </a:lnTo>
                  <a:lnTo>
                    <a:pt x="2074125" y="2569006"/>
                  </a:lnTo>
                  <a:lnTo>
                    <a:pt x="2079269" y="2589961"/>
                  </a:lnTo>
                  <a:lnTo>
                    <a:pt x="2085822" y="2599131"/>
                  </a:lnTo>
                  <a:lnTo>
                    <a:pt x="2091550" y="2607132"/>
                  </a:lnTo>
                  <a:lnTo>
                    <a:pt x="2109165" y="2618740"/>
                  </a:lnTo>
                  <a:lnTo>
                    <a:pt x="2130285" y="2623070"/>
                  </a:lnTo>
                  <a:lnTo>
                    <a:pt x="2152751" y="2618422"/>
                  </a:lnTo>
                  <a:lnTo>
                    <a:pt x="2170963" y="2605684"/>
                  </a:lnTo>
                  <a:lnTo>
                    <a:pt x="2182914" y="2586913"/>
                  </a:lnTo>
                  <a:lnTo>
                    <a:pt x="2186635" y="2564193"/>
                  </a:lnTo>
                  <a:close/>
                </a:path>
                <a:path w="3707765" h="6379209">
                  <a:moveTo>
                    <a:pt x="2193264" y="1171346"/>
                  </a:moveTo>
                  <a:lnTo>
                    <a:pt x="2187105" y="1143914"/>
                  </a:lnTo>
                  <a:lnTo>
                    <a:pt x="2171420" y="1121092"/>
                  </a:lnTo>
                  <a:lnTo>
                    <a:pt x="2148624" y="1105344"/>
                  </a:lnTo>
                  <a:lnTo>
                    <a:pt x="2121179" y="1099096"/>
                  </a:lnTo>
                  <a:lnTo>
                    <a:pt x="2093569" y="1104099"/>
                  </a:lnTo>
                  <a:lnTo>
                    <a:pt x="2070366" y="1118857"/>
                  </a:lnTo>
                  <a:lnTo>
                    <a:pt x="2054034" y="1141095"/>
                  </a:lnTo>
                  <a:lnTo>
                    <a:pt x="2050605" y="1154506"/>
                  </a:lnTo>
                  <a:lnTo>
                    <a:pt x="2047024" y="1168501"/>
                  </a:lnTo>
                  <a:lnTo>
                    <a:pt x="2051392" y="1198016"/>
                  </a:lnTo>
                  <a:lnTo>
                    <a:pt x="2066239" y="1222311"/>
                  </a:lnTo>
                  <a:lnTo>
                    <a:pt x="2089315" y="1238910"/>
                  </a:lnTo>
                  <a:lnTo>
                    <a:pt x="2118322" y="1245412"/>
                  </a:lnTo>
                  <a:lnTo>
                    <a:pt x="2147532" y="1239913"/>
                  </a:lnTo>
                  <a:lnTo>
                    <a:pt x="2163559" y="1229271"/>
                  </a:lnTo>
                  <a:lnTo>
                    <a:pt x="2171535" y="1223975"/>
                  </a:lnTo>
                  <a:lnTo>
                    <a:pt x="2187676" y="1200238"/>
                  </a:lnTo>
                  <a:lnTo>
                    <a:pt x="2189619" y="1190193"/>
                  </a:lnTo>
                  <a:lnTo>
                    <a:pt x="2193252" y="1171359"/>
                  </a:lnTo>
                  <a:close/>
                </a:path>
                <a:path w="3707765" h="6379209">
                  <a:moveTo>
                    <a:pt x="2201189" y="1871573"/>
                  </a:moveTo>
                  <a:lnTo>
                    <a:pt x="2195690" y="1840725"/>
                  </a:lnTo>
                  <a:lnTo>
                    <a:pt x="2179383" y="1815566"/>
                  </a:lnTo>
                  <a:lnTo>
                    <a:pt x="2154758" y="1798688"/>
                  </a:lnTo>
                  <a:lnTo>
                    <a:pt x="2124354" y="1792681"/>
                  </a:lnTo>
                  <a:lnTo>
                    <a:pt x="2094191" y="1799336"/>
                  </a:lnTo>
                  <a:lnTo>
                    <a:pt x="2069579" y="1816849"/>
                  </a:lnTo>
                  <a:lnTo>
                    <a:pt x="2053323" y="1842274"/>
                  </a:lnTo>
                  <a:lnTo>
                    <a:pt x="2048179" y="1872716"/>
                  </a:lnTo>
                  <a:lnTo>
                    <a:pt x="2055152" y="1901507"/>
                  </a:lnTo>
                  <a:lnTo>
                    <a:pt x="2071890" y="1924710"/>
                  </a:lnTo>
                  <a:lnTo>
                    <a:pt x="2096122" y="1940140"/>
                  </a:lnTo>
                  <a:lnTo>
                    <a:pt x="2125535" y="1945652"/>
                  </a:lnTo>
                  <a:lnTo>
                    <a:pt x="2155025" y="1939874"/>
                  </a:lnTo>
                  <a:lnTo>
                    <a:pt x="2178812" y="1924265"/>
                  </a:lnTo>
                  <a:lnTo>
                    <a:pt x="2194890" y="1900834"/>
                  </a:lnTo>
                  <a:lnTo>
                    <a:pt x="2201189" y="1871573"/>
                  </a:lnTo>
                  <a:close/>
                </a:path>
                <a:path w="3707765" h="6379209">
                  <a:moveTo>
                    <a:pt x="2227567" y="965225"/>
                  </a:moveTo>
                  <a:lnTo>
                    <a:pt x="2224671" y="948588"/>
                  </a:lnTo>
                  <a:lnTo>
                    <a:pt x="2215489" y="934681"/>
                  </a:lnTo>
                  <a:lnTo>
                    <a:pt x="2201570" y="925118"/>
                  </a:lnTo>
                  <a:lnTo>
                    <a:pt x="2184501" y="921473"/>
                  </a:lnTo>
                  <a:lnTo>
                    <a:pt x="2144865" y="947331"/>
                  </a:lnTo>
                  <a:lnTo>
                    <a:pt x="2142096" y="964857"/>
                  </a:lnTo>
                  <a:lnTo>
                    <a:pt x="2145525" y="980554"/>
                  </a:lnTo>
                  <a:lnTo>
                    <a:pt x="2154047" y="993711"/>
                  </a:lnTo>
                  <a:lnTo>
                    <a:pt x="2166442" y="1003007"/>
                  </a:lnTo>
                  <a:lnTo>
                    <a:pt x="2181479" y="1007122"/>
                  </a:lnTo>
                  <a:lnTo>
                    <a:pt x="2197925" y="1004392"/>
                  </a:lnTo>
                  <a:lnTo>
                    <a:pt x="2212479" y="995235"/>
                  </a:lnTo>
                  <a:lnTo>
                    <a:pt x="2221763" y="983221"/>
                  </a:lnTo>
                  <a:lnTo>
                    <a:pt x="2223058" y="981544"/>
                  </a:lnTo>
                  <a:lnTo>
                    <a:pt x="2227567" y="965238"/>
                  </a:lnTo>
                  <a:close/>
                </a:path>
                <a:path w="3707765" h="6379209">
                  <a:moveTo>
                    <a:pt x="2251278" y="3049498"/>
                  </a:moveTo>
                  <a:lnTo>
                    <a:pt x="2246909" y="3028645"/>
                  </a:lnTo>
                  <a:lnTo>
                    <a:pt x="2234933" y="3011779"/>
                  </a:lnTo>
                  <a:lnTo>
                    <a:pt x="2217432" y="3000857"/>
                  </a:lnTo>
                  <a:lnTo>
                    <a:pt x="2196528" y="2997885"/>
                  </a:lnTo>
                  <a:lnTo>
                    <a:pt x="2177516" y="3003372"/>
                  </a:lnTo>
                  <a:lnTo>
                    <a:pt x="2161997" y="3015500"/>
                  </a:lnTo>
                  <a:lnTo>
                    <a:pt x="2151761" y="3032226"/>
                  </a:lnTo>
                  <a:lnTo>
                    <a:pt x="2148598" y="3051556"/>
                  </a:lnTo>
                  <a:lnTo>
                    <a:pt x="2153564" y="3070707"/>
                  </a:lnTo>
                  <a:lnTo>
                    <a:pt x="2165185" y="3086341"/>
                  </a:lnTo>
                  <a:lnTo>
                    <a:pt x="2173719" y="3091738"/>
                  </a:lnTo>
                  <a:lnTo>
                    <a:pt x="2177084" y="3093859"/>
                  </a:lnTo>
                  <a:lnTo>
                    <a:pt x="2181695" y="3096768"/>
                  </a:lnTo>
                  <a:lnTo>
                    <a:pt x="2201240" y="3100336"/>
                  </a:lnTo>
                  <a:lnTo>
                    <a:pt x="2220772" y="3096056"/>
                  </a:lnTo>
                  <a:lnTo>
                    <a:pt x="2236622" y="3085147"/>
                  </a:lnTo>
                  <a:lnTo>
                    <a:pt x="2241016" y="3078530"/>
                  </a:lnTo>
                  <a:lnTo>
                    <a:pt x="2247290" y="3069120"/>
                  </a:lnTo>
                  <a:lnTo>
                    <a:pt x="2251278" y="3049498"/>
                  </a:lnTo>
                  <a:close/>
                </a:path>
                <a:path w="3707765" h="6379209">
                  <a:moveTo>
                    <a:pt x="2262619" y="2360650"/>
                  </a:moveTo>
                  <a:lnTo>
                    <a:pt x="2257971" y="2332698"/>
                  </a:lnTo>
                  <a:lnTo>
                    <a:pt x="2243290" y="2309584"/>
                  </a:lnTo>
                  <a:lnTo>
                    <a:pt x="2221090" y="2293924"/>
                  </a:lnTo>
                  <a:lnTo>
                    <a:pt x="2193899" y="2288400"/>
                  </a:lnTo>
                  <a:lnTo>
                    <a:pt x="2168220" y="2294293"/>
                  </a:lnTo>
                  <a:lnTo>
                    <a:pt x="2146439" y="2309584"/>
                  </a:lnTo>
                  <a:lnTo>
                    <a:pt x="2131453" y="2331224"/>
                  </a:lnTo>
                  <a:lnTo>
                    <a:pt x="2125662" y="2356929"/>
                  </a:lnTo>
                  <a:lnTo>
                    <a:pt x="2130831" y="2382824"/>
                  </a:lnTo>
                  <a:lnTo>
                    <a:pt x="2145284" y="2404440"/>
                  </a:lnTo>
                  <a:lnTo>
                    <a:pt x="2166747" y="2419426"/>
                  </a:lnTo>
                  <a:lnTo>
                    <a:pt x="2192871" y="2425446"/>
                  </a:lnTo>
                  <a:lnTo>
                    <a:pt x="2219579" y="2421039"/>
                  </a:lnTo>
                  <a:lnTo>
                    <a:pt x="2241410" y="2407564"/>
                  </a:lnTo>
                  <a:lnTo>
                    <a:pt x="2256409" y="2386825"/>
                  </a:lnTo>
                  <a:lnTo>
                    <a:pt x="2262619" y="2360650"/>
                  </a:lnTo>
                  <a:close/>
                </a:path>
                <a:path w="3707765" h="6379209">
                  <a:moveTo>
                    <a:pt x="2265489" y="1659788"/>
                  </a:moveTo>
                  <a:lnTo>
                    <a:pt x="2259622" y="1630337"/>
                  </a:lnTo>
                  <a:lnTo>
                    <a:pt x="2243925" y="1606613"/>
                  </a:lnTo>
                  <a:lnTo>
                    <a:pt x="2220417" y="1590636"/>
                  </a:lnTo>
                  <a:lnTo>
                    <a:pt x="2191093" y="1584464"/>
                  </a:lnTo>
                  <a:lnTo>
                    <a:pt x="2160282" y="1590078"/>
                  </a:lnTo>
                  <a:lnTo>
                    <a:pt x="2135111" y="1606613"/>
                  </a:lnTo>
                  <a:lnTo>
                    <a:pt x="2118398" y="1631188"/>
                  </a:lnTo>
                  <a:lnTo>
                    <a:pt x="2112492" y="1661591"/>
                  </a:lnTo>
                  <a:lnTo>
                    <a:pt x="2118728" y="1690420"/>
                  </a:lnTo>
                  <a:lnTo>
                    <a:pt x="2134971" y="1714360"/>
                  </a:lnTo>
                  <a:lnTo>
                    <a:pt x="2158733" y="1730883"/>
                  </a:lnTo>
                  <a:lnTo>
                    <a:pt x="2187498" y="1737474"/>
                  </a:lnTo>
                  <a:lnTo>
                    <a:pt x="2218042" y="1731975"/>
                  </a:lnTo>
                  <a:lnTo>
                    <a:pt x="2242909" y="1715516"/>
                  </a:lnTo>
                  <a:lnTo>
                    <a:pt x="2259558" y="1690611"/>
                  </a:lnTo>
                  <a:lnTo>
                    <a:pt x="2265489" y="1659788"/>
                  </a:lnTo>
                  <a:close/>
                </a:path>
                <a:path w="3707765" h="6379209">
                  <a:moveTo>
                    <a:pt x="2306459" y="753554"/>
                  </a:moveTo>
                  <a:lnTo>
                    <a:pt x="2301862" y="732205"/>
                  </a:lnTo>
                  <a:lnTo>
                    <a:pt x="2289949" y="714997"/>
                  </a:lnTo>
                  <a:lnTo>
                    <a:pt x="2272576" y="703745"/>
                  </a:lnTo>
                  <a:lnTo>
                    <a:pt x="2251633" y="700252"/>
                  </a:lnTo>
                  <a:lnTo>
                    <a:pt x="2231174" y="705777"/>
                  </a:lnTo>
                  <a:lnTo>
                    <a:pt x="2214181" y="718794"/>
                  </a:lnTo>
                  <a:lnTo>
                    <a:pt x="2202891" y="736866"/>
                  </a:lnTo>
                  <a:lnTo>
                    <a:pt x="2199538" y="757504"/>
                  </a:lnTo>
                  <a:lnTo>
                    <a:pt x="2205240" y="777976"/>
                  </a:lnTo>
                  <a:lnTo>
                    <a:pt x="2218232" y="794131"/>
                  </a:lnTo>
                  <a:lnTo>
                    <a:pt x="2236546" y="804354"/>
                  </a:lnTo>
                  <a:lnTo>
                    <a:pt x="2258225" y="806983"/>
                  </a:lnTo>
                  <a:lnTo>
                    <a:pt x="2278049" y="801852"/>
                  </a:lnTo>
                  <a:lnTo>
                    <a:pt x="2293366" y="790498"/>
                  </a:lnTo>
                  <a:lnTo>
                    <a:pt x="2303170" y="774026"/>
                  </a:lnTo>
                  <a:lnTo>
                    <a:pt x="2306459" y="753567"/>
                  </a:lnTo>
                  <a:close/>
                </a:path>
                <a:path w="3707765" h="6379209">
                  <a:moveTo>
                    <a:pt x="2336101" y="1449654"/>
                  </a:moveTo>
                  <a:lnTo>
                    <a:pt x="2328989" y="1419529"/>
                  </a:lnTo>
                  <a:lnTo>
                    <a:pt x="2311146" y="1395158"/>
                  </a:lnTo>
                  <a:lnTo>
                    <a:pt x="2285517" y="1379245"/>
                  </a:lnTo>
                  <a:lnTo>
                    <a:pt x="2255050" y="1374546"/>
                  </a:lnTo>
                  <a:lnTo>
                    <a:pt x="2226360" y="1381899"/>
                  </a:lnTo>
                  <a:lnTo>
                    <a:pt x="2203386" y="1398955"/>
                  </a:lnTo>
                  <a:lnTo>
                    <a:pt x="2188248" y="1423377"/>
                  </a:lnTo>
                  <a:lnTo>
                    <a:pt x="2183079" y="1452854"/>
                  </a:lnTo>
                  <a:lnTo>
                    <a:pt x="2189734" y="1483461"/>
                  </a:lnTo>
                  <a:lnTo>
                    <a:pt x="2206929" y="1507515"/>
                  </a:lnTo>
                  <a:lnTo>
                    <a:pt x="2232329" y="1522844"/>
                  </a:lnTo>
                  <a:lnTo>
                    <a:pt x="2263559" y="1527263"/>
                  </a:lnTo>
                  <a:lnTo>
                    <a:pt x="2292553" y="1519999"/>
                  </a:lnTo>
                  <a:lnTo>
                    <a:pt x="2315756" y="1503083"/>
                  </a:lnTo>
                  <a:lnTo>
                    <a:pt x="2331008" y="1478851"/>
                  </a:lnTo>
                  <a:lnTo>
                    <a:pt x="2336101" y="1449654"/>
                  </a:lnTo>
                  <a:close/>
                </a:path>
                <a:path w="3707765" h="6379209">
                  <a:moveTo>
                    <a:pt x="2340356" y="2144064"/>
                  </a:moveTo>
                  <a:lnTo>
                    <a:pt x="2333117" y="2115070"/>
                  </a:lnTo>
                  <a:lnTo>
                    <a:pt x="2316213" y="2091855"/>
                  </a:lnTo>
                  <a:lnTo>
                    <a:pt x="2291994" y="2076602"/>
                  </a:lnTo>
                  <a:lnTo>
                    <a:pt x="2262784" y="2071497"/>
                  </a:lnTo>
                  <a:lnTo>
                    <a:pt x="2232672" y="2078558"/>
                  </a:lnTo>
                  <a:lnTo>
                    <a:pt x="2208288" y="2096389"/>
                  </a:lnTo>
                  <a:lnTo>
                    <a:pt x="2192363" y="2122005"/>
                  </a:lnTo>
                  <a:lnTo>
                    <a:pt x="2187625" y="2152497"/>
                  </a:lnTo>
                  <a:lnTo>
                    <a:pt x="2194979" y="2181174"/>
                  </a:lnTo>
                  <a:lnTo>
                    <a:pt x="2212035" y="2204161"/>
                  </a:lnTo>
                  <a:lnTo>
                    <a:pt x="2236444" y="2219312"/>
                  </a:lnTo>
                  <a:lnTo>
                    <a:pt x="2265896" y="2224494"/>
                  </a:lnTo>
                  <a:lnTo>
                    <a:pt x="2296528" y="2217864"/>
                  </a:lnTo>
                  <a:lnTo>
                    <a:pt x="2320594" y="2200694"/>
                  </a:lnTo>
                  <a:lnTo>
                    <a:pt x="2335923" y="2175306"/>
                  </a:lnTo>
                  <a:lnTo>
                    <a:pt x="2340356" y="2144064"/>
                  </a:lnTo>
                  <a:close/>
                </a:path>
                <a:path w="3707765" h="6379209">
                  <a:moveTo>
                    <a:pt x="2346553" y="2839758"/>
                  </a:moveTo>
                  <a:lnTo>
                    <a:pt x="2340660" y="2810878"/>
                  </a:lnTo>
                  <a:lnTo>
                    <a:pt x="2324824" y="2787269"/>
                  </a:lnTo>
                  <a:lnTo>
                    <a:pt x="2301252" y="2771127"/>
                  </a:lnTo>
                  <a:lnTo>
                    <a:pt x="2272157" y="2764688"/>
                  </a:lnTo>
                  <a:lnTo>
                    <a:pt x="2242426" y="2769349"/>
                  </a:lnTo>
                  <a:lnTo>
                    <a:pt x="2218271" y="2783903"/>
                  </a:lnTo>
                  <a:lnTo>
                    <a:pt x="2201646" y="2806547"/>
                  </a:lnTo>
                  <a:lnTo>
                    <a:pt x="2194522" y="2835491"/>
                  </a:lnTo>
                  <a:lnTo>
                    <a:pt x="2198928" y="2866567"/>
                  </a:lnTo>
                  <a:lnTo>
                    <a:pt x="2214156" y="2892183"/>
                  </a:lnTo>
                  <a:lnTo>
                    <a:pt x="2237930" y="2909798"/>
                  </a:lnTo>
                  <a:lnTo>
                    <a:pt x="2267928" y="2916847"/>
                  </a:lnTo>
                  <a:lnTo>
                    <a:pt x="2298039" y="2911259"/>
                  </a:lnTo>
                  <a:lnTo>
                    <a:pt x="2323147" y="2894609"/>
                  </a:lnTo>
                  <a:lnTo>
                    <a:pt x="2340305" y="2869819"/>
                  </a:lnTo>
                  <a:lnTo>
                    <a:pt x="2346553" y="2839758"/>
                  </a:lnTo>
                  <a:close/>
                </a:path>
                <a:path w="3707765" h="6379209">
                  <a:moveTo>
                    <a:pt x="2372131" y="545249"/>
                  </a:moveTo>
                  <a:lnTo>
                    <a:pt x="2368600" y="526554"/>
                  </a:lnTo>
                  <a:lnTo>
                    <a:pt x="2358872" y="511060"/>
                  </a:lnTo>
                  <a:lnTo>
                    <a:pt x="2344267" y="500240"/>
                  </a:lnTo>
                  <a:lnTo>
                    <a:pt x="2338959" y="498856"/>
                  </a:lnTo>
                  <a:lnTo>
                    <a:pt x="2326182" y="495541"/>
                  </a:lnTo>
                  <a:lnTo>
                    <a:pt x="2306548" y="498741"/>
                  </a:lnTo>
                  <a:lnTo>
                    <a:pt x="2289822" y="509346"/>
                  </a:lnTo>
                  <a:lnTo>
                    <a:pt x="2278138" y="525373"/>
                  </a:lnTo>
                  <a:lnTo>
                    <a:pt x="2273630" y="544817"/>
                  </a:lnTo>
                  <a:lnTo>
                    <a:pt x="2277554" y="564235"/>
                  </a:lnTo>
                  <a:lnTo>
                    <a:pt x="2277592" y="564426"/>
                  </a:lnTo>
                  <a:lnTo>
                    <a:pt x="2285390" y="575449"/>
                  </a:lnTo>
                  <a:lnTo>
                    <a:pt x="2288781" y="580237"/>
                  </a:lnTo>
                  <a:lnTo>
                    <a:pt x="2305393" y="590588"/>
                  </a:lnTo>
                  <a:lnTo>
                    <a:pt x="2325662" y="593788"/>
                  </a:lnTo>
                  <a:lnTo>
                    <a:pt x="2344432" y="589559"/>
                  </a:lnTo>
                  <a:lnTo>
                    <a:pt x="2359101" y="579361"/>
                  </a:lnTo>
                  <a:lnTo>
                    <a:pt x="2368550" y="564426"/>
                  </a:lnTo>
                  <a:lnTo>
                    <a:pt x="2368677" y="564235"/>
                  </a:lnTo>
                  <a:lnTo>
                    <a:pt x="2372131" y="545261"/>
                  </a:lnTo>
                  <a:close/>
                </a:path>
                <a:path w="3707765" h="6379209">
                  <a:moveTo>
                    <a:pt x="2402167" y="1244511"/>
                  </a:moveTo>
                  <a:lnTo>
                    <a:pt x="2397214" y="1214894"/>
                  </a:lnTo>
                  <a:lnTo>
                    <a:pt x="2382088" y="1190993"/>
                  </a:lnTo>
                  <a:lnTo>
                    <a:pt x="2358847" y="1174965"/>
                  </a:lnTo>
                  <a:lnTo>
                    <a:pt x="2329573" y="1168933"/>
                  </a:lnTo>
                  <a:lnTo>
                    <a:pt x="2300376" y="1174661"/>
                  </a:lnTo>
                  <a:lnTo>
                    <a:pt x="2276297" y="1190650"/>
                  </a:lnTo>
                  <a:lnTo>
                    <a:pt x="2260015" y="1214285"/>
                  </a:lnTo>
                  <a:lnTo>
                    <a:pt x="2259812" y="1215288"/>
                  </a:lnTo>
                  <a:lnTo>
                    <a:pt x="2254186" y="1242936"/>
                  </a:lnTo>
                  <a:lnTo>
                    <a:pt x="2260739" y="1271473"/>
                  </a:lnTo>
                  <a:lnTo>
                    <a:pt x="2277745" y="1295349"/>
                  </a:lnTo>
                  <a:lnTo>
                    <a:pt x="2302078" y="1311541"/>
                  </a:lnTo>
                  <a:lnTo>
                    <a:pt x="2330627" y="1317053"/>
                  </a:lnTo>
                  <a:lnTo>
                    <a:pt x="2346337" y="1313395"/>
                  </a:lnTo>
                  <a:lnTo>
                    <a:pt x="2357844" y="1310716"/>
                  </a:lnTo>
                  <a:lnTo>
                    <a:pt x="2390902" y="1279499"/>
                  </a:lnTo>
                  <a:lnTo>
                    <a:pt x="2399855" y="1254696"/>
                  </a:lnTo>
                  <a:lnTo>
                    <a:pt x="2402154" y="1244523"/>
                  </a:lnTo>
                  <a:close/>
                </a:path>
                <a:path w="3707765" h="6379209">
                  <a:moveTo>
                    <a:pt x="2411133" y="1941741"/>
                  </a:moveTo>
                  <a:lnTo>
                    <a:pt x="2406281" y="1912493"/>
                  </a:lnTo>
                  <a:lnTo>
                    <a:pt x="2391245" y="1888109"/>
                  </a:lnTo>
                  <a:lnTo>
                    <a:pt x="2368169" y="1870989"/>
                  </a:lnTo>
                  <a:lnTo>
                    <a:pt x="2339276" y="1863509"/>
                  </a:lnTo>
                  <a:lnTo>
                    <a:pt x="2307983" y="1867700"/>
                  </a:lnTo>
                  <a:lnTo>
                    <a:pt x="2282431" y="1882838"/>
                  </a:lnTo>
                  <a:lnTo>
                    <a:pt x="2265007" y="1906739"/>
                  </a:lnTo>
                  <a:lnTo>
                    <a:pt x="2258123" y="1937245"/>
                  </a:lnTo>
                  <a:lnTo>
                    <a:pt x="2263063" y="1966760"/>
                  </a:lnTo>
                  <a:lnTo>
                    <a:pt x="2277986" y="1991309"/>
                  </a:lnTo>
                  <a:lnTo>
                    <a:pt x="2300821" y="2008543"/>
                  </a:lnTo>
                  <a:lnTo>
                    <a:pt x="2329446" y="2016150"/>
                  </a:lnTo>
                  <a:lnTo>
                    <a:pt x="2359952" y="2011718"/>
                  </a:lnTo>
                  <a:lnTo>
                    <a:pt x="2385720" y="1996033"/>
                  </a:lnTo>
                  <a:lnTo>
                    <a:pt x="2403754" y="1971802"/>
                  </a:lnTo>
                  <a:lnTo>
                    <a:pt x="2411133" y="1941741"/>
                  </a:lnTo>
                  <a:close/>
                </a:path>
                <a:path w="3707765" h="6379209">
                  <a:moveTo>
                    <a:pt x="2415629" y="2632532"/>
                  </a:moveTo>
                  <a:lnTo>
                    <a:pt x="2409964" y="2601734"/>
                  </a:lnTo>
                  <a:lnTo>
                    <a:pt x="2393518" y="2576652"/>
                  </a:lnTo>
                  <a:lnTo>
                    <a:pt x="2368804" y="2559901"/>
                  </a:lnTo>
                  <a:lnTo>
                    <a:pt x="2338413" y="2554046"/>
                  </a:lnTo>
                  <a:lnTo>
                    <a:pt x="2309558" y="2560307"/>
                  </a:lnTo>
                  <a:lnTo>
                    <a:pt x="2285581" y="2576652"/>
                  </a:lnTo>
                  <a:lnTo>
                    <a:pt x="2269159" y="2600337"/>
                  </a:lnTo>
                  <a:lnTo>
                    <a:pt x="2262619" y="2629128"/>
                  </a:lnTo>
                  <a:lnTo>
                    <a:pt x="2268156" y="2659672"/>
                  </a:lnTo>
                  <a:lnTo>
                    <a:pt x="2284641" y="2684513"/>
                  </a:lnTo>
                  <a:lnTo>
                    <a:pt x="2309558" y="2701125"/>
                  </a:lnTo>
                  <a:lnTo>
                    <a:pt x="2340381" y="2707017"/>
                  </a:lnTo>
                  <a:lnTo>
                    <a:pt x="2369743" y="2701125"/>
                  </a:lnTo>
                  <a:lnTo>
                    <a:pt x="2393531" y="2685389"/>
                  </a:lnTo>
                  <a:lnTo>
                    <a:pt x="2409469" y="2661856"/>
                  </a:lnTo>
                  <a:lnTo>
                    <a:pt x="2415629" y="2632532"/>
                  </a:lnTo>
                  <a:close/>
                </a:path>
                <a:path w="3707765" h="6379209">
                  <a:moveTo>
                    <a:pt x="2443823" y="1031494"/>
                  </a:moveTo>
                  <a:lnTo>
                    <a:pt x="2439174" y="1012037"/>
                  </a:lnTo>
                  <a:lnTo>
                    <a:pt x="2427770" y="996365"/>
                  </a:lnTo>
                  <a:lnTo>
                    <a:pt x="2411298" y="986066"/>
                  </a:lnTo>
                  <a:lnTo>
                    <a:pt x="2391499" y="982751"/>
                  </a:lnTo>
                  <a:lnTo>
                    <a:pt x="2371941" y="987412"/>
                  </a:lnTo>
                  <a:lnTo>
                    <a:pt x="2356180" y="998855"/>
                  </a:lnTo>
                  <a:lnTo>
                    <a:pt x="2345829" y="1015326"/>
                  </a:lnTo>
                  <a:lnTo>
                    <a:pt x="2344064" y="1025880"/>
                  </a:lnTo>
                  <a:lnTo>
                    <a:pt x="2342515" y="1035088"/>
                  </a:lnTo>
                  <a:lnTo>
                    <a:pt x="2347277" y="1054493"/>
                  </a:lnTo>
                  <a:lnTo>
                    <a:pt x="2358834" y="1070241"/>
                  </a:lnTo>
                  <a:lnTo>
                    <a:pt x="2375370" y="1080630"/>
                  </a:lnTo>
                  <a:lnTo>
                    <a:pt x="2395042" y="1083945"/>
                  </a:lnTo>
                  <a:lnTo>
                    <a:pt x="2430119" y="1067676"/>
                  </a:lnTo>
                  <a:lnTo>
                    <a:pt x="2443823" y="1031506"/>
                  </a:lnTo>
                  <a:close/>
                </a:path>
                <a:path w="3707765" h="6379209">
                  <a:moveTo>
                    <a:pt x="2475496" y="1729625"/>
                  </a:moveTo>
                  <a:lnTo>
                    <a:pt x="2468880" y="1699437"/>
                  </a:lnTo>
                  <a:lnTo>
                    <a:pt x="2451404" y="1674787"/>
                  </a:lnTo>
                  <a:lnTo>
                    <a:pt x="2426004" y="1658467"/>
                  </a:lnTo>
                  <a:lnTo>
                    <a:pt x="2395601" y="1653273"/>
                  </a:lnTo>
                  <a:lnTo>
                    <a:pt x="2366772" y="1660169"/>
                  </a:lnTo>
                  <a:lnTo>
                    <a:pt x="2343543" y="1676857"/>
                  </a:lnTo>
                  <a:lnTo>
                    <a:pt x="2328087" y="1701063"/>
                  </a:lnTo>
                  <a:lnTo>
                    <a:pt x="2322525" y="1730502"/>
                  </a:lnTo>
                  <a:lnTo>
                    <a:pt x="2328265" y="1760004"/>
                  </a:lnTo>
                  <a:lnTo>
                    <a:pt x="2343810" y="1783816"/>
                  </a:lnTo>
                  <a:lnTo>
                    <a:pt x="2367216" y="1799945"/>
                  </a:lnTo>
                  <a:lnTo>
                    <a:pt x="2396439" y="1806308"/>
                  </a:lnTo>
                  <a:lnTo>
                    <a:pt x="2427287" y="1800860"/>
                  </a:lnTo>
                  <a:lnTo>
                    <a:pt x="2452471" y="1784591"/>
                  </a:lnTo>
                  <a:lnTo>
                    <a:pt x="2469413" y="1760004"/>
                  </a:lnTo>
                  <a:lnTo>
                    <a:pt x="2475496" y="1729625"/>
                  </a:lnTo>
                  <a:close/>
                </a:path>
                <a:path w="3707765" h="6379209">
                  <a:moveTo>
                    <a:pt x="2479903" y="2422106"/>
                  </a:moveTo>
                  <a:lnTo>
                    <a:pt x="2474366" y="2392553"/>
                  </a:lnTo>
                  <a:lnTo>
                    <a:pt x="2458961" y="2368626"/>
                  </a:lnTo>
                  <a:lnTo>
                    <a:pt x="2435669" y="2352357"/>
                  </a:lnTo>
                  <a:lnTo>
                    <a:pt x="2406485" y="2345829"/>
                  </a:lnTo>
                  <a:lnTo>
                    <a:pt x="2375585" y="2351062"/>
                  </a:lnTo>
                  <a:lnTo>
                    <a:pt x="2350287" y="2367178"/>
                  </a:lnTo>
                  <a:lnTo>
                    <a:pt x="2333193" y="2391664"/>
                  </a:lnTo>
                  <a:lnTo>
                    <a:pt x="2326957" y="2422106"/>
                  </a:lnTo>
                  <a:lnTo>
                    <a:pt x="2333371" y="2452205"/>
                  </a:lnTo>
                  <a:lnTo>
                    <a:pt x="2350693" y="2476970"/>
                  </a:lnTo>
                  <a:lnTo>
                    <a:pt x="2375992" y="2493467"/>
                  </a:lnTo>
                  <a:lnTo>
                    <a:pt x="2406345" y="2498877"/>
                  </a:lnTo>
                  <a:lnTo>
                    <a:pt x="2435212" y="2492146"/>
                  </a:lnTo>
                  <a:lnTo>
                    <a:pt x="2458542" y="2475598"/>
                  </a:lnTo>
                  <a:lnTo>
                    <a:pt x="2474163" y="2451481"/>
                  </a:lnTo>
                  <a:lnTo>
                    <a:pt x="2479903" y="2422106"/>
                  </a:lnTo>
                  <a:close/>
                </a:path>
                <a:path w="3707765" h="6379209">
                  <a:moveTo>
                    <a:pt x="2538438" y="822680"/>
                  </a:moveTo>
                  <a:lnTo>
                    <a:pt x="2531821" y="794207"/>
                  </a:lnTo>
                  <a:lnTo>
                    <a:pt x="2515057" y="770991"/>
                  </a:lnTo>
                  <a:lnTo>
                    <a:pt x="2490736" y="755484"/>
                  </a:lnTo>
                  <a:lnTo>
                    <a:pt x="2461463" y="750138"/>
                  </a:lnTo>
                  <a:lnTo>
                    <a:pt x="2432151" y="756272"/>
                  </a:lnTo>
                  <a:lnTo>
                    <a:pt x="2409012" y="772261"/>
                  </a:lnTo>
                  <a:lnTo>
                    <a:pt x="2393988" y="796086"/>
                  </a:lnTo>
                  <a:lnTo>
                    <a:pt x="2388959" y="825779"/>
                  </a:lnTo>
                  <a:lnTo>
                    <a:pt x="2395436" y="854798"/>
                  </a:lnTo>
                  <a:lnTo>
                    <a:pt x="2411971" y="878471"/>
                  </a:lnTo>
                  <a:lnTo>
                    <a:pt x="2435910" y="894245"/>
                  </a:lnTo>
                  <a:lnTo>
                    <a:pt x="2464600" y="899553"/>
                  </a:lnTo>
                  <a:lnTo>
                    <a:pt x="2493086" y="892657"/>
                  </a:lnTo>
                  <a:lnTo>
                    <a:pt x="2516797" y="875563"/>
                  </a:lnTo>
                  <a:lnTo>
                    <a:pt x="2532862" y="851242"/>
                  </a:lnTo>
                  <a:lnTo>
                    <a:pt x="2538438" y="822693"/>
                  </a:lnTo>
                  <a:close/>
                </a:path>
                <a:path w="3707765" h="6379209">
                  <a:moveTo>
                    <a:pt x="2541257" y="2914256"/>
                  </a:moveTo>
                  <a:lnTo>
                    <a:pt x="2537764" y="2888653"/>
                  </a:lnTo>
                  <a:lnTo>
                    <a:pt x="2525141" y="2867190"/>
                  </a:lnTo>
                  <a:lnTo>
                    <a:pt x="2505443" y="2852229"/>
                  </a:lnTo>
                  <a:lnTo>
                    <a:pt x="2480792" y="2846146"/>
                  </a:lnTo>
                  <a:lnTo>
                    <a:pt x="2456218" y="2850946"/>
                  </a:lnTo>
                  <a:lnTo>
                    <a:pt x="2435199" y="2865183"/>
                  </a:lnTo>
                  <a:lnTo>
                    <a:pt x="2420620" y="2885998"/>
                  </a:lnTo>
                  <a:lnTo>
                    <a:pt x="2415336" y="2910573"/>
                  </a:lnTo>
                  <a:lnTo>
                    <a:pt x="2420442" y="2933979"/>
                  </a:lnTo>
                  <a:lnTo>
                    <a:pt x="2433764" y="2953385"/>
                  </a:lnTo>
                  <a:lnTo>
                    <a:pt x="2453284" y="2966796"/>
                  </a:lnTo>
                  <a:lnTo>
                    <a:pt x="2476995" y="2972181"/>
                  </a:lnTo>
                  <a:lnTo>
                    <a:pt x="2501176" y="2968307"/>
                  </a:lnTo>
                  <a:lnTo>
                    <a:pt x="2521127" y="2956293"/>
                  </a:lnTo>
                  <a:lnTo>
                    <a:pt x="2535072" y="2937751"/>
                  </a:lnTo>
                  <a:lnTo>
                    <a:pt x="2541257" y="2914256"/>
                  </a:lnTo>
                  <a:close/>
                </a:path>
                <a:path w="3707765" h="6379209">
                  <a:moveTo>
                    <a:pt x="2544254" y="1520913"/>
                  </a:moveTo>
                  <a:lnTo>
                    <a:pt x="2538565" y="1491437"/>
                  </a:lnTo>
                  <a:lnTo>
                    <a:pt x="2523020" y="1467586"/>
                  </a:lnTo>
                  <a:lnTo>
                    <a:pt x="2499626" y="1451419"/>
                  </a:lnTo>
                  <a:lnTo>
                    <a:pt x="2470404" y="1445044"/>
                  </a:lnTo>
                  <a:lnTo>
                    <a:pt x="2439555" y="1450454"/>
                  </a:lnTo>
                  <a:lnTo>
                    <a:pt x="2414346" y="1466710"/>
                  </a:lnTo>
                  <a:lnTo>
                    <a:pt x="2397379" y="1491284"/>
                  </a:lnTo>
                  <a:lnTo>
                    <a:pt x="2391270" y="1521650"/>
                  </a:lnTo>
                  <a:lnTo>
                    <a:pt x="2397315" y="1550517"/>
                  </a:lnTo>
                  <a:lnTo>
                    <a:pt x="2413381" y="1574571"/>
                  </a:lnTo>
                  <a:lnTo>
                    <a:pt x="2437015" y="1591259"/>
                  </a:lnTo>
                  <a:lnTo>
                    <a:pt x="2465743" y="1598053"/>
                  </a:lnTo>
                  <a:lnTo>
                    <a:pt x="2496299" y="1592770"/>
                  </a:lnTo>
                  <a:lnTo>
                    <a:pt x="2521280" y="1576463"/>
                  </a:lnTo>
                  <a:lnTo>
                    <a:pt x="2538120" y="1551673"/>
                  </a:lnTo>
                  <a:lnTo>
                    <a:pt x="2544254" y="1520913"/>
                  </a:lnTo>
                  <a:close/>
                </a:path>
                <a:path w="3707765" h="6379209">
                  <a:moveTo>
                    <a:pt x="2550591" y="2215235"/>
                  </a:moveTo>
                  <a:lnTo>
                    <a:pt x="2545207" y="2184870"/>
                  </a:lnTo>
                  <a:lnTo>
                    <a:pt x="2528722" y="2159571"/>
                  </a:lnTo>
                  <a:lnTo>
                    <a:pt x="2503944" y="2142248"/>
                  </a:lnTo>
                  <a:lnTo>
                    <a:pt x="2473718" y="2135822"/>
                  </a:lnTo>
                  <a:lnTo>
                    <a:pt x="2444623" y="2141550"/>
                  </a:lnTo>
                  <a:lnTo>
                    <a:pt x="2420747" y="2157298"/>
                  </a:lnTo>
                  <a:lnTo>
                    <a:pt x="2404351" y="2180844"/>
                  </a:lnTo>
                  <a:lnTo>
                    <a:pt x="2397683" y="2210016"/>
                  </a:lnTo>
                  <a:lnTo>
                    <a:pt x="2402243" y="2239835"/>
                  </a:lnTo>
                  <a:lnTo>
                    <a:pt x="2416784" y="2264245"/>
                  </a:lnTo>
                  <a:lnTo>
                    <a:pt x="2439479" y="2281161"/>
                  </a:lnTo>
                  <a:lnTo>
                    <a:pt x="2468461" y="2288578"/>
                  </a:lnTo>
                  <a:lnTo>
                    <a:pt x="2499664" y="2284361"/>
                  </a:lnTo>
                  <a:lnTo>
                    <a:pt x="2525471" y="2269198"/>
                  </a:lnTo>
                  <a:lnTo>
                    <a:pt x="2543302" y="2245385"/>
                  </a:lnTo>
                  <a:lnTo>
                    <a:pt x="2550591" y="2215235"/>
                  </a:lnTo>
                  <a:close/>
                </a:path>
                <a:path w="3707765" h="6379209">
                  <a:moveTo>
                    <a:pt x="2606421" y="1309979"/>
                  </a:moveTo>
                  <a:lnTo>
                    <a:pt x="2600756" y="1283500"/>
                  </a:lnTo>
                  <a:lnTo>
                    <a:pt x="2586367" y="1262468"/>
                  </a:lnTo>
                  <a:lnTo>
                    <a:pt x="2564968" y="1248575"/>
                  </a:lnTo>
                  <a:lnTo>
                    <a:pt x="2538298" y="1243482"/>
                  </a:lnTo>
                  <a:lnTo>
                    <a:pt x="2510485" y="1249108"/>
                  </a:lnTo>
                  <a:lnTo>
                    <a:pt x="2487777" y="1264500"/>
                  </a:lnTo>
                  <a:lnTo>
                    <a:pt x="2472715" y="1287094"/>
                  </a:lnTo>
                  <a:lnTo>
                    <a:pt x="2467864" y="1314310"/>
                  </a:lnTo>
                  <a:lnTo>
                    <a:pt x="2472715" y="1333563"/>
                  </a:lnTo>
                  <a:lnTo>
                    <a:pt x="2474303" y="1339862"/>
                  </a:lnTo>
                  <a:lnTo>
                    <a:pt x="2489784" y="1361401"/>
                  </a:lnTo>
                  <a:lnTo>
                    <a:pt x="2511679" y="1376349"/>
                  </a:lnTo>
                  <a:lnTo>
                    <a:pt x="2537307" y="1382115"/>
                  </a:lnTo>
                  <a:lnTo>
                    <a:pt x="2564473" y="1376591"/>
                  </a:lnTo>
                  <a:lnTo>
                    <a:pt x="2586659" y="1361046"/>
                  </a:lnTo>
                  <a:lnTo>
                    <a:pt x="2601442" y="1338008"/>
                  </a:lnTo>
                  <a:lnTo>
                    <a:pt x="2606408" y="1309992"/>
                  </a:lnTo>
                  <a:close/>
                </a:path>
                <a:path w="3707765" h="6379209">
                  <a:moveTo>
                    <a:pt x="2608503" y="612635"/>
                  </a:moveTo>
                  <a:lnTo>
                    <a:pt x="2602001" y="583399"/>
                  </a:lnTo>
                  <a:lnTo>
                    <a:pt x="2585758" y="559765"/>
                  </a:lnTo>
                  <a:lnTo>
                    <a:pt x="2561983" y="543902"/>
                  </a:lnTo>
                  <a:lnTo>
                    <a:pt x="2532900" y="538022"/>
                  </a:lnTo>
                  <a:lnTo>
                    <a:pt x="2502649" y="544258"/>
                  </a:lnTo>
                  <a:lnTo>
                    <a:pt x="2477795" y="561428"/>
                  </a:lnTo>
                  <a:lnTo>
                    <a:pt x="2461171" y="586638"/>
                  </a:lnTo>
                  <a:lnTo>
                    <a:pt x="2455595" y="617004"/>
                  </a:lnTo>
                  <a:lnTo>
                    <a:pt x="2462669" y="647192"/>
                  </a:lnTo>
                  <a:lnTo>
                    <a:pt x="2480373" y="671118"/>
                  </a:lnTo>
                  <a:lnTo>
                    <a:pt x="2506103" y="686447"/>
                  </a:lnTo>
                  <a:lnTo>
                    <a:pt x="2537282" y="690829"/>
                  </a:lnTo>
                  <a:lnTo>
                    <a:pt x="2566314" y="683564"/>
                  </a:lnTo>
                  <a:lnTo>
                    <a:pt x="2589111" y="666762"/>
                  </a:lnTo>
                  <a:lnTo>
                    <a:pt x="2603792" y="642442"/>
                  </a:lnTo>
                  <a:lnTo>
                    <a:pt x="2608503" y="612648"/>
                  </a:lnTo>
                  <a:close/>
                </a:path>
                <a:path w="3707765" h="6379209">
                  <a:moveTo>
                    <a:pt x="2619133" y="2008035"/>
                  </a:moveTo>
                  <a:lnTo>
                    <a:pt x="2614688" y="1976767"/>
                  </a:lnTo>
                  <a:lnTo>
                    <a:pt x="2599359" y="1951393"/>
                  </a:lnTo>
                  <a:lnTo>
                    <a:pt x="2575306" y="1934235"/>
                  </a:lnTo>
                  <a:lnTo>
                    <a:pt x="2544673" y="1927631"/>
                  </a:lnTo>
                  <a:lnTo>
                    <a:pt x="2515222" y="1932813"/>
                  </a:lnTo>
                  <a:lnTo>
                    <a:pt x="2490800" y="1947976"/>
                  </a:lnTo>
                  <a:lnTo>
                    <a:pt x="2473756" y="1970976"/>
                  </a:lnTo>
                  <a:lnTo>
                    <a:pt x="2466416" y="1999640"/>
                  </a:lnTo>
                  <a:lnTo>
                    <a:pt x="2471178" y="2030120"/>
                  </a:lnTo>
                  <a:lnTo>
                    <a:pt x="2487104" y="2055749"/>
                  </a:lnTo>
                  <a:lnTo>
                    <a:pt x="2511501" y="2073567"/>
                  </a:lnTo>
                  <a:lnTo>
                    <a:pt x="2541587" y="2080628"/>
                  </a:lnTo>
                  <a:lnTo>
                    <a:pt x="2570823" y="2075510"/>
                  </a:lnTo>
                  <a:lnTo>
                    <a:pt x="2595041" y="2060257"/>
                  </a:lnTo>
                  <a:lnTo>
                    <a:pt x="2611907" y="2037029"/>
                  </a:lnTo>
                  <a:lnTo>
                    <a:pt x="2619133" y="2008035"/>
                  </a:lnTo>
                  <a:close/>
                </a:path>
                <a:path w="3707765" h="6379209">
                  <a:moveTo>
                    <a:pt x="2625572" y="2697111"/>
                  </a:moveTo>
                  <a:lnTo>
                    <a:pt x="2618409" y="2668371"/>
                  </a:lnTo>
                  <a:lnTo>
                    <a:pt x="2601518" y="2645283"/>
                  </a:lnTo>
                  <a:lnTo>
                    <a:pt x="2577198" y="2630005"/>
                  </a:lnTo>
                  <a:lnTo>
                    <a:pt x="2547747" y="2624671"/>
                  </a:lnTo>
                  <a:lnTo>
                    <a:pt x="2517063" y="2631109"/>
                  </a:lnTo>
                  <a:lnTo>
                    <a:pt x="2492895" y="2648140"/>
                  </a:lnTo>
                  <a:lnTo>
                    <a:pt x="2477401" y="2673413"/>
                  </a:lnTo>
                  <a:lnTo>
                    <a:pt x="2472791" y="2704617"/>
                  </a:lnTo>
                  <a:lnTo>
                    <a:pt x="2479852" y="2733662"/>
                  </a:lnTo>
                  <a:lnTo>
                    <a:pt x="2496591" y="2756966"/>
                  </a:lnTo>
                  <a:lnTo>
                    <a:pt x="2520696" y="2772359"/>
                  </a:lnTo>
                  <a:lnTo>
                    <a:pt x="2549893" y="2777655"/>
                  </a:lnTo>
                  <a:lnTo>
                    <a:pt x="2580030" y="2770771"/>
                  </a:lnTo>
                  <a:lnTo>
                    <a:pt x="2604528" y="2753093"/>
                  </a:lnTo>
                  <a:lnTo>
                    <a:pt x="2620632" y="2727566"/>
                  </a:lnTo>
                  <a:lnTo>
                    <a:pt x="2625572" y="2697111"/>
                  </a:lnTo>
                  <a:close/>
                </a:path>
                <a:path w="3707765" h="6379209">
                  <a:moveTo>
                    <a:pt x="2656598" y="1100683"/>
                  </a:moveTo>
                  <a:lnTo>
                    <a:pt x="2651214" y="1080160"/>
                  </a:lnTo>
                  <a:lnTo>
                    <a:pt x="2638463" y="1063752"/>
                  </a:lnTo>
                  <a:lnTo>
                    <a:pt x="2620314" y="1053198"/>
                  </a:lnTo>
                  <a:lnTo>
                    <a:pt x="2598750" y="1050213"/>
                  </a:lnTo>
                  <a:lnTo>
                    <a:pt x="2577655" y="1055636"/>
                  </a:lnTo>
                  <a:lnTo>
                    <a:pt x="2561602" y="1068133"/>
                  </a:lnTo>
                  <a:lnTo>
                    <a:pt x="2551874" y="1086142"/>
                  </a:lnTo>
                  <a:lnTo>
                    <a:pt x="2549753" y="1108151"/>
                  </a:lnTo>
                  <a:lnTo>
                    <a:pt x="2555341" y="1127709"/>
                  </a:lnTo>
                  <a:lnTo>
                    <a:pt x="2567279" y="1143381"/>
                  </a:lnTo>
                  <a:lnTo>
                    <a:pt x="2583891" y="1153668"/>
                  </a:lnTo>
                  <a:lnTo>
                    <a:pt x="2603550" y="1157084"/>
                  </a:lnTo>
                  <a:lnTo>
                    <a:pt x="2623997" y="1151902"/>
                  </a:lnTo>
                  <a:lnTo>
                    <a:pt x="2641219" y="1139126"/>
                  </a:lnTo>
                  <a:lnTo>
                    <a:pt x="2652852" y="1121232"/>
                  </a:lnTo>
                  <a:lnTo>
                    <a:pt x="2656598" y="1100696"/>
                  </a:lnTo>
                  <a:close/>
                </a:path>
                <a:path w="3707765" h="6379209">
                  <a:moveTo>
                    <a:pt x="2669946" y="408063"/>
                  </a:moveTo>
                  <a:lnTo>
                    <a:pt x="2664993" y="378752"/>
                  </a:lnTo>
                  <a:lnTo>
                    <a:pt x="2649867" y="354952"/>
                  </a:lnTo>
                  <a:lnTo>
                    <a:pt x="2626715" y="338886"/>
                  </a:lnTo>
                  <a:lnTo>
                    <a:pt x="2597696" y="332803"/>
                  </a:lnTo>
                  <a:lnTo>
                    <a:pt x="2568676" y="338442"/>
                  </a:lnTo>
                  <a:lnTo>
                    <a:pt x="2544749" y="354330"/>
                  </a:lnTo>
                  <a:lnTo>
                    <a:pt x="2528557" y="377863"/>
                  </a:lnTo>
                  <a:lnTo>
                    <a:pt x="2522778" y="406400"/>
                  </a:lnTo>
                  <a:lnTo>
                    <a:pt x="2529230" y="434911"/>
                  </a:lnTo>
                  <a:lnTo>
                    <a:pt x="2546019" y="458635"/>
                  </a:lnTo>
                  <a:lnTo>
                    <a:pt x="2570175" y="474662"/>
                  </a:lnTo>
                  <a:lnTo>
                    <a:pt x="2598699" y="480123"/>
                  </a:lnTo>
                  <a:lnTo>
                    <a:pt x="2625775" y="473862"/>
                  </a:lnTo>
                  <a:lnTo>
                    <a:pt x="2648242" y="458190"/>
                  </a:lnTo>
                  <a:lnTo>
                    <a:pt x="2663736" y="435470"/>
                  </a:lnTo>
                  <a:lnTo>
                    <a:pt x="2669946" y="408076"/>
                  </a:lnTo>
                  <a:close/>
                </a:path>
                <a:path w="3707765" h="6379209">
                  <a:moveTo>
                    <a:pt x="2683586" y="1798307"/>
                  </a:moveTo>
                  <a:lnTo>
                    <a:pt x="2678785" y="1767306"/>
                  </a:lnTo>
                  <a:lnTo>
                    <a:pt x="2663088" y="1741766"/>
                  </a:lnTo>
                  <a:lnTo>
                    <a:pt x="2638920" y="1724329"/>
                  </a:lnTo>
                  <a:lnTo>
                    <a:pt x="2608707" y="1717598"/>
                  </a:lnTo>
                  <a:lnTo>
                    <a:pt x="2578404" y="1723542"/>
                  </a:lnTo>
                  <a:lnTo>
                    <a:pt x="2553398" y="1740484"/>
                  </a:lnTo>
                  <a:lnTo>
                    <a:pt x="2536520" y="1765541"/>
                  </a:lnTo>
                  <a:lnTo>
                    <a:pt x="2530652" y="1795843"/>
                  </a:lnTo>
                  <a:lnTo>
                    <a:pt x="2536939" y="1824812"/>
                  </a:lnTo>
                  <a:lnTo>
                    <a:pt x="2553119" y="1848396"/>
                  </a:lnTo>
                  <a:lnTo>
                    <a:pt x="2576957" y="1864347"/>
                  </a:lnTo>
                  <a:lnTo>
                    <a:pt x="2606243" y="1870506"/>
                  </a:lnTo>
                  <a:lnTo>
                    <a:pt x="2635935" y="1865414"/>
                  </a:lnTo>
                  <a:lnTo>
                    <a:pt x="2660091" y="1850402"/>
                  </a:lnTo>
                  <a:lnTo>
                    <a:pt x="2676652" y="1827390"/>
                  </a:lnTo>
                  <a:lnTo>
                    <a:pt x="2683586" y="1798307"/>
                  </a:lnTo>
                  <a:close/>
                </a:path>
                <a:path w="3707765" h="6379209">
                  <a:moveTo>
                    <a:pt x="2689923" y="2488920"/>
                  </a:moveTo>
                  <a:lnTo>
                    <a:pt x="2682456" y="2458885"/>
                  </a:lnTo>
                  <a:lnTo>
                    <a:pt x="2664320" y="2434729"/>
                  </a:lnTo>
                  <a:lnTo>
                    <a:pt x="2638514" y="2419121"/>
                  </a:lnTo>
                  <a:lnTo>
                    <a:pt x="2608008" y="2414790"/>
                  </a:lnTo>
                  <a:lnTo>
                    <a:pt x="2579382" y="2422487"/>
                  </a:lnTo>
                  <a:lnTo>
                    <a:pt x="2556611" y="2439809"/>
                  </a:lnTo>
                  <a:lnTo>
                    <a:pt x="2541752" y="2464397"/>
                  </a:lnTo>
                  <a:lnTo>
                    <a:pt x="2536914" y="2493937"/>
                  </a:lnTo>
                  <a:lnTo>
                    <a:pt x="2543899" y="2524379"/>
                  </a:lnTo>
                  <a:lnTo>
                    <a:pt x="2561399" y="2548229"/>
                  </a:lnTo>
                  <a:lnTo>
                    <a:pt x="2587015" y="2563279"/>
                  </a:lnTo>
                  <a:lnTo>
                    <a:pt x="2618321" y="2567394"/>
                  </a:lnTo>
                  <a:lnTo>
                    <a:pt x="2647188" y="2559824"/>
                  </a:lnTo>
                  <a:lnTo>
                    <a:pt x="2670200" y="2542629"/>
                  </a:lnTo>
                  <a:lnTo>
                    <a:pt x="2685173" y="2518194"/>
                  </a:lnTo>
                  <a:lnTo>
                    <a:pt x="2689923" y="2488920"/>
                  </a:lnTo>
                  <a:close/>
                </a:path>
                <a:path w="3707765" h="6379209">
                  <a:moveTo>
                    <a:pt x="2724658" y="195084"/>
                  </a:moveTo>
                  <a:lnTo>
                    <a:pt x="2719971" y="172440"/>
                  </a:lnTo>
                  <a:lnTo>
                    <a:pt x="2715882" y="166370"/>
                  </a:lnTo>
                  <a:lnTo>
                    <a:pt x="2707995" y="154673"/>
                  </a:lnTo>
                  <a:lnTo>
                    <a:pt x="2689999" y="143014"/>
                  </a:lnTo>
                  <a:lnTo>
                    <a:pt x="2667216" y="138684"/>
                  </a:lnTo>
                  <a:lnTo>
                    <a:pt x="2643416" y="143357"/>
                  </a:lnTo>
                  <a:lnTo>
                    <a:pt x="2623997" y="156375"/>
                  </a:lnTo>
                  <a:lnTo>
                    <a:pt x="2611107" y="175590"/>
                  </a:lnTo>
                  <a:lnTo>
                    <a:pt x="2606954" y="198818"/>
                  </a:lnTo>
                  <a:lnTo>
                    <a:pt x="2612415" y="220243"/>
                  </a:lnTo>
                  <a:lnTo>
                    <a:pt x="2618994" y="229374"/>
                  </a:lnTo>
                  <a:lnTo>
                    <a:pt x="2625585" y="238506"/>
                  </a:lnTo>
                  <a:lnTo>
                    <a:pt x="2644102" y="251320"/>
                  </a:lnTo>
                  <a:lnTo>
                    <a:pt x="2665628" y="256400"/>
                  </a:lnTo>
                  <a:lnTo>
                    <a:pt x="2688780" y="251828"/>
                  </a:lnTo>
                  <a:lnTo>
                    <a:pt x="2707729" y="238645"/>
                  </a:lnTo>
                  <a:lnTo>
                    <a:pt x="2720390" y="218998"/>
                  </a:lnTo>
                  <a:lnTo>
                    <a:pt x="2724658" y="195097"/>
                  </a:lnTo>
                  <a:close/>
                </a:path>
                <a:path w="3707765" h="6379209">
                  <a:moveTo>
                    <a:pt x="2732633" y="2979013"/>
                  </a:moveTo>
                  <a:lnTo>
                    <a:pt x="2728887" y="2962249"/>
                  </a:lnTo>
                  <a:lnTo>
                    <a:pt x="2719108" y="2948546"/>
                  </a:lnTo>
                  <a:lnTo>
                    <a:pt x="2704808" y="2939313"/>
                  </a:lnTo>
                  <a:lnTo>
                    <a:pt x="2687497" y="2936024"/>
                  </a:lnTo>
                  <a:lnTo>
                    <a:pt x="2670086" y="2939478"/>
                  </a:lnTo>
                  <a:lnTo>
                    <a:pt x="2656408" y="2948800"/>
                  </a:lnTo>
                  <a:lnTo>
                    <a:pt x="2647556" y="2962833"/>
                  </a:lnTo>
                  <a:lnTo>
                    <a:pt x="2644635" y="2980423"/>
                  </a:lnTo>
                  <a:lnTo>
                    <a:pt x="2648458" y="2997682"/>
                  </a:lnTo>
                  <a:lnTo>
                    <a:pt x="2657970" y="3011500"/>
                  </a:lnTo>
                  <a:lnTo>
                    <a:pt x="2658084" y="3011652"/>
                  </a:lnTo>
                  <a:lnTo>
                    <a:pt x="2672080" y="3020898"/>
                  </a:lnTo>
                  <a:lnTo>
                    <a:pt x="2689021" y="3024035"/>
                  </a:lnTo>
                  <a:lnTo>
                    <a:pt x="2705887" y="3020085"/>
                  </a:lnTo>
                  <a:lnTo>
                    <a:pt x="2719832" y="3010179"/>
                  </a:lnTo>
                  <a:lnTo>
                    <a:pt x="2722600" y="3006001"/>
                  </a:lnTo>
                  <a:lnTo>
                    <a:pt x="2729280" y="2995942"/>
                  </a:lnTo>
                  <a:lnTo>
                    <a:pt x="2732633" y="2979013"/>
                  </a:lnTo>
                  <a:close/>
                </a:path>
                <a:path w="3707765" h="6379209">
                  <a:moveTo>
                    <a:pt x="2747416" y="897661"/>
                  </a:moveTo>
                  <a:lnTo>
                    <a:pt x="2742704" y="866698"/>
                  </a:lnTo>
                  <a:lnTo>
                    <a:pt x="2727172" y="841235"/>
                  </a:lnTo>
                  <a:lnTo>
                    <a:pt x="2703207" y="823823"/>
                  </a:lnTo>
                  <a:lnTo>
                    <a:pt x="2673172" y="817067"/>
                  </a:lnTo>
                  <a:lnTo>
                    <a:pt x="2643086" y="822947"/>
                  </a:lnTo>
                  <a:lnTo>
                    <a:pt x="2618117" y="839825"/>
                  </a:lnTo>
                  <a:lnTo>
                    <a:pt x="2601214" y="864781"/>
                  </a:lnTo>
                  <a:lnTo>
                    <a:pt x="2595270" y="894880"/>
                  </a:lnTo>
                  <a:lnTo>
                    <a:pt x="2601442" y="923671"/>
                  </a:lnTo>
                  <a:lnTo>
                    <a:pt x="2617520" y="947127"/>
                  </a:lnTo>
                  <a:lnTo>
                    <a:pt x="2641257" y="963041"/>
                  </a:lnTo>
                  <a:lnTo>
                    <a:pt x="2670441" y="969225"/>
                  </a:lnTo>
                  <a:lnTo>
                    <a:pt x="2700083" y="964272"/>
                  </a:lnTo>
                  <a:lnTo>
                    <a:pt x="2724112" y="949477"/>
                  </a:lnTo>
                  <a:lnTo>
                    <a:pt x="2740545" y="926655"/>
                  </a:lnTo>
                  <a:lnTo>
                    <a:pt x="2747416" y="897674"/>
                  </a:lnTo>
                  <a:close/>
                </a:path>
                <a:path w="3707765" h="6379209">
                  <a:moveTo>
                    <a:pt x="2753728" y="1586839"/>
                  </a:moveTo>
                  <a:lnTo>
                    <a:pt x="2748369" y="1557807"/>
                  </a:lnTo>
                  <a:lnTo>
                    <a:pt x="2732748" y="1533791"/>
                  </a:lnTo>
                  <a:lnTo>
                    <a:pt x="2709189" y="1517218"/>
                  </a:lnTo>
                  <a:lnTo>
                    <a:pt x="2680043" y="1510474"/>
                  </a:lnTo>
                  <a:lnTo>
                    <a:pt x="2657792" y="1513890"/>
                  </a:lnTo>
                  <a:lnTo>
                    <a:pt x="2650058" y="1515071"/>
                  </a:lnTo>
                  <a:lnTo>
                    <a:pt x="2625788" y="1529689"/>
                  </a:lnTo>
                  <a:lnTo>
                    <a:pt x="2609227" y="1552511"/>
                  </a:lnTo>
                  <a:lnTo>
                    <a:pt x="2606395" y="1564513"/>
                  </a:lnTo>
                  <a:lnTo>
                    <a:pt x="2602344" y="1581746"/>
                  </a:lnTo>
                  <a:lnTo>
                    <a:pt x="2607259" y="1612823"/>
                  </a:lnTo>
                  <a:lnTo>
                    <a:pt x="2623121" y="1638325"/>
                  </a:lnTo>
                  <a:lnTo>
                    <a:pt x="2647429" y="1655572"/>
                  </a:lnTo>
                  <a:lnTo>
                    <a:pt x="2664993" y="1659242"/>
                  </a:lnTo>
                  <a:lnTo>
                    <a:pt x="2666047" y="1659470"/>
                  </a:lnTo>
                  <a:lnTo>
                    <a:pt x="2677668" y="1661883"/>
                  </a:lnTo>
                  <a:lnTo>
                    <a:pt x="2706446" y="1655800"/>
                  </a:lnTo>
                  <a:lnTo>
                    <a:pt x="2730525" y="1639481"/>
                  </a:lnTo>
                  <a:lnTo>
                    <a:pt x="2737942" y="1628851"/>
                  </a:lnTo>
                  <a:lnTo>
                    <a:pt x="2747200" y="1615592"/>
                  </a:lnTo>
                  <a:lnTo>
                    <a:pt x="2753715" y="1586852"/>
                  </a:lnTo>
                  <a:close/>
                </a:path>
                <a:path w="3707765" h="6379209">
                  <a:moveTo>
                    <a:pt x="2758656" y="2283714"/>
                  </a:moveTo>
                  <a:lnTo>
                    <a:pt x="2753512" y="2254021"/>
                  </a:lnTo>
                  <a:lnTo>
                    <a:pt x="2738463" y="2229904"/>
                  </a:lnTo>
                  <a:lnTo>
                    <a:pt x="2715412" y="2213381"/>
                  </a:lnTo>
                  <a:lnTo>
                    <a:pt x="2686291" y="2206510"/>
                  </a:lnTo>
                  <a:lnTo>
                    <a:pt x="2655278" y="2211336"/>
                  </a:lnTo>
                  <a:lnTo>
                    <a:pt x="2629776" y="2227084"/>
                  </a:lnTo>
                  <a:lnTo>
                    <a:pt x="2612390" y="2251303"/>
                  </a:lnTo>
                  <a:lnTo>
                    <a:pt x="2605722" y="2281567"/>
                  </a:lnTo>
                  <a:lnTo>
                    <a:pt x="2611742" y="2311870"/>
                  </a:lnTo>
                  <a:lnTo>
                    <a:pt x="2628798" y="2336901"/>
                  </a:lnTo>
                  <a:lnTo>
                    <a:pt x="2653804" y="2353665"/>
                  </a:lnTo>
                  <a:lnTo>
                    <a:pt x="2684107" y="2359456"/>
                  </a:lnTo>
                  <a:lnTo>
                    <a:pt x="2713101" y="2353119"/>
                  </a:lnTo>
                  <a:lnTo>
                    <a:pt x="2736646" y="2336901"/>
                  </a:lnTo>
                  <a:lnTo>
                    <a:pt x="2752560" y="2313025"/>
                  </a:lnTo>
                  <a:lnTo>
                    <a:pt x="2758656" y="2283714"/>
                  </a:lnTo>
                  <a:close/>
                </a:path>
                <a:path w="3707765" h="6379209">
                  <a:moveTo>
                    <a:pt x="2801416" y="1374597"/>
                  </a:moveTo>
                  <a:lnTo>
                    <a:pt x="2797479" y="1357020"/>
                  </a:lnTo>
                  <a:lnTo>
                    <a:pt x="2796667" y="1353388"/>
                  </a:lnTo>
                  <a:lnTo>
                    <a:pt x="2784868" y="1336306"/>
                  </a:lnTo>
                  <a:lnTo>
                    <a:pt x="2772930" y="1328445"/>
                  </a:lnTo>
                  <a:lnTo>
                    <a:pt x="2767647" y="1324952"/>
                  </a:lnTo>
                  <a:lnTo>
                    <a:pt x="2746641" y="1320914"/>
                  </a:lnTo>
                  <a:lnTo>
                    <a:pt x="2724531" y="1325918"/>
                  </a:lnTo>
                  <a:lnTo>
                    <a:pt x="2706547" y="1339075"/>
                  </a:lnTo>
                  <a:lnTo>
                    <a:pt x="2700109" y="1349489"/>
                  </a:lnTo>
                  <a:lnTo>
                    <a:pt x="2694851" y="1358011"/>
                  </a:lnTo>
                  <a:lnTo>
                    <a:pt x="2697429" y="1400924"/>
                  </a:lnTo>
                  <a:lnTo>
                    <a:pt x="2728226" y="1427772"/>
                  </a:lnTo>
                  <a:lnTo>
                    <a:pt x="2749677" y="1430959"/>
                  </a:lnTo>
                  <a:lnTo>
                    <a:pt x="2763062" y="1427721"/>
                  </a:lnTo>
                  <a:lnTo>
                    <a:pt x="2763367" y="1427645"/>
                  </a:lnTo>
                  <a:lnTo>
                    <a:pt x="2770657" y="1425879"/>
                  </a:lnTo>
                  <a:lnTo>
                    <a:pt x="2787231" y="1413738"/>
                  </a:lnTo>
                  <a:lnTo>
                    <a:pt x="2797962" y="1396123"/>
                  </a:lnTo>
                  <a:lnTo>
                    <a:pt x="2801416" y="1374609"/>
                  </a:lnTo>
                  <a:close/>
                </a:path>
                <a:path w="3707765" h="6379209">
                  <a:moveTo>
                    <a:pt x="2818638" y="684060"/>
                  </a:moveTo>
                  <a:lnTo>
                    <a:pt x="2812631" y="655002"/>
                  </a:lnTo>
                  <a:lnTo>
                    <a:pt x="2796667" y="631291"/>
                  </a:lnTo>
                  <a:lnTo>
                    <a:pt x="2772956" y="615124"/>
                  </a:lnTo>
                  <a:lnTo>
                    <a:pt x="2743720" y="608761"/>
                  </a:lnTo>
                  <a:lnTo>
                    <a:pt x="2713952" y="613600"/>
                  </a:lnTo>
                  <a:lnTo>
                    <a:pt x="2689669" y="628383"/>
                  </a:lnTo>
                  <a:lnTo>
                    <a:pt x="2672931" y="651243"/>
                  </a:lnTo>
                  <a:lnTo>
                    <a:pt x="2665780" y="680275"/>
                  </a:lnTo>
                  <a:lnTo>
                    <a:pt x="2670289" y="711377"/>
                  </a:lnTo>
                  <a:lnTo>
                    <a:pt x="2685745" y="737044"/>
                  </a:lnTo>
                  <a:lnTo>
                    <a:pt x="2709761" y="754684"/>
                  </a:lnTo>
                  <a:lnTo>
                    <a:pt x="2739961" y="761695"/>
                  </a:lnTo>
                  <a:lnTo>
                    <a:pt x="2770263" y="756005"/>
                  </a:lnTo>
                  <a:lnTo>
                    <a:pt x="2795409" y="739279"/>
                  </a:lnTo>
                  <a:lnTo>
                    <a:pt x="2812491" y="714336"/>
                  </a:lnTo>
                  <a:lnTo>
                    <a:pt x="2818638" y="684072"/>
                  </a:lnTo>
                  <a:close/>
                </a:path>
                <a:path w="3707765" h="6379209">
                  <a:moveTo>
                    <a:pt x="2829344" y="2072309"/>
                  </a:moveTo>
                  <a:lnTo>
                    <a:pt x="2822537" y="2042134"/>
                  </a:lnTo>
                  <a:lnTo>
                    <a:pt x="2804922" y="2017598"/>
                  </a:lnTo>
                  <a:lnTo>
                    <a:pt x="2779433" y="2001456"/>
                  </a:lnTo>
                  <a:lnTo>
                    <a:pt x="2748991" y="1996465"/>
                  </a:lnTo>
                  <a:lnTo>
                    <a:pt x="2720162" y="2003513"/>
                  </a:lnTo>
                  <a:lnTo>
                    <a:pt x="2697048" y="2020316"/>
                  </a:lnTo>
                  <a:lnTo>
                    <a:pt x="2681744" y="2044611"/>
                  </a:lnTo>
                  <a:lnTo>
                    <a:pt x="2676360" y="2074125"/>
                  </a:lnTo>
                  <a:lnTo>
                    <a:pt x="2682735" y="2104809"/>
                  </a:lnTo>
                  <a:lnTo>
                    <a:pt x="2699702" y="2129015"/>
                  </a:lnTo>
                  <a:lnTo>
                    <a:pt x="2724950" y="2144560"/>
                  </a:lnTo>
                  <a:lnTo>
                    <a:pt x="2756116" y="2149246"/>
                  </a:lnTo>
                  <a:lnTo>
                    <a:pt x="2785224" y="2142248"/>
                  </a:lnTo>
                  <a:lnTo>
                    <a:pt x="2808567" y="2125586"/>
                  </a:lnTo>
                  <a:lnTo>
                    <a:pt x="2823984" y="2101507"/>
                  </a:lnTo>
                  <a:lnTo>
                    <a:pt x="2829344" y="2072309"/>
                  </a:lnTo>
                  <a:close/>
                </a:path>
                <a:path w="3707765" h="6379209">
                  <a:moveTo>
                    <a:pt x="2832785" y="2769984"/>
                  </a:moveTo>
                  <a:lnTo>
                    <a:pt x="2826905" y="2740571"/>
                  </a:lnTo>
                  <a:lnTo>
                    <a:pt x="2811068" y="2716542"/>
                  </a:lnTo>
                  <a:lnTo>
                    <a:pt x="2787561" y="2700223"/>
                  </a:lnTo>
                  <a:lnTo>
                    <a:pt x="2758643" y="2693962"/>
                  </a:lnTo>
                  <a:lnTo>
                    <a:pt x="2729801" y="2699550"/>
                  </a:lnTo>
                  <a:lnTo>
                    <a:pt x="2705468" y="2715476"/>
                  </a:lnTo>
                  <a:lnTo>
                    <a:pt x="2688399" y="2739098"/>
                  </a:lnTo>
                  <a:lnTo>
                    <a:pt x="2681363" y="2767774"/>
                  </a:lnTo>
                  <a:lnTo>
                    <a:pt x="2686253" y="2796832"/>
                  </a:lnTo>
                  <a:lnTo>
                    <a:pt x="2701531" y="2821127"/>
                  </a:lnTo>
                  <a:lnTo>
                    <a:pt x="2724848" y="2838132"/>
                  </a:lnTo>
                  <a:lnTo>
                    <a:pt x="2753817" y="2845320"/>
                  </a:lnTo>
                  <a:lnTo>
                    <a:pt x="2785211" y="2840736"/>
                  </a:lnTo>
                  <a:lnTo>
                    <a:pt x="2810281" y="2825267"/>
                  </a:lnTo>
                  <a:lnTo>
                    <a:pt x="2826867" y="2800985"/>
                  </a:lnTo>
                  <a:lnTo>
                    <a:pt x="2832785" y="2769984"/>
                  </a:lnTo>
                  <a:close/>
                </a:path>
                <a:path w="3707765" h="6379209">
                  <a:moveTo>
                    <a:pt x="2876283" y="1163789"/>
                  </a:moveTo>
                  <a:lnTo>
                    <a:pt x="2870200" y="1138631"/>
                  </a:lnTo>
                  <a:lnTo>
                    <a:pt x="2855772" y="1118946"/>
                  </a:lnTo>
                  <a:lnTo>
                    <a:pt x="2834754" y="1106347"/>
                  </a:lnTo>
                  <a:lnTo>
                    <a:pt x="2808897" y="1102436"/>
                  </a:lnTo>
                  <a:lnTo>
                    <a:pt x="2783675" y="1108265"/>
                  </a:lnTo>
                  <a:lnTo>
                    <a:pt x="2763380" y="1122565"/>
                  </a:lnTo>
                  <a:lnTo>
                    <a:pt x="2749956" y="1143279"/>
                  </a:lnTo>
                  <a:lnTo>
                    <a:pt x="2745371" y="1168387"/>
                  </a:lnTo>
                  <a:lnTo>
                    <a:pt x="2750934" y="1193241"/>
                  </a:lnTo>
                  <a:lnTo>
                    <a:pt x="2765209" y="1213827"/>
                  </a:lnTo>
                  <a:lnTo>
                    <a:pt x="2785910" y="1227924"/>
                  </a:lnTo>
                  <a:lnTo>
                    <a:pt x="2810802" y="1233284"/>
                  </a:lnTo>
                  <a:lnTo>
                    <a:pt x="2837002" y="1227924"/>
                  </a:lnTo>
                  <a:lnTo>
                    <a:pt x="2858262" y="1212938"/>
                  </a:lnTo>
                  <a:lnTo>
                    <a:pt x="2872092" y="1190764"/>
                  </a:lnTo>
                  <a:lnTo>
                    <a:pt x="2876283" y="1163802"/>
                  </a:lnTo>
                  <a:close/>
                </a:path>
                <a:path w="3707765" h="6379209">
                  <a:moveTo>
                    <a:pt x="2882849" y="480034"/>
                  </a:moveTo>
                  <a:lnTo>
                    <a:pt x="2878290" y="449554"/>
                  </a:lnTo>
                  <a:lnTo>
                    <a:pt x="2862503" y="423849"/>
                  </a:lnTo>
                  <a:lnTo>
                    <a:pt x="2838208" y="405879"/>
                  </a:lnTo>
                  <a:lnTo>
                    <a:pt x="2830220" y="403961"/>
                  </a:lnTo>
                  <a:lnTo>
                    <a:pt x="2808135" y="398640"/>
                  </a:lnTo>
                  <a:lnTo>
                    <a:pt x="2754579" y="418719"/>
                  </a:lnTo>
                  <a:lnTo>
                    <a:pt x="2730182" y="470776"/>
                  </a:lnTo>
                  <a:lnTo>
                    <a:pt x="2734462" y="502043"/>
                  </a:lnTo>
                  <a:lnTo>
                    <a:pt x="2749677" y="527532"/>
                  </a:lnTo>
                  <a:lnTo>
                    <a:pt x="2773654" y="544855"/>
                  </a:lnTo>
                  <a:lnTo>
                    <a:pt x="2804198" y="551649"/>
                  </a:lnTo>
                  <a:lnTo>
                    <a:pt x="2833674" y="546620"/>
                  </a:lnTo>
                  <a:lnTo>
                    <a:pt x="2853499" y="534466"/>
                  </a:lnTo>
                  <a:lnTo>
                    <a:pt x="2858160" y="531609"/>
                  </a:lnTo>
                  <a:lnTo>
                    <a:pt x="2875330" y="508711"/>
                  </a:lnTo>
                  <a:lnTo>
                    <a:pt x="2882849" y="480034"/>
                  </a:lnTo>
                  <a:close/>
                </a:path>
                <a:path w="3707765" h="6379209">
                  <a:moveTo>
                    <a:pt x="2893428" y="1863966"/>
                  </a:moveTo>
                  <a:lnTo>
                    <a:pt x="2887027" y="1833867"/>
                  </a:lnTo>
                  <a:lnTo>
                    <a:pt x="2869895" y="1809673"/>
                  </a:lnTo>
                  <a:lnTo>
                    <a:pt x="2844622" y="1793824"/>
                  </a:lnTo>
                  <a:lnTo>
                    <a:pt x="2822816" y="1790255"/>
                  </a:lnTo>
                  <a:lnTo>
                    <a:pt x="2813761" y="1788769"/>
                  </a:lnTo>
                  <a:lnTo>
                    <a:pt x="2784678" y="1795322"/>
                  </a:lnTo>
                  <a:lnTo>
                    <a:pt x="2761653" y="1811502"/>
                  </a:lnTo>
                  <a:lnTo>
                    <a:pt x="2747619" y="1833689"/>
                  </a:lnTo>
                  <a:lnTo>
                    <a:pt x="2746565" y="1835365"/>
                  </a:lnTo>
                  <a:lnTo>
                    <a:pt x="2741269" y="1864918"/>
                  </a:lnTo>
                  <a:lnTo>
                    <a:pt x="2747073" y="1894027"/>
                  </a:lnTo>
                  <a:lnTo>
                    <a:pt x="2747099" y="1894217"/>
                  </a:lnTo>
                  <a:lnTo>
                    <a:pt x="2762707" y="1918119"/>
                  </a:lnTo>
                  <a:lnTo>
                    <a:pt x="2785961" y="1934425"/>
                  </a:lnTo>
                  <a:lnTo>
                    <a:pt x="2814739" y="1940966"/>
                  </a:lnTo>
                  <a:lnTo>
                    <a:pt x="2844863" y="1935416"/>
                  </a:lnTo>
                  <a:lnTo>
                    <a:pt x="2869984" y="1918804"/>
                  </a:lnTo>
                  <a:lnTo>
                    <a:pt x="2873133" y="1914258"/>
                  </a:lnTo>
                  <a:lnTo>
                    <a:pt x="2887154" y="1894027"/>
                  </a:lnTo>
                  <a:lnTo>
                    <a:pt x="2893415" y="1863979"/>
                  </a:lnTo>
                  <a:close/>
                </a:path>
                <a:path w="3707765" h="6379209">
                  <a:moveTo>
                    <a:pt x="2897949" y="2565654"/>
                  </a:moveTo>
                  <a:lnTo>
                    <a:pt x="2893504" y="2534412"/>
                  </a:lnTo>
                  <a:lnTo>
                    <a:pt x="2878163" y="2509037"/>
                  </a:lnTo>
                  <a:lnTo>
                    <a:pt x="2854083" y="2491854"/>
                  </a:lnTo>
                  <a:lnTo>
                    <a:pt x="2823476" y="2485237"/>
                  </a:lnTo>
                  <a:lnTo>
                    <a:pt x="2794025" y="2490419"/>
                  </a:lnTo>
                  <a:lnTo>
                    <a:pt x="2769603" y="2505595"/>
                  </a:lnTo>
                  <a:lnTo>
                    <a:pt x="2752560" y="2528595"/>
                  </a:lnTo>
                  <a:lnTo>
                    <a:pt x="2745206" y="2557259"/>
                  </a:lnTo>
                  <a:lnTo>
                    <a:pt x="2749956" y="2587726"/>
                  </a:lnTo>
                  <a:lnTo>
                    <a:pt x="2765895" y="2613355"/>
                  </a:lnTo>
                  <a:lnTo>
                    <a:pt x="2790279" y="2631173"/>
                  </a:lnTo>
                  <a:lnTo>
                    <a:pt x="2820378" y="2638247"/>
                  </a:lnTo>
                  <a:lnTo>
                    <a:pt x="2849588" y="2633116"/>
                  </a:lnTo>
                  <a:lnTo>
                    <a:pt x="2873806" y="2617851"/>
                  </a:lnTo>
                  <a:lnTo>
                    <a:pt x="2890697" y="2594635"/>
                  </a:lnTo>
                  <a:lnTo>
                    <a:pt x="2897949" y="2565654"/>
                  </a:lnTo>
                  <a:close/>
                </a:path>
                <a:path w="3707765" h="6379209">
                  <a:moveTo>
                    <a:pt x="2947060" y="1651774"/>
                  </a:moveTo>
                  <a:lnTo>
                    <a:pt x="2941396" y="1629752"/>
                  </a:lnTo>
                  <a:lnTo>
                    <a:pt x="2928340" y="1611934"/>
                  </a:lnTo>
                  <a:lnTo>
                    <a:pt x="2909646" y="1599958"/>
                  </a:lnTo>
                  <a:lnTo>
                    <a:pt x="2887040" y="1595475"/>
                  </a:lnTo>
                  <a:lnTo>
                    <a:pt x="2873832" y="1597914"/>
                  </a:lnTo>
                  <a:lnTo>
                    <a:pt x="2867812" y="1599031"/>
                  </a:lnTo>
                  <a:lnTo>
                    <a:pt x="2862770" y="1599958"/>
                  </a:lnTo>
                  <a:lnTo>
                    <a:pt x="2843568" y="1612671"/>
                  </a:lnTo>
                  <a:lnTo>
                    <a:pt x="2830969" y="1632013"/>
                  </a:lnTo>
                  <a:lnTo>
                    <a:pt x="2826689" y="1656257"/>
                  </a:lnTo>
                  <a:lnTo>
                    <a:pt x="2831960" y="1680095"/>
                  </a:lnTo>
                  <a:lnTo>
                    <a:pt x="2845485" y="1699336"/>
                  </a:lnTo>
                  <a:lnTo>
                    <a:pt x="2865158" y="1711934"/>
                  </a:lnTo>
                  <a:lnTo>
                    <a:pt x="2888856" y="1715871"/>
                  </a:lnTo>
                  <a:lnTo>
                    <a:pt x="2912211" y="1709889"/>
                  </a:lnTo>
                  <a:lnTo>
                    <a:pt x="2918041" y="1705495"/>
                  </a:lnTo>
                  <a:lnTo>
                    <a:pt x="2923095" y="1701685"/>
                  </a:lnTo>
                  <a:lnTo>
                    <a:pt x="2931109" y="1695653"/>
                  </a:lnTo>
                  <a:lnTo>
                    <a:pt x="2943441" y="1675498"/>
                  </a:lnTo>
                  <a:lnTo>
                    <a:pt x="2945561" y="1661553"/>
                  </a:lnTo>
                  <a:lnTo>
                    <a:pt x="2945600" y="1661287"/>
                  </a:lnTo>
                  <a:lnTo>
                    <a:pt x="2946717" y="1654009"/>
                  </a:lnTo>
                  <a:lnTo>
                    <a:pt x="2947060" y="1651787"/>
                  </a:lnTo>
                  <a:close/>
                </a:path>
                <a:path w="3707765" h="6379209">
                  <a:moveTo>
                    <a:pt x="2948482" y="266966"/>
                  </a:moveTo>
                  <a:lnTo>
                    <a:pt x="2928543" y="216077"/>
                  </a:lnTo>
                  <a:lnTo>
                    <a:pt x="2892450" y="196951"/>
                  </a:lnTo>
                  <a:lnTo>
                    <a:pt x="2878848" y="193725"/>
                  </a:lnTo>
                  <a:lnTo>
                    <a:pt x="2849511" y="198564"/>
                  </a:lnTo>
                  <a:lnTo>
                    <a:pt x="2825140" y="213918"/>
                  </a:lnTo>
                  <a:lnTo>
                    <a:pt x="2808427" y="237248"/>
                  </a:lnTo>
                  <a:lnTo>
                    <a:pt x="2802115" y="265976"/>
                  </a:lnTo>
                  <a:lnTo>
                    <a:pt x="2824784" y="318681"/>
                  </a:lnTo>
                  <a:lnTo>
                    <a:pt x="2877883" y="340093"/>
                  </a:lnTo>
                  <a:lnTo>
                    <a:pt x="2905226" y="333641"/>
                  </a:lnTo>
                  <a:lnTo>
                    <a:pt x="2927629" y="317728"/>
                  </a:lnTo>
                  <a:lnTo>
                    <a:pt x="2942767" y="294792"/>
                  </a:lnTo>
                  <a:lnTo>
                    <a:pt x="2948482" y="266966"/>
                  </a:lnTo>
                  <a:close/>
                </a:path>
                <a:path w="3707765" h="6379209">
                  <a:moveTo>
                    <a:pt x="2958046" y="959345"/>
                  </a:moveTo>
                  <a:lnTo>
                    <a:pt x="2952140" y="929030"/>
                  </a:lnTo>
                  <a:lnTo>
                    <a:pt x="2935262" y="903986"/>
                  </a:lnTo>
                  <a:lnTo>
                    <a:pt x="2910243" y="887082"/>
                  </a:lnTo>
                  <a:lnTo>
                    <a:pt x="2879953" y="881164"/>
                  </a:lnTo>
                  <a:lnTo>
                    <a:pt x="2849740" y="887920"/>
                  </a:lnTo>
                  <a:lnTo>
                    <a:pt x="2825572" y="905395"/>
                  </a:lnTo>
                  <a:lnTo>
                    <a:pt x="2809887" y="930948"/>
                  </a:lnTo>
                  <a:lnTo>
                    <a:pt x="2805125" y="961936"/>
                  </a:lnTo>
                  <a:lnTo>
                    <a:pt x="2812072" y="991044"/>
                  </a:lnTo>
                  <a:lnTo>
                    <a:pt x="2828645" y="1014031"/>
                  </a:lnTo>
                  <a:lnTo>
                    <a:pt x="2852813" y="1029017"/>
                  </a:lnTo>
                  <a:lnTo>
                    <a:pt x="2882519" y="1034084"/>
                  </a:lnTo>
                  <a:lnTo>
                    <a:pt x="2911792" y="1027912"/>
                  </a:lnTo>
                  <a:lnTo>
                    <a:pt x="2935643" y="1011923"/>
                  </a:lnTo>
                  <a:lnTo>
                    <a:pt x="2951797" y="988326"/>
                  </a:lnTo>
                  <a:lnTo>
                    <a:pt x="2958046" y="959358"/>
                  </a:lnTo>
                  <a:close/>
                </a:path>
                <a:path w="3707765" h="6379209">
                  <a:moveTo>
                    <a:pt x="2968739" y="2350935"/>
                  </a:moveTo>
                  <a:lnTo>
                    <a:pt x="2961868" y="2320798"/>
                  </a:lnTo>
                  <a:lnTo>
                    <a:pt x="2944203" y="2296299"/>
                  </a:lnTo>
                  <a:lnTo>
                    <a:pt x="2918663" y="2280208"/>
                  </a:lnTo>
                  <a:lnTo>
                    <a:pt x="2888208" y="2275281"/>
                  </a:lnTo>
                  <a:lnTo>
                    <a:pt x="2859430" y="2282418"/>
                  </a:lnTo>
                  <a:lnTo>
                    <a:pt x="2836354" y="2299297"/>
                  </a:lnTo>
                  <a:lnTo>
                    <a:pt x="2821076" y="2323617"/>
                  </a:lnTo>
                  <a:lnTo>
                    <a:pt x="2815742" y="2353106"/>
                  </a:lnTo>
                  <a:lnTo>
                    <a:pt x="2822181" y="2383777"/>
                  </a:lnTo>
                  <a:lnTo>
                    <a:pt x="2839199" y="2407958"/>
                  </a:lnTo>
                  <a:lnTo>
                    <a:pt x="2864485" y="2423439"/>
                  </a:lnTo>
                  <a:lnTo>
                    <a:pt x="2895676" y="2428049"/>
                  </a:lnTo>
                  <a:lnTo>
                    <a:pt x="2924759" y="2420988"/>
                  </a:lnTo>
                  <a:lnTo>
                    <a:pt x="2948063" y="2404275"/>
                  </a:lnTo>
                  <a:lnTo>
                    <a:pt x="2963443" y="2380157"/>
                  </a:lnTo>
                  <a:lnTo>
                    <a:pt x="2968739" y="2350935"/>
                  </a:lnTo>
                  <a:close/>
                </a:path>
                <a:path w="3707765" h="6379209">
                  <a:moveTo>
                    <a:pt x="3002686" y="56413"/>
                  </a:moveTo>
                  <a:lnTo>
                    <a:pt x="2997936" y="33718"/>
                  </a:lnTo>
                  <a:lnTo>
                    <a:pt x="2997708" y="33375"/>
                  </a:lnTo>
                  <a:lnTo>
                    <a:pt x="2985541" y="15709"/>
                  </a:lnTo>
                  <a:lnTo>
                    <a:pt x="2967101" y="3962"/>
                  </a:lnTo>
                  <a:lnTo>
                    <a:pt x="2944203" y="0"/>
                  </a:lnTo>
                  <a:lnTo>
                    <a:pt x="2921774" y="5054"/>
                  </a:lnTo>
                  <a:lnTo>
                    <a:pt x="2903309" y="17919"/>
                  </a:lnTo>
                  <a:lnTo>
                    <a:pt x="2890913" y="36461"/>
                  </a:lnTo>
                  <a:lnTo>
                    <a:pt x="2886684" y="58534"/>
                  </a:lnTo>
                  <a:lnTo>
                    <a:pt x="2892107" y="80251"/>
                  </a:lnTo>
                  <a:lnTo>
                    <a:pt x="2905595" y="98742"/>
                  </a:lnTo>
                  <a:lnTo>
                    <a:pt x="2924543" y="111493"/>
                  </a:lnTo>
                  <a:lnTo>
                    <a:pt x="2946349" y="116014"/>
                  </a:lnTo>
                  <a:lnTo>
                    <a:pt x="2958223" y="113284"/>
                  </a:lnTo>
                  <a:lnTo>
                    <a:pt x="2998495" y="79121"/>
                  </a:lnTo>
                  <a:lnTo>
                    <a:pt x="3002648" y="56578"/>
                  </a:lnTo>
                  <a:lnTo>
                    <a:pt x="3002686" y="56426"/>
                  </a:lnTo>
                  <a:close/>
                </a:path>
                <a:path w="3707765" h="6379209">
                  <a:moveTo>
                    <a:pt x="3012427" y="1444752"/>
                  </a:moveTo>
                  <a:lnTo>
                    <a:pt x="3007766" y="1423631"/>
                  </a:lnTo>
                  <a:lnTo>
                    <a:pt x="2995955" y="1406321"/>
                  </a:lnTo>
                  <a:lnTo>
                    <a:pt x="2978658" y="1394447"/>
                  </a:lnTo>
                  <a:lnTo>
                    <a:pt x="2957576" y="1389761"/>
                  </a:lnTo>
                  <a:lnTo>
                    <a:pt x="2934944" y="1393939"/>
                  </a:lnTo>
                  <a:lnTo>
                    <a:pt x="2916402" y="1406321"/>
                  </a:lnTo>
                  <a:lnTo>
                    <a:pt x="2904007" y="1424838"/>
                  </a:lnTo>
                  <a:lnTo>
                    <a:pt x="2899816" y="1447431"/>
                  </a:lnTo>
                  <a:lnTo>
                    <a:pt x="2904515" y="1468513"/>
                  </a:lnTo>
                  <a:lnTo>
                    <a:pt x="2916377" y="1485823"/>
                  </a:lnTo>
                  <a:lnTo>
                    <a:pt x="2933700" y="1497660"/>
                  </a:lnTo>
                  <a:lnTo>
                    <a:pt x="2954807" y="1502333"/>
                  </a:lnTo>
                  <a:lnTo>
                    <a:pt x="2977362" y="1498130"/>
                  </a:lnTo>
                  <a:lnTo>
                    <a:pt x="2980423" y="1496085"/>
                  </a:lnTo>
                  <a:lnTo>
                    <a:pt x="2995777" y="1485823"/>
                  </a:lnTo>
                  <a:lnTo>
                    <a:pt x="3008211" y="1467307"/>
                  </a:lnTo>
                  <a:lnTo>
                    <a:pt x="3008757" y="1464348"/>
                  </a:lnTo>
                  <a:lnTo>
                    <a:pt x="3012427" y="1444764"/>
                  </a:lnTo>
                  <a:close/>
                </a:path>
                <a:path w="3707765" h="6379209">
                  <a:moveTo>
                    <a:pt x="3023552" y="749223"/>
                  </a:moveTo>
                  <a:lnTo>
                    <a:pt x="3017685" y="720039"/>
                  </a:lnTo>
                  <a:lnTo>
                    <a:pt x="3001607" y="696607"/>
                  </a:lnTo>
                  <a:lnTo>
                    <a:pt x="2977680" y="681240"/>
                  </a:lnTo>
                  <a:lnTo>
                    <a:pt x="2948279" y="676236"/>
                  </a:lnTo>
                  <a:lnTo>
                    <a:pt x="2920758" y="682650"/>
                  </a:lnTo>
                  <a:lnTo>
                    <a:pt x="2910471" y="689864"/>
                  </a:lnTo>
                  <a:lnTo>
                    <a:pt x="2898190" y="698474"/>
                  </a:lnTo>
                  <a:lnTo>
                    <a:pt x="2882900" y="721334"/>
                  </a:lnTo>
                  <a:lnTo>
                    <a:pt x="2877235" y="748817"/>
                  </a:lnTo>
                  <a:lnTo>
                    <a:pt x="2883408" y="777633"/>
                  </a:lnTo>
                  <a:lnTo>
                    <a:pt x="2900121" y="801471"/>
                  </a:lnTo>
                  <a:lnTo>
                    <a:pt x="2924378" y="817448"/>
                  </a:lnTo>
                  <a:lnTo>
                    <a:pt x="2953232" y="822680"/>
                  </a:lnTo>
                  <a:lnTo>
                    <a:pt x="2959163" y="821245"/>
                  </a:lnTo>
                  <a:lnTo>
                    <a:pt x="2980563" y="816089"/>
                  </a:lnTo>
                  <a:lnTo>
                    <a:pt x="3002902" y="800087"/>
                  </a:lnTo>
                  <a:lnTo>
                    <a:pt x="3017990" y="777011"/>
                  </a:lnTo>
                  <a:lnTo>
                    <a:pt x="3023552" y="749223"/>
                  </a:lnTo>
                  <a:close/>
                </a:path>
                <a:path w="3707765" h="6379209">
                  <a:moveTo>
                    <a:pt x="3027197" y="2834627"/>
                  </a:moveTo>
                  <a:lnTo>
                    <a:pt x="3022485" y="2810713"/>
                  </a:lnTo>
                  <a:lnTo>
                    <a:pt x="3009633" y="2791549"/>
                  </a:lnTo>
                  <a:lnTo>
                    <a:pt x="2990354" y="2778849"/>
                  </a:lnTo>
                  <a:lnTo>
                    <a:pt x="2966402" y="2774365"/>
                  </a:lnTo>
                  <a:lnTo>
                    <a:pt x="2942653" y="2779280"/>
                  </a:lnTo>
                  <a:lnTo>
                    <a:pt x="2923311" y="2792387"/>
                  </a:lnTo>
                  <a:lnTo>
                    <a:pt x="2910357" y="2811678"/>
                  </a:lnTo>
                  <a:lnTo>
                    <a:pt x="2905874" y="2834627"/>
                  </a:lnTo>
                  <a:lnTo>
                    <a:pt x="2905760" y="2835198"/>
                  </a:lnTo>
                  <a:lnTo>
                    <a:pt x="2924048" y="2877947"/>
                  </a:lnTo>
                  <a:lnTo>
                    <a:pt x="2966948" y="2895816"/>
                  </a:lnTo>
                  <a:lnTo>
                    <a:pt x="2990392" y="2891015"/>
                  </a:lnTo>
                  <a:lnTo>
                    <a:pt x="3009569" y="2877947"/>
                  </a:lnTo>
                  <a:lnTo>
                    <a:pt x="3022371" y="2858655"/>
                  </a:lnTo>
                  <a:lnTo>
                    <a:pt x="3022498" y="2858465"/>
                  </a:lnTo>
                  <a:lnTo>
                    <a:pt x="3027083" y="2835198"/>
                  </a:lnTo>
                  <a:lnTo>
                    <a:pt x="3027197" y="2834627"/>
                  </a:lnTo>
                  <a:close/>
                </a:path>
                <a:path w="3707765" h="6379209">
                  <a:moveTo>
                    <a:pt x="3036468" y="2145144"/>
                  </a:moveTo>
                  <a:lnTo>
                    <a:pt x="3031718" y="2115718"/>
                  </a:lnTo>
                  <a:lnTo>
                    <a:pt x="3031629" y="2115185"/>
                  </a:lnTo>
                  <a:lnTo>
                    <a:pt x="3016808" y="2091042"/>
                  </a:lnTo>
                  <a:lnTo>
                    <a:pt x="2993999" y="2074773"/>
                  </a:lnTo>
                  <a:lnTo>
                    <a:pt x="2994317" y="2074773"/>
                  </a:lnTo>
                  <a:lnTo>
                    <a:pt x="2993860" y="2074672"/>
                  </a:lnTo>
                  <a:lnTo>
                    <a:pt x="2972435" y="2069820"/>
                  </a:lnTo>
                  <a:lnTo>
                    <a:pt x="2964561" y="2068029"/>
                  </a:lnTo>
                  <a:lnTo>
                    <a:pt x="2964192" y="2068093"/>
                  </a:lnTo>
                  <a:lnTo>
                    <a:pt x="2963380" y="2068220"/>
                  </a:lnTo>
                  <a:lnTo>
                    <a:pt x="2945473" y="2071217"/>
                  </a:lnTo>
                  <a:lnTo>
                    <a:pt x="2933560" y="2073198"/>
                  </a:lnTo>
                  <a:lnTo>
                    <a:pt x="2915539" y="2084641"/>
                  </a:lnTo>
                  <a:lnTo>
                    <a:pt x="2908185" y="2089315"/>
                  </a:lnTo>
                  <a:lnTo>
                    <a:pt x="2891129" y="2113788"/>
                  </a:lnTo>
                  <a:lnTo>
                    <a:pt x="2885084" y="2144064"/>
                  </a:lnTo>
                  <a:lnTo>
                    <a:pt x="2891434" y="2172830"/>
                  </a:lnTo>
                  <a:lnTo>
                    <a:pt x="2905633" y="2193417"/>
                  </a:lnTo>
                  <a:lnTo>
                    <a:pt x="2907957" y="2196782"/>
                  </a:lnTo>
                  <a:lnTo>
                    <a:pt x="2931960" y="2213241"/>
                  </a:lnTo>
                  <a:lnTo>
                    <a:pt x="2960713" y="2219490"/>
                  </a:lnTo>
                  <a:lnTo>
                    <a:pt x="2989745" y="2213851"/>
                  </a:lnTo>
                  <a:lnTo>
                    <a:pt x="3013621" y="2198039"/>
                  </a:lnTo>
                  <a:lnTo>
                    <a:pt x="3029991" y="2174354"/>
                  </a:lnTo>
                  <a:lnTo>
                    <a:pt x="3036468" y="2145144"/>
                  </a:lnTo>
                  <a:close/>
                </a:path>
                <a:path w="3707765" h="6379209">
                  <a:moveTo>
                    <a:pt x="3068358" y="541731"/>
                  </a:moveTo>
                  <a:lnTo>
                    <a:pt x="3064814" y="520344"/>
                  </a:lnTo>
                  <a:lnTo>
                    <a:pt x="3053956" y="502564"/>
                  </a:lnTo>
                  <a:lnTo>
                    <a:pt x="3037433" y="490232"/>
                  </a:lnTo>
                  <a:lnTo>
                    <a:pt x="3016923" y="485152"/>
                  </a:lnTo>
                  <a:lnTo>
                    <a:pt x="2996361" y="488886"/>
                  </a:lnTo>
                  <a:lnTo>
                    <a:pt x="2978607" y="500291"/>
                  </a:lnTo>
                  <a:lnTo>
                    <a:pt x="2965894" y="517258"/>
                  </a:lnTo>
                  <a:lnTo>
                    <a:pt x="2960497" y="537692"/>
                  </a:lnTo>
                  <a:lnTo>
                    <a:pt x="2963849" y="558571"/>
                  </a:lnTo>
                  <a:lnTo>
                    <a:pt x="2974848" y="575957"/>
                  </a:lnTo>
                  <a:lnTo>
                    <a:pt x="2991751" y="588060"/>
                  </a:lnTo>
                  <a:lnTo>
                    <a:pt x="3012871" y="593051"/>
                  </a:lnTo>
                  <a:lnTo>
                    <a:pt x="3034690" y="589915"/>
                  </a:lnTo>
                  <a:lnTo>
                    <a:pt x="3052064" y="579526"/>
                  </a:lnTo>
                  <a:lnTo>
                    <a:pt x="3063722" y="563067"/>
                  </a:lnTo>
                  <a:lnTo>
                    <a:pt x="3068358" y="541731"/>
                  </a:lnTo>
                  <a:close/>
                </a:path>
                <a:path w="3707765" h="6379209">
                  <a:moveTo>
                    <a:pt x="3093961" y="1240091"/>
                  </a:moveTo>
                  <a:lnTo>
                    <a:pt x="3073425" y="1186764"/>
                  </a:lnTo>
                  <a:lnTo>
                    <a:pt x="3020974" y="1163447"/>
                  </a:lnTo>
                  <a:lnTo>
                    <a:pt x="2993402" y="1168806"/>
                  </a:lnTo>
                  <a:lnTo>
                    <a:pt x="2970415" y="1183843"/>
                  </a:lnTo>
                  <a:lnTo>
                    <a:pt x="2954388" y="1206258"/>
                  </a:lnTo>
                  <a:lnTo>
                    <a:pt x="2947733" y="1233741"/>
                  </a:lnTo>
                  <a:lnTo>
                    <a:pt x="2952445" y="1263180"/>
                  </a:lnTo>
                  <a:lnTo>
                    <a:pt x="2967596" y="1287259"/>
                  </a:lnTo>
                  <a:lnTo>
                    <a:pt x="2990875" y="1303591"/>
                  </a:lnTo>
                  <a:lnTo>
                    <a:pt x="3019983" y="1309751"/>
                  </a:lnTo>
                  <a:lnTo>
                    <a:pt x="3047771" y="1304455"/>
                  </a:lnTo>
                  <a:lnTo>
                    <a:pt x="3048152" y="1304213"/>
                  </a:lnTo>
                  <a:lnTo>
                    <a:pt x="3070936" y="1289608"/>
                  </a:lnTo>
                  <a:lnTo>
                    <a:pt x="3087116" y="1267421"/>
                  </a:lnTo>
                  <a:lnTo>
                    <a:pt x="3093961" y="1240091"/>
                  </a:lnTo>
                  <a:close/>
                </a:path>
                <a:path w="3707765" h="6379209">
                  <a:moveTo>
                    <a:pt x="3094266" y="1932368"/>
                  </a:moveTo>
                  <a:lnTo>
                    <a:pt x="3088132" y="1906295"/>
                  </a:lnTo>
                  <a:lnTo>
                    <a:pt x="3072866" y="1885149"/>
                  </a:lnTo>
                  <a:lnTo>
                    <a:pt x="3060166" y="1877110"/>
                  </a:lnTo>
                  <a:lnTo>
                    <a:pt x="3050768" y="1871129"/>
                  </a:lnTo>
                  <a:lnTo>
                    <a:pt x="3024162" y="1866392"/>
                  </a:lnTo>
                  <a:lnTo>
                    <a:pt x="3021101" y="1867065"/>
                  </a:lnTo>
                  <a:lnTo>
                    <a:pt x="3013672" y="1868703"/>
                  </a:lnTo>
                  <a:lnTo>
                    <a:pt x="2997746" y="1872234"/>
                  </a:lnTo>
                  <a:lnTo>
                    <a:pt x="2976626" y="1887105"/>
                  </a:lnTo>
                  <a:lnTo>
                    <a:pt x="2962783" y="1908949"/>
                  </a:lnTo>
                  <a:lnTo>
                    <a:pt x="2958185" y="1935683"/>
                  </a:lnTo>
                  <a:lnTo>
                    <a:pt x="2964269" y="1961946"/>
                  </a:lnTo>
                  <a:lnTo>
                    <a:pt x="2979496" y="1983447"/>
                  </a:lnTo>
                  <a:lnTo>
                    <a:pt x="2989580" y="1990051"/>
                  </a:lnTo>
                  <a:lnTo>
                    <a:pt x="2992361" y="1991868"/>
                  </a:lnTo>
                  <a:lnTo>
                    <a:pt x="3001429" y="1997798"/>
                  </a:lnTo>
                  <a:lnTo>
                    <a:pt x="3027553" y="2002612"/>
                  </a:lnTo>
                  <a:lnTo>
                    <a:pt x="3053511" y="1996313"/>
                  </a:lnTo>
                  <a:lnTo>
                    <a:pt x="3074962" y="1980730"/>
                  </a:lnTo>
                  <a:lnTo>
                    <a:pt x="3089389" y="1958517"/>
                  </a:lnTo>
                  <a:lnTo>
                    <a:pt x="3094266" y="1932368"/>
                  </a:lnTo>
                  <a:close/>
                </a:path>
                <a:path w="3707765" h="6379209">
                  <a:moveTo>
                    <a:pt x="3108172" y="2623401"/>
                  </a:moveTo>
                  <a:lnTo>
                    <a:pt x="3101530" y="2594495"/>
                  </a:lnTo>
                  <a:lnTo>
                    <a:pt x="3085046" y="2571115"/>
                  </a:lnTo>
                  <a:lnTo>
                    <a:pt x="3060992" y="2555443"/>
                  </a:lnTo>
                  <a:lnTo>
                    <a:pt x="3031604" y="2549652"/>
                  </a:lnTo>
                  <a:lnTo>
                    <a:pt x="3002038" y="2555100"/>
                  </a:lnTo>
                  <a:lnTo>
                    <a:pt x="2978073" y="2570442"/>
                  </a:lnTo>
                  <a:lnTo>
                    <a:pt x="2961754" y="2593670"/>
                  </a:lnTo>
                  <a:lnTo>
                    <a:pt x="2955137" y="2622854"/>
                  </a:lnTo>
                  <a:lnTo>
                    <a:pt x="2960293" y="2653792"/>
                  </a:lnTo>
                  <a:lnTo>
                    <a:pt x="2976308" y="2679128"/>
                  </a:lnTo>
                  <a:lnTo>
                    <a:pt x="3000743" y="2696260"/>
                  </a:lnTo>
                  <a:lnTo>
                    <a:pt x="3031083" y="2702598"/>
                  </a:lnTo>
                  <a:lnTo>
                    <a:pt x="3061322" y="2696260"/>
                  </a:lnTo>
                  <a:lnTo>
                    <a:pt x="3085973" y="2679128"/>
                  </a:lnTo>
                  <a:lnTo>
                    <a:pt x="3102660" y="2653792"/>
                  </a:lnTo>
                  <a:lnTo>
                    <a:pt x="3108172" y="2623401"/>
                  </a:lnTo>
                  <a:close/>
                </a:path>
                <a:path w="3707765" h="6379209">
                  <a:moveTo>
                    <a:pt x="3111817" y="311835"/>
                  </a:moveTo>
                  <a:lnTo>
                    <a:pt x="3109417" y="307073"/>
                  </a:lnTo>
                  <a:lnTo>
                    <a:pt x="3097847" y="297815"/>
                  </a:lnTo>
                  <a:lnTo>
                    <a:pt x="3083941" y="295351"/>
                  </a:lnTo>
                  <a:lnTo>
                    <a:pt x="3070453" y="298526"/>
                  </a:lnTo>
                  <a:lnTo>
                    <a:pt x="3060027" y="305333"/>
                  </a:lnTo>
                  <a:lnTo>
                    <a:pt x="3052940" y="315582"/>
                  </a:lnTo>
                  <a:lnTo>
                    <a:pt x="3049473" y="329057"/>
                  </a:lnTo>
                  <a:lnTo>
                    <a:pt x="3051568" y="343509"/>
                  </a:lnTo>
                  <a:lnTo>
                    <a:pt x="3059595" y="355981"/>
                  </a:lnTo>
                  <a:lnTo>
                    <a:pt x="3071533" y="363918"/>
                  </a:lnTo>
                  <a:lnTo>
                    <a:pt x="3085363" y="364731"/>
                  </a:lnTo>
                  <a:lnTo>
                    <a:pt x="3095536" y="360476"/>
                  </a:lnTo>
                  <a:lnTo>
                    <a:pt x="3099866" y="357492"/>
                  </a:lnTo>
                  <a:lnTo>
                    <a:pt x="3110954" y="314312"/>
                  </a:lnTo>
                  <a:lnTo>
                    <a:pt x="3111817" y="311835"/>
                  </a:lnTo>
                  <a:close/>
                </a:path>
                <a:path w="3707765" h="6379209">
                  <a:moveTo>
                    <a:pt x="3144164" y="1724812"/>
                  </a:moveTo>
                  <a:lnTo>
                    <a:pt x="3140646" y="1706118"/>
                  </a:lnTo>
                  <a:lnTo>
                    <a:pt x="3130918" y="1690624"/>
                  </a:lnTo>
                  <a:lnTo>
                    <a:pt x="3116326" y="1679803"/>
                  </a:lnTo>
                  <a:lnTo>
                    <a:pt x="3102051" y="1676120"/>
                  </a:lnTo>
                  <a:lnTo>
                    <a:pt x="3098215" y="1675117"/>
                  </a:lnTo>
                  <a:lnTo>
                    <a:pt x="3078581" y="1678317"/>
                  </a:lnTo>
                  <a:lnTo>
                    <a:pt x="3061855" y="1688934"/>
                  </a:lnTo>
                  <a:lnTo>
                    <a:pt x="3050171" y="1704975"/>
                  </a:lnTo>
                  <a:lnTo>
                    <a:pt x="3045650" y="1724418"/>
                  </a:lnTo>
                  <a:lnTo>
                    <a:pt x="3048927" y="1740522"/>
                  </a:lnTo>
                  <a:lnTo>
                    <a:pt x="3049638" y="1744002"/>
                  </a:lnTo>
                  <a:lnTo>
                    <a:pt x="3060839" y="1759813"/>
                  </a:lnTo>
                  <a:lnTo>
                    <a:pt x="3077464" y="1770164"/>
                  </a:lnTo>
                  <a:lnTo>
                    <a:pt x="3097707" y="1773377"/>
                  </a:lnTo>
                  <a:lnTo>
                    <a:pt x="3140722" y="1743798"/>
                  </a:lnTo>
                  <a:lnTo>
                    <a:pt x="3144164" y="1724825"/>
                  </a:lnTo>
                  <a:close/>
                </a:path>
                <a:path w="3707765" h="6379209">
                  <a:moveTo>
                    <a:pt x="3152991" y="1026414"/>
                  </a:moveTo>
                  <a:lnTo>
                    <a:pt x="3147491" y="1001407"/>
                  </a:lnTo>
                  <a:lnTo>
                    <a:pt x="3133407" y="981671"/>
                  </a:lnTo>
                  <a:lnTo>
                    <a:pt x="3112643" y="968984"/>
                  </a:lnTo>
                  <a:lnTo>
                    <a:pt x="3087154" y="965136"/>
                  </a:lnTo>
                  <a:lnTo>
                    <a:pt x="3063659" y="970788"/>
                  </a:lnTo>
                  <a:lnTo>
                    <a:pt x="3044317" y="984262"/>
                  </a:lnTo>
                  <a:lnTo>
                    <a:pt x="3031096" y="1003592"/>
                  </a:lnTo>
                  <a:lnTo>
                    <a:pt x="3026041" y="1026414"/>
                  </a:lnTo>
                  <a:lnTo>
                    <a:pt x="3025965" y="1026807"/>
                  </a:lnTo>
                  <a:lnTo>
                    <a:pt x="3031045" y="1051102"/>
                  </a:lnTo>
                  <a:lnTo>
                    <a:pt x="3045320" y="1071956"/>
                  </a:lnTo>
                  <a:lnTo>
                    <a:pt x="3066008" y="1086535"/>
                  </a:lnTo>
                  <a:lnTo>
                    <a:pt x="3090291" y="1091996"/>
                  </a:lnTo>
                  <a:lnTo>
                    <a:pt x="3114814" y="1086713"/>
                  </a:lnTo>
                  <a:lnTo>
                    <a:pt x="3134918" y="1072489"/>
                  </a:lnTo>
                  <a:lnTo>
                    <a:pt x="3148380" y="1051623"/>
                  </a:lnTo>
                  <a:lnTo>
                    <a:pt x="3152914" y="1026807"/>
                  </a:lnTo>
                  <a:lnTo>
                    <a:pt x="3152991" y="1026414"/>
                  </a:lnTo>
                  <a:close/>
                </a:path>
                <a:path w="3707765" h="6379209">
                  <a:moveTo>
                    <a:pt x="3176727" y="2412047"/>
                  </a:moveTo>
                  <a:lnTo>
                    <a:pt x="3169450" y="2383078"/>
                  </a:lnTo>
                  <a:lnTo>
                    <a:pt x="3152508" y="2359888"/>
                  </a:lnTo>
                  <a:lnTo>
                    <a:pt x="3128264" y="2344648"/>
                  </a:lnTo>
                  <a:lnTo>
                    <a:pt x="3099054" y="2339581"/>
                  </a:lnTo>
                  <a:lnTo>
                    <a:pt x="3068955" y="2346680"/>
                  </a:lnTo>
                  <a:lnTo>
                    <a:pt x="3044596" y="2364536"/>
                  </a:lnTo>
                  <a:lnTo>
                    <a:pt x="3028708" y="2390190"/>
                  </a:lnTo>
                  <a:lnTo>
                    <a:pt x="3024009" y="2420696"/>
                  </a:lnTo>
                  <a:lnTo>
                    <a:pt x="3031401" y="2449347"/>
                  </a:lnTo>
                  <a:lnTo>
                    <a:pt x="3048470" y="2472309"/>
                  </a:lnTo>
                  <a:lnTo>
                    <a:pt x="3072917" y="2487434"/>
                  </a:lnTo>
                  <a:lnTo>
                    <a:pt x="3102368" y="2492578"/>
                  </a:lnTo>
                  <a:lnTo>
                    <a:pt x="3132988" y="2485910"/>
                  </a:lnTo>
                  <a:lnTo>
                    <a:pt x="3157029" y="2468715"/>
                  </a:lnTo>
                  <a:lnTo>
                    <a:pt x="3172333" y="2443302"/>
                  </a:lnTo>
                  <a:lnTo>
                    <a:pt x="3176727" y="2412047"/>
                  </a:lnTo>
                  <a:close/>
                </a:path>
                <a:path w="3707765" h="6379209">
                  <a:moveTo>
                    <a:pt x="3187801" y="850290"/>
                  </a:moveTo>
                  <a:lnTo>
                    <a:pt x="3187382" y="848918"/>
                  </a:lnTo>
                  <a:lnTo>
                    <a:pt x="3173133" y="805091"/>
                  </a:lnTo>
                  <a:lnTo>
                    <a:pt x="3163011" y="775957"/>
                  </a:lnTo>
                  <a:lnTo>
                    <a:pt x="3159582" y="775182"/>
                  </a:lnTo>
                  <a:lnTo>
                    <a:pt x="3144342" y="778408"/>
                  </a:lnTo>
                  <a:lnTo>
                    <a:pt x="3131426" y="786980"/>
                  </a:lnTo>
                  <a:lnTo>
                    <a:pt x="3122180" y="799617"/>
                  </a:lnTo>
                  <a:lnTo>
                    <a:pt x="3117939" y="815035"/>
                  </a:lnTo>
                  <a:lnTo>
                    <a:pt x="3119793" y="832777"/>
                  </a:lnTo>
                  <a:lnTo>
                    <a:pt x="3127730" y="847064"/>
                  </a:lnTo>
                  <a:lnTo>
                    <a:pt x="3140773" y="856780"/>
                  </a:lnTo>
                  <a:lnTo>
                    <a:pt x="3157931" y="860793"/>
                  </a:lnTo>
                  <a:lnTo>
                    <a:pt x="3175165" y="858037"/>
                  </a:lnTo>
                  <a:lnTo>
                    <a:pt x="3187801" y="850290"/>
                  </a:lnTo>
                  <a:close/>
                </a:path>
                <a:path w="3707765" h="6379209">
                  <a:moveTo>
                    <a:pt x="3214649" y="1516189"/>
                  </a:moveTo>
                  <a:lnTo>
                    <a:pt x="3211169" y="1498168"/>
                  </a:lnTo>
                  <a:lnTo>
                    <a:pt x="3201314" y="1483080"/>
                  </a:lnTo>
                  <a:lnTo>
                    <a:pt x="3186544" y="1472463"/>
                  </a:lnTo>
                  <a:lnTo>
                    <a:pt x="3168345" y="1467840"/>
                  </a:lnTo>
                  <a:lnTo>
                    <a:pt x="3149308" y="1470126"/>
                  </a:lnTo>
                  <a:lnTo>
                    <a:pt x="3133750" y="1478635"/>
                  </a:lnTo>
                  <a:lnTo>
                    <a:pt x="3122765" y="1492415"/>
                  </a:lnTo>
                  <a:lnTo>
                    <a:pt x="3121241" y="1497660"/>
                  </a:lnTo>
                  <a:lnTo>
                    <a:pt x="3117519" y="1510525"/>
                  </a:lnTo>
                  <a:lnTo>
                    <a:pt x="3119488" y="1530756"/>
                  </a:lnTo>
                  <a:lnTo>
                    <a:pt x="3128645" y="1547787"/>
                  </a:lnTo>
                  <a:lnTo>
                    <a:pt x="3143491" y="1559801"/>
                  </a:lnTo>
                  <a:lnTo>
                    <a:pt x="3162541" y="1565033"/>
                  </a:lnTo>
                  <a:lnTo>
                    <a:pt x="3181807" y="1561807"/>
                  </a:lnTo>
                  <a:lnTo>
                    <a:pt x="3198406" y="1551190"/>
                  </a:lnTo>
                  <a:lnTo>
                    <a:pt x="3210102" y="1535290"/>
                  </a:lnTo>
                  <a:lnTo>
                    <a:pt x="3214636" y="1516202"/>
                  </a:lnTo>
                  <a:close/>
                </a:path>
                <a:path w="3707765" h="6379209">
                  <a:moveTo>
                    <a:pt x="3247517" y="2209165"/>
                  </a:moveTo>
                  <a:lnTo>
                    <a:pt x="3241903" y="2178697"/>
                  </a:lnTo>
                  <a:lnTo>
                    <a:pt x="3225342" y="2153869"/>
                  </a:lnTo>
                  <a:lnTo>
                    <a:pt x="3200514" y="2137321"/>
                  </a:lnTo>
                  <a:lnTo>
                    <a:pt x="3200819" y="2137321"/>
                  </a:lnTo>
                  <a:lnTo>
                    <a:pt x="3169640" y="2131390"/>
                  </a:lnTo>
                  <a:lnTo>
                    <a:pt x="3140202" y="2137321"/>
                  </a:lnTo>
                  <a:lnTo>
                    <a:pt x="3116516" y="2153081"/>
                  </a:lnTo>
                  <a:lnTo>
                    <a:pt x="3100628" y="2176640"/>
                  </a:lnTo>
                  <a:lnTo>
                    <a:pt x="3094520" y="2206015"/>
                  </a:lnTo>
                  <a:lnTo>
                    <a:pt x="3100222" y="2236787"/>
                  </a:lnTo>
                  <a:lnTo>
                    <a:pt x="3116719" y="2261844"/>
                  </a:lnTo>
                  <a:lnTo>
                    <a:pt x="3141446" y="2278570"/>
                  </a:lnTo>
                  <a:lnTo>
                    <a:pt x="3171837" y="2284387"/>
                  </a:lnTo>
                  <a:lnTo>
                    <a:pt x="3200679" y="2278075"/>
                  </a:lnTo>
                  <a:lnTo>
                    <a:pt x="3224466" y="2261844"/>
                  </a:lnTo>
                  <a:lnTo>
                    <a:pt x="3241014" y="2237981"/>
                  </a:lnTo>
                  <a:lnTo>
                    <a:pt x="3247517" y="2209165"/>
                  </a:lnTo>
                  <a:close/>
                </a:path>
                <a:path w="3707765" h="6379209">
                  <a:moveTo>
                    <a:pt x="3267138" y="1306728"/>
                  </a:moveTo>
                  <a:lnTo>
                    <a:pt x="3263976" y="1293088"/>
                  </a:lnTo>
                  <a:lnTo>
                    <a:pt x="3259899" y="1287246"/>
                  </a:lnTo>
                  <a:lnTo>
                    <a:pt x="3255708" y="1288694"/>
                  </a:lnTo>
                  <a:lnTo>
                    <a:pt x="3255899" y="1281531"/>
                  </a:lnTo>
                  <a:lnTo>
                    <a:pt x="3255568" y="1281049"/>
                  </a:lnTo>
                  <a:lnTo>
                    <a:pt x="3243681" y="1272425"/>
                  </a:lnTo>
                  <a:lnTo>
                    <a:pt x="3230105" y="1268996"/>
                  </a:lnTo>
                  <a:lnTo>
                    <a:pt x="3216414" y="1271917"/>
                  </a:lnTo>
                  <a:lnTo>
                    <a:pt x="3204730" y="1280083"/>
                  </a:lnTo>
                  <a:lnTo>
                    <a:pt x="3196539" y="1291996"/>
                  </a:lnTo>
                  <a:lnTo>
                    <a:pt x="3193326" y="1306144"/>
                  </a:lnTo>
                  <a:lnTo>
                    <a:pt x="3195218" y="1317091"/>
                  </a:lnTo>
                  <a:lnTo>
                    <a:pt x="3195269" y="1317421"/>
                  </a:lnTo>
                  <a:lnTo>
                    <a:pt x="3195853" y="1320761"/>
                  </a:lnTo>
                  <a:lnTo>
                    <a:pt x="3203346" y="1332382"/>
                  </a:lnTo>
                  <a:lnTo>
                    <a:pt x="3214840" y="1340053"/>
                  </a:lnTo>
                  <a:lnTo>
                    <a:pt x="3229419" y="1342821"/>
                  </a:lnTo>
                  <a:lnTo>
                    <a:pt x="3243719" y="1339862"/>
                  </a:lnTo>
                  <a:lnTo>
                    <a:pt x="3253409" y="1333487"/>
                  </a:lnTo>
                  <a:lnTo>
                    <a:pt x="3255734" y="1331950"/>
                  </a:lnTo>
                  <a:lnTo>
                    <a:pt x="3264027" y="1320444"/>
                  </a:lnTo>
                  <a:lnTo>
                    <a:pt x="3267138" y="1306728"/>
                  </a:lnTo>
                  <a:close/>
                </a:path>
                <a:path w="3707765" h="6379209">
                  <a:moveTo>
                    <a:pt x="3300323" y="2695422"/>
                  </a:moveTo>
                  <a:lnTo>
                    <a:pt x="3295485" y="2672638"/>
                  </a:lnTo>
                  <a:lnTo>
                    <a:pt x="3295370" y="2672067"/>
                  </a:lnTo>
                  <a:lnTo>
                    <a:pt x="3286747" y="2660040"/>
                  </a:lnTo>
                  <a:lnTo>
                    <a:pt x="3281832" y="2653182"/>
                  </a:lnTo>
                  <a:lnTo>
                    <a:pt x="3261880" y="2640787"/>
                  </a:lnTo>
                  <a:lnTo>
                    <a:pt x="3237687" y="2636888"/>
                  </a:lnTo>
                  <a:lnTo>
                    <a:pt x="3214954" y="2641943"/>
                  </a:lnTo>
                  <a:lnTo>
                    <a:pt x="3197237" y="2654300"/>
                  </a:lnTo>
                  <a:lnTo>
                    <a:pt x="3185744" y="2672638"/>
                  </a:lnTo>
                  <a:lnTo>
                    <a:pt x="3181756" y="2695422"/>
                  </a:lnTo>
                  <a:lnTo>
                    <a:pt x="3181705" y="2695676"/>
                  </a:lnTo>
                  <a:lnTo>
                    <a:pt x="3186163" y="2718257"/>
                  </a:lnTo>
                  <a:lnTo>
                    <a:pt x="3198177" y="2736926"/>
                  </a:lnTo>
                  <a:lnTo>
                    <a:pt x="3216021" y="2749880"/>
                  </a:lnTo>
                  <a:lnTo>
                    <a:pt x="3237966" y="2755290"/>
                  </a:lnTo>
                  <a:lnTo>
                    <a:pt x="3261360" y="2751099"/>
                  </a:lnTo>
                  <a:lnTo>
                    <a:pt x="3281261" y="2738069"/>
                  </a:lnTo>
                  <a:lnTo>
                    <a:pt x="3295116" y="2718676"/>
                  </a:lnTo>
                  <a:lnTo>
                    <a:pt x="3300272" y="2695676"/>
                  </a:lnTo>
                  <a:lnTo>
                    <a:pt x="3300323" y="2695422"/>
                  </a:lnTo>
                  <a:close/>
                </a:path>
                <a:path w="3707765" h="6379209">
                  <a:moveTo>
                    <a:pt x="3311207" y="2006434"/>
                  </a:moveTo>
                  <a:lnTo>
                    <a:pt x="3308146" y="1976069"/>
                  </a:lnTo>
                  <a:lnTo>
                    <a:pt x="3293605" y="1949691"/>
                  </a:lnTo>
                  <a:lnTo>
                    <a:pt x="3270262" y="1930488"/>
                  </a:lnTo>
                  <a:lnTo>
                    <a:pt x="3240773" y="1921687"/>
                  </a:lnTo>
                  <a:lnTo>
                    <a:pt x="3211665" y="1925231"/>
                  </a:lnTo>
                  <a:lnTo>
                    <a:pt x="3186747" y="1939239"/>
                  </a:lnTo>
                  <a:lnTo>
                    <a:pt x="3168624" y="1961515"/>
                  </a:lnTo>
                  <a:lnTo>
                    <a:pt x="3159937" y="1989836"/>
                  </a:lnTo>
                  <a:lnTo>
                    <a:pt x="3162719" y="2021408"/>
                  </a:lnTo>
                  <a:lnTo>
                    <a:pt x="3176498" y="2047443"/>
                  </a:lnTo>
                  <a:lnTo>
                    <a:pt x="3199384" y="2065604"/>
                  </a:lnTo>
                  <a:lnTo>
                    <a:pt x="3229419" y="2073579"/>
                  </a:lnTo>
                  <a:lnTo>
                    <a:pt x="3259264" y="2069973"/>
                  </a:lnTo>
                  <a:lnTo>
                    <a:pt x="3284309" y="2056384"/>
                  </a:lnTo>
                  <a:lnTo>
                    <a:pt x="3302355" y="2034603"/>
                  </a:lnTo>
                  <a:lnTo>
                    <a:pt x="3311207" y="2006434"/>
                  </a:lnTo>
                  <a:close/>
                </a:path>
                <a:path w="3707765" h="6379209">
                  <a:moveTo>
                    <a:pt x="3380473" y="1793163"/>
                  </a:moveTo>
                  <a:lnTo>
                    <a:pt x="3375888" y="1761947"/>
                  </a:lnTo>
                  <a:lnTo>
                    <a:pt x="3360420" y="1736661"/>
                  </a:lnTo>
                  <a:lnTo>
                    <a:pt x="3336264" y="1719618"/>
                  </a:lnTo>
                  <a:lnTo>
                    <a:pt x="3305594" y="1713166"/>
                  </a:lnTo>
                  <a:lnTo>
                    <a:pt x="3276130" y="1718487"/>
                  </a:lnTo>
                  <a:lnTo>
                    <a:pt x="3251797" y="1733765"/>
                  </a:lnTo>
                  <a:lnTo>
                    <a:pt x="3234880" y="1756829"/>
                  </a:lnTo>
                  <a:lnTo>
                    <a:pt x="3227705" y="1785569"/>
                  </a:lnTo>
                  <a:lnTo>
                    <a:pt x="3232632" y="1816011"/>
                  </a:lnTo>
                  <a:lnTo>
                    <a:pt x="3248710" y="1841550"/>
                  </a:lnTo>
                  <a:lnTo>
                    <a:pt x="3273209" y="1859254"/>
                  </a:lnTo>
                  <a:lnTo>
                    <a:pt x="3303320" y="1866150"/>
                  </a:lnTo>
                  <a:lnTo>
                    <a:pt x="3332530" y="1860867"/>
                  </a:lnTo>
                  <a:lnTo>
                    <a:pt x="3356660" y="1845500"/>
                  </a:lnTo>
                  <a:lnTo>
                    <a:pt x="3373399" y="1822208"/>
                  </a:lnTo>
                  <a:lnTo>
                    <a:pt x="3380473" y="1793163"/>
                  </a:lnTo>
                  <a:close/>
                </a:path>
                <a:path w="3707765" h="6379209">
                  <a:moveTo>
                    <a:pt x="3382759" y="2488133"/>
                  </a:moveTo>
                  <a:lnTo>
                    <a:pt x="3380829" y="2477503"/>
                  </a:lnTo>
                  <a:lnTo>
                    <a:pt x="3377539" y="2459190"/>
                  </a:lnTo>
                  <a:lnTo>
                    <a:pt x="3361842" y="2435415"/>
                  </a:lnTo>
                  <a:lnTo>
                    <a:pt x="3338233" y="2419400"/>
                  </a:lnTo>
                  <a:lnTo>
                    <a:pt x="3309251" y="2413711"/>
                  </a:lnTo>
                  <a:lnTo>
                    <a:pt x="3280410" y="2419947"/>
                  </a:lnTo>
                  <a:lnTo>
                    <a:pt x="3257270" y="2436342"/>
                  </a:lnTo>
                  <a:lnTo>
                    <a:pt x="3242195" y="2460371"/>
                  </a:lnTo>
                  <a:lnTo>
                    <a:pt x="3237522" y="2489568"/>
                  </a:lnTo>
                  <a:lnTo>
                    <a:pt x="3244189" y="2516873"/>
                  </a:lnTo>
                  <a:lnTo>
                    <a:pt x="3260140" y="2539022"/>
                  </a:lnTo>
                  <a:lnTo>
                    <a:pt x="3283064" y="2553817"/>
                  </a:lnTo>
                  <a:lnTo>
                    <a:pt x="3306241" y="2558224"/>
                  </a:lnTo>
                  <a:lnTo>
                    <a:pt x="3310648" y="2559062"/>
                  </a:lnTo>
                  <a:lnTo>
                    <a:pt x="3338080" y="2553284"/>
                  </a:lnTo>
                  <a:lnTo>
                    <a:pt x="3352876" y="2543340"/>
                  </a:lnTo>
                  <a:lnTo>
                    <a:pt x="3360813" y="2537993"/>
                  </a:lnTo>
                  <a:lnTo>
                    <a:pt x="3376485" y="2515514"/>
                  </a:lnTo>
                  <a:lnTo>
                    <a:pt x="3382759" y="2488133"/>
                  </a:lnTo>
                  <a:close/>
                </a:path>
                <a:path w="3707765" h="6379209">
                  <a:moveTo>
                    <a:pt x="3447846" y="1579549"/>
                  </a:moveTo>
                  <a:lnTo>
                    <a:pt x="3441966" y="1552092"/>
                  </a:lnTo>
                  <a:lnTo>
                    <a:pt x="3426498" y="1529143"/>
                  </a:lnTo>
                  <a:lnTo>
                    <a:pt x="3403841" y="1513154"/>
                  </a:lnTo>
                  <a:lnTo>
                    <a:pt x="3376422" y="1506626"/>
                  </a:lnTo>
                  <a:lnTo>
                    <a:pt x="3348786" y="1511325"/>
                  </a:lnTo>
                  <a:lnTo>
                    <a:pt x="3325431" y="1525879"/>
                  </a:lnTo>
                  <a:lnTo>
                    <a:pt x="3308870" y="1547964"/>
                  </a:lnTo>
                  <a:lnTo>
                    <a:pt x="3301593" y="1575308"/>
                  </a:lnTo>
                  <a:lnTo>
                    <a:pt x="3305708" y="1604860"/>
                  </a:lnTo>
                  <a:lnTo>
                    <a:pt x="3320364" y="1629308"/>
                  </a:lnTo>
                  <a:lnTo>
                    <a:pt x="3343287" y="1646161"/>
                  </a:lnTo>
                  <a:lnTo>
                    <a:pt x="3372193" y="1652917"/>
                  </a:lnTo>
                  <a:lnTo>
                    <a:pt x="3401466" y="1647659"/>
                  </a:lnTo>
                  <a:lnTo>
                    <a:pt x="3425621" y="1631937"/>
                  </a:lnTo>
                  <a:lnTo>
                    <a:pt x="3441979" y="1608366"/>
                  </a:lnTo>
                  <a:lnTo>
                    <a:pt x="3447846" y="1579549"/>
                  </a:lnTo>
                  <a:close/>
                </a:path>
                <a:path w="3707765" h="6379209">
                  <a:moveTo>
                    <a:pt x="3453612" y="2276005"/>
                  </a:moveTo>
                  <a:lnTo>
                    <a:pt x="3447338" y="2246973"/>
                  </a:lnTo>
                  <a:lnTo>
                    <a:pt x="3439922" y="2236190"/>
                  </a:lnTo>
                  <a:lnTo>
                    <a:pt x="3437648" y="2232888"/>
                  </a:lnTo>
                  <a:lnTo>
                    <a:pt x="3430981" y="2223160"/>
                  </a:lnTo>
                  <a:lnTo>
                    <a:pt x="3407168" y="2207171"/>
                  </a:lnTo>
                  <a:lnTo>
                    <a:pt x="3378543" y="2201608"/>
                  </a:lnTo>
                  <a:lnTo>
                    <a:pt x="3350056" y="2208250"/>
                  </a:lnTo>
                  <a:lnTo>
                    <a:pt x="3326219" y="2225179"/>
                  </a:lnTo>
                  <a:lnTo>
                    <a:pt x="3309937" y="2249398"/>
                  </a:lnTo>
                  <a:lnTo>
                    <a:pt x="3304121" y="2277935"/>
                  </a:lnTo>
                  <a:lnTo>
                    <a:pt x="3310496" y="2306472"/>
                  </a:lnTo>
                  <a:lnTo>
                    <a:pt x="3327069" y="2329827"/>
                  </a:lnTo>
                  <a:lnTo>
                    <a:pt x="3351276" y="2345512"/>
                  </a:lnTo>
                  <a:lnTo>
                    <a:pt x="3380498" y="2351074"/>
                  </a:lnTo>
                  <a:lnTo>
                    <a:pt x="3409950" y="2345144"/>
                  </a:lnTo>
                  <a:lnTo>
                    <a:pt x="3422053" y="2336927"/>
                  </a:lnTo>
                  <a:lnTo>
                    <a:pt x="3433203" y="2329370"/>
                  </a:lnTo>
                  <a:lnTo>
                    <a:pt x="3448393" y="2305672"/>
                  </a:lnTo>
                  <a:lnTo>
                    <a:pt x="3453612" y="2276005"/>
                  </a:lnTo>
                  <a:close/>
                </a:path>
                <a:path w="3707765" h="6379209">
                  <a:moveTo>
                    <a:pt x="3487051" y="1374902"/>
                  </a:moveTo>
                  <a:lnTo>
                    <a:pt x="3484549" y="1354493"/>
                  </a:lnTo>
                  <a:lnTo>
                    <a:pt x="3474821" y="1337564"/>
                  </a:lnTo>
                  <a:lnTo>
                    <a:pt x="3459442" y="1325867"/>
                  </a:lnTo>
                  <a:lnTo>
                    <a:pt x="3439947" y="1321206"/>
                  </a:lnTo>
                  <a:lnTo>
                    <a:pt x="3421697" y="1324457"/>
                  </a:lnTo>
                  <a:lnTo>
                    <a:pt x="3405949" y="1334173"/>
                  </a:lnTo>
                  <a:lnTo>
                    <a:pt x="3394481" y="1348752"/>
                  </a:lnTo>
                  <a:lnTo>
                    <a:pt x="3389058" y="1366621"/>
                  </a:lnTo>
                  <a:lnTo>
                    <a:pt x="3391446" y="1386471"/>
                  </a:lnTo>
                  <a:lnTo>
                    <a:pt x="3401364" y="1403223"/>
                  </a:lnTo>
                  <a:lnTo>
                    <a:pt x="3417100" y="1414932"/>
                  </a:lnTo>
                  <a:lnTo>
                    <a:pt x="3436899" y="1419707"/>
                  </a:lnTo>
                  <a:lnTo>
                    <a:pt x="3455911" y="1416850"/>
                  </a:lnTo>
                  <a:lnTo>
                    <a:pt x="3471392" y="1407718"/>
                  </a:lnTo>
                  <a:lnTo>
                    <a:pt x="3482175" y="1393380"/>
                  </a:lnTo>
                  <a:lnTo>
                    <a:pt x="3487051" y="1374902"/>
                  </a:lnTo>
                  <a:close/>
                </a:path>
                <a:path w="3707765" h="6379209">
                  <a:moveTo>
                    <a:pt x="3515906" y="2070544"/>
                  </a:moveTo>
                  <a:lnTo>
                    <a:pt x="3511334" y="2042922"/>
                  </a:lnTo>
                  <a:lnTo>
                    <a:pt x="3497021" y="2019706"/>
                  </a:lnTo>
                  <a:lnTo>
                    <a:pt x="3475215" y="2003310"/>
                  </a:lnTo>
                  <a:lnTo>
                    <a:pt x="3451263" y="1997011"/>
                  </a:lnTo>
                  <a:lnTo>
                    <a:pt x="3448126" y="1996173"/>
                  </a:lnTo>
                  <a:lnTo>
                    <a:pt x="3419030" y="2000516"/>
                  </a:lnTo>
                  <a:lnTo>
                    <a:pt x="3395027" y="2015540"/>
                  </a:lnTo>
                  <a:lnTo>
                    <a:pt x="3378708" y="2038794"/>
                  </a:lnTo>
                  <a:lnTo>
                    <a:pt x="3372637" y="2067839"/>
                  </a:lnTo>
                  <a:lnTo>
                    <a:pt x="3378009" y="2095627"/>
                  </a:lnTo>
                  <a:lnTo>
                    <a:pt x="3392868" y="2118207"/>
                  </a:lnTo>
                  <a:lnTo>
                    <a:pt x="3415169" y="2133473"/>
                  </a:lnTo>
                  <a:lnTo>
                    <a:pt x="3442843" y="2139327"/>
                  </a:lnTo>
                  <a:lnTo>
                    <a:pt x="3444367" y="2139061"/>
                  </a:lnTo>
                  <a:lnTo>
                    <a:pt x="3470745" y="2134311"/>
                  </a:lnTo>
                  <a:lnTo>
                    <a:pt x="3493681" y="2119807"/>
                  </a:lnTo>
                  <a:lnTo>
                    <a:pt x="3509480" y="2097849"/>
                  </a:lnTo>
                  <a:lnTo>
                    <a:pt x="3515906" y="2070544"/>
                  </a:lnTo>
                  <a:close/>
                </a:path>
                <a:path w="3707765" h="6379209">
                  <a:moveTo>
                    <a:pt x="3577247" y="1858352"/>
                  </a:moveTo>
                  <a:lnTo>
                    <a:pt x="3572065" y="1835086"/>
                  </a:lnTo>
                  <a:lnTo>
                    <a:pt x="3558578" y="1815287"/>
                  </a:lnTo>
                  <a:lnTo>
                    <a:pt x="3539083" y="1801279"/>
                  </a:lnTo>
                  <a:lnTo>
                    <a:pt x="3515893" y="1795449"/>
                  </a:lnTo>
                  <a:lnTo>
                    <a:pt x="3490988" y="1799793"/>
                  </a:lnTo>
                  <a:lnTo>
                    <a:pt x="3475786" y="1809851"/>
                  </a:lnTo>
                  <a:lnTo>
                    <a:pt x="3470364" y="1813433"/>
                  </a:lnTo>
                  <a:lnTo>
                    <a:pt x="3456355" y="1834045"/>
                  </a:lnTo>
                  <a:lnTo>
                    <a:pt x="3451288" y="1859330"/>
                  </a:lnTo>
                  <a:lnTo>
                    <a:pt x="3456000" y="1883117"/>
                  </a:lnTo>
                  <a:lnTo>
                    <a:pt x="3456025" y="1883295"/>
                  </a:lnTo>
                  <a:lnTo>
                    <a:pt x="3468776" y="1902752"/>
                  </a:lnTo>
                  <a:lnTo>
                    <a:pt x="3487864" y="1915998"/>
                  </a:lnTo>
                  <a:lnTo>
                    <a:pt x="3511639" y="1921344"/>
                  </a:lnTo>
                  <a:lnTo>
                    <a:pt x="3537000" y="1916899"/>
                  </a:lnTo>
                  <a:lnTo>
                    <a:pt x="3557968" y="1903387"/>
                  </a:lnTo>
                  <a:lnTo>
                    <a:pt x="3572065" y="1883295"/>
                  </a:lnTo>
                  <a:lnTo>
                    <a:pt x="3572179" y="1883117"/>
                  </a:lnTo>
                  <a:lnTo>
                    <a:pt x="3577247" y="1858352"/>
                  </a:lnTo>
                  <a:close/>
                </a:path>
                <a:path w="3707765" h="6379209">
                  <a:moveTo>
                    <a:pt x="3645776" y="1650695"/>
                  </a:moveTo>
                  <a:lnTo>
                    <a:pt x="3644265" y="1642237"/>
                  </a:lnTo>
                  <a:lnTo>
                    <a:pt x="3641509" y="1626603"/>
                  </a:lnTo>
                  <a:lnTo>
                    <a:pt x="3629152" y="1606867"/>
                  </a:lnTo>
                  <a:lnTo>
                    <a:pt x="3610356" y="1593215"/>
                  </a:lnTo>
                  <a:lnTo>
                    <a:pt x="3586772" y="1587423"/>
                  </a:lnTo>
                  <a:lnTo>
                    <a:pt x="3561257" y="1591335"/>
                  </a:lnTo>
                  <a:lnTo>
                    <a:pt x="3540023" y="1604365"/>
                  </a:lnTo>
                  <a:lnTo>
                    <a:pt x="3525405" y="1624330"/>
                  </a:lnTo>
                  <a:lnTo>
                    <a:pt x="3519779" y="1649056"/>
                  </a:lnTo>
                  <a:lnTo>
                    <a:pt x="3525062" y="1673631"/>
                  </a:lnTo>
                  <a:lnTo>
                    <a:pt x="3539629" y="1694434"/>
                  </a:lnTo>
                  <a:lnTo>
                    <a:pt x="3560648" y="1708658"/>
                  </a:lnTo>
                  <a:lnTo>
                    <a:pt x="3585222" y="1713471"/>
                  </a:lnTo>
                  <a:lnTo>
                    <a:pt x="3608565" y="1707908"/>
                  </a:lnTo>
                  <a:lnTo>
                    <a:pt x="3627729" y="1694256"/>
                  </a:lnTo>
                  <a:lnTo>
                    <a:pt x="3640798" y="1674495"/>
                  </a:lnTo>
                  <a:lnTo>
                    <a:pt x="3645776" y="1650695"/>
                  </a:lnTo>
                  <a:close/>
                </a:path>
                <a:path w="3707765" h="6379209">
                  <a:moveTo>
                    <a:pt x="3707307" y="1440370"/>
                  </a:moveTo>
                  <a:lnTo>
                    <a:pt x="3702672" y="1418513"/>
                  </a:lnTo>
                  <a:lnTo>
                    <a:pt x="3690340" y="1400352"/>
                  </a:lnTo>
                  <a:lnTo>
                    <a:pt x="3672167" y="1387754"/>
                  </a:lnTo>
                  <a:lnTo>
                    <a:pt x="3650018" y="1382598"/>
                  </a:lnTo>
                  <a:lnTo>
                    <a:pt x="3627082" y="1385925"/>
                  </a:lnTo>
                  <a:lnTo>
                    <a:pt x="3608438" y="1396796"/>
                  </a:lnTo>
                  <a:lnTo>
                    <a:pt x="3595535" y="1413954"/>
                  </a:lnTo>
                  <a:lnTo>
                    <a:pt x="3589782" y="1436128"/>
                  </a:lnTo>
                  <a:lnTo>
                    <a:pt x="3592880" y="1460271"/>
                  </a:lnTo>
                  <a:lnTo>
                    <a:pt x="3604488" y="1480439"/>
                  </a:lnTo>
                  <a:lnTo>
                    <a:pt x="3622764" y="1494459"/>
                  </a:lnTo>
                  <a:lnTo>
                    <a:pt x="3645814" y="1500238"/>
                  </a:lnTo>
                  <a:lnTo>
                    <a:pt x="3668877" y="1495869"/>
                  </a:lnTo>
                  <a:lnTo>
                    <a:pt x="3688575" y="1482712"/>
                  </a:lnTo>
                  <a:lnTo>
                    <a:pt x="3702278" y="1463344"/>
                  </a:lnTo>
                  <a:lnTo>
                    <a:pt x="3707307" y="1440370"/>
                  </a:lnTo>
                  <a:close/>
                </a:path>
              </a:pathLst>
            </a:custGeom>
            <a:solidFill>
              <a:srgbClr val="A1C40E">
                <a:alpha val="119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316123"/>
              <a:ext cx="9271000" cy="8476615"/>
            </a:xfrm>
            <a:custGeom>
              <a:avLst/>
              <a:gdLst/>
              <a:ahLst/>
              <a:cxnLst/>
              <a:rect l="l" t="t" r="r" b="b"/>
              <a:pathLst>
                <a:path w="9271000" h="8476615">
                  <a:moveTo>
                    <a:pt x="3331718" y="436575"/>
                  </a:moveTo>
                  <a:lnTo>
                    <a:pt x="3181350" y="436575"/>
                  </a:lnTo>
                  <a:lnTo>
                    <a:pt x="3181350" y="460375"/>
                  </a:lnTo>
                  <a:lnTo>
                    <a:pt x="3331718" y="460375"/>
                  </a:lnTo>
                  <a:lnTo>
                    <a:pt x="3331718" y="436575"/>
                  </a:lnTo>
                  <a:close/>
                </a:path>
                <a:path w="9271000" h="8476615">
                  <a:moveTo>
                    <a:pt x="3596500" y="385838"/>
                  </a:moveTo>
                  <a:lnTo>
                    <a:pt x="3572535" y="385838"/>
                  </a:lnTo>
                  <a:lnTo>
                    <a:pt x="3572535" y="410159"/>
                  </a:lnTo>
                  <a:lnTo>
                    <a:pt x="3596500" y="410159"/>
                  </a:lnTo>
                  <a:lnTo>
                    <a:pt x="3596500" y="385838"/>
                  </a:lnTo>
                  <a:close/>
                </a:path>
                <a:path w="9271000" h="8476615">
                  <a:moveTo>
                    <a:pt x="3647071" y="385800"/>
                  </a:moveTo>
                  <a:lnTo>
                    <a:pt x="3622865" y="385800"/>
                  </a:lnTo>
                  <a:lnTo>
                    <a:pt x="3622865" y="410387"/>
                  </a:lnTo>
                  <a:lnTo>
                    <a:pt x="3647071" y="410387"/>
                  </a:lnTo>
                  <a:lnTo>
                    <a:pt x="3647071" y="385800"/>
                  </a:lnTo>
                  <a:close/>
                </a:path>
                <a:path w="9271000" h="8476615">
                  <a:moveTo>
                    <a:pt x="3697630" y="385914"/>
                  </a:moveTo>
                  <a:lnTo>
                    <a:pt x="3672979" y="385914"/>
                  </a:lnTo>
                  <a:lnTo>
                    <a:pt x="3672979" y="410070"/>
                  </a:lnTo>
                  <a:lnTo>
                    <a:pt x="3697630" y="410070"/>
                  </a:lnTo>
                  <a:lnTo>
                    <a:pt x="3697630" y="385914"/>
                  </a:lnTo>
                  <a:close/>
                </a:path>
                <a:path w="9271000" h="8476615">
                  <a:moveTo>
                    <a:pt x="3747605" y="385953"/>
                  </a:moveTo>
                  <a:lnTo>
                    <a:pt x="3723551" y="385953"/>
                  </a:lnTo>
                  <a:lnTo>
                    <a:pt x="3723551" y="410311"/>
                  </a:lnTo>
                  <a:lnTo>
                    <a:pt x="3747605" y="410311"/>
                  </a:lnTo>
                  <a:lnTo>
                    <a:pt x="3747605" y="385953"/>
                  </a:lnTo>
                  <a:close/>
                </a:path>
                <a:path w="9271000" h="8476615">
                  <a:moveTo>
                    <a:pt x="3773678" y="491490"/>
                  </a:moveTo>
                  <a:lnTo>
                    <a:pt x="3773119" y="487680"/>
                  </a:lnTo>
                  <a:lnTo>
                    <a:pt x="3771836" y="478790"/>
                  </a:lnTo>
                  <a:lnTo>
                    <a:pt x="3766274" y="468630"/>
                  </a:lnTo>
                  <a:lnTo>
                    <a:pt x="3756863" y="463550"/>
                  </a:lnTo>
                  <a:lnTo>
                    <a:pt x="3747719" y="462686"/>
                  </a:lnTo>
                  <a:lnTo>
                    <a:pt x="3747719" y="487680"/>
                  </a:lnTo>
                  <a:lnTo>
                    <a:pt x="3747719" y="713740"/>
                  </a:lnTo>
                  <a:lnTo>
                    <a:pt x="3572472" y="713740"/>
                  </a:lnTo>
                  <a:lnTo>
                    <a:pt x="3566096" y="692150"/>
                  </a:lnTo>
                  <a:lnTo>
                    <a:pt x="3563658" y="688340"/>
                  </a:lnTo>
                  <a:lnTo>
                    <a:pt x="3556368" y="676910"/>
                  </a:lnTo>
                  <a:lnTo>
                    <a:pt x="3546297" y="670699"/>
                  </a:lnTo>
                  <a:lnTo>
                    <a:pt x="3546297" y="715010"/>
                  </a:lnTo>
                  <a:lnTo>
                    <a:pt x="3544189" y="723900"/>
                  </a:lnTo>
                  <a:lnTo>
                    <a:pt x="3539426" y="731520"/>
                  </a:lnTo>
                  <a:lnTo>
                    <a:pt x="3532581" y="736600"/>
                  </a:lnTo>
                  <a:lnTo>
                    <a:pt x="3524288" y="737870"/>
                  </a:lnTo>
                  <a:lnTo>
                    <a:pt x="3517582" y="739140"/>
                  </a:lnTo>
                  <a:lnTo>
                    <a:pt x="3496614" y="739140"/>
                  </a:lnTo>
                  <a:lnTo>
                    <a:pt x="3496614" y="689610"/>
                  </a:lnTo>
                  <a:lnTo>
                    <a:pt x="3504438" y="689610"/>
                  </a:lnTo>
                  <a:lnTo>
                    <a:pt x="3512172" y="688340"/>
                  </a:lnTo>
                  <a:lnTo>
                    <a:pt x="3519817" y="688340"/>
                  </a:lnTo>
                  <a:lnTo>
                    <a:pt x="3527348" y="689610"/>
                  </a:lnTo>
                  <a:lnTo>
                    <a:pt x="3535438" y="692150"/>
                  </a:lnTo>
                  <a:lnTo>
                    <a:pt x="3541585" y="698500"/>
                  </a:lnTo>
                  <a:lnTo>
                    <a:pt x="3545344" y="706120"/>
                  </a:lnTo>
                  <a:lnTo>
                    <a:pt x="3546297" y="715010"/>
                  </a:lnTo>
                  <a:lnTo>
                    <a:pt x="3546297" y="670699"/>
                  </a:lnTo>
                  <a:lnTo>
                    <a:pt x="3541979" y="668020"/>
                  </a:lnTo>
                  <a:lnTo>
                    <a:pt x="3526713" y="664210"/>
                  </a:lnTo>
                  <a:lnTo>
                    <a:pt x="3521633" y="662940"/>
                  </a:lnTo>
                  <a:lnTo>
                    <a:pt x="3521633" y="487680"/>
                  </a:lnTo>
                  <a:lnTo>
                    <a:pt x="3571760" y="487680"/>
                  </a:lnTo>
                  <a:lnTo>
                    <a:pt x="3571760" y="562610"/>
                  </a:lnTo>
                  <a:lnTo>
                    <a:pt x="3697757" y="562610"/>
                  </a:lnTo>
                  <a:lnTo>
                    <a:pt x="3697757" y="537210"/>
                  </a:lnTo>
                  <a:lnTo>
                    <a:pt x="3697757" y="487680"/>
                  </a:lnTo>
                  <a:lnTo>
                    <a:pt x="3747719" y="487680"/>
                  </a:lnTo>
                  <a:lnTo>
                    <a:pt x="3747719" y="462686"/>
                  </a:lnTo>
                  <a:lnTo>
                    <a:pt x="3743490" y="462280"/>
                  </a:lnTo>
                  <a:lnTo>
                    <a:pt x="3672027" y="462280"/>
                  </a:lnTo>
                  <a:lnTo>
                    <a:pt x="3672027" y="487680"/>
                  </a:lnTo>
                  <a:lnTo>
                    <a:pt x="3672027" y="537210"/>
                  </a:lnTo>
                  <a:lnTo>
                    <a:pt x="3647783" y="537210"/>
                  </a:lnTo>
                  <a:lnTo>
                    <a:pt x="3647783" y="513080"/>
                  </a:lnTo>
                  <a:lnTo>
                    <a:pt x="3622268" y="513080"/>
                  </a:lnTo>
                  <a:lnTo>
                    <a:pt x="3622268" y="537210"/>
                  </a:lnTo>
                  <a:lnTo>
                    <a:pt x="3597427" y="537210"/>
                  </a:lnTo>
                  <a:lnTo>
                    <a:pt x="3597427" y="487680"/>
                  </a:lnTo>
                  <a:lnTo>
                    <a:pt x="3672027" y="487680"/>
                  </a:lnTo>
                  <a:lnTo>
                    <a:pt x="3672027" y="462280"/>
                  </a:lnTo>
                  <a:lnTo>
                    <a:pt x="3526205" y="462280"/>
                  </a:lnTo>
                  <a:lnTo>
                    <a:pt x="3512782" y="463550"/>
                  </a:lnTo>
                  <a:lnTo>
                    <a:pt x="3503460" y="468630"/>
                  </a:lnTo>
                  <a:lnTo>
                    <a:pt x="3498011" y="478790"/>
                  </a:lnTo>
                  <a:lnTo>
                    <a:pt x="3496246" y="491490"/>
                  </a:lnTo>
                  <a:lnTo>
                    <a:pt x="3496246" y="662940"/>
                  </a:lnTo>
                  <a:lnTo>
                    <a:pt x="3470389" y="662940"/>
                  </a:lnTo>
                  <a:lnTo>
                    <a:pt x="3470389" y="688340"/>
                  </a:lnTo>
                  <a:lnTo>
                    <a:pt x="3470389" y="764540"/>
                  </a:lnTo>
                  <a:lnTo>
                    <a:pt x="3358553" y="764540"/>
                  </a:lnTo>
                  <a:lnTo>
                    <a:pt x="3322790" y="749300"/>
                  </a:lnTo>
                  <a:lnTo>
                    <a:pt x="3298583" y="725030"/>
                  </a:lnTo>
                  <a:lnTo>
                    <a:pt x="3298583" y="763270"/>
                  </a:lnTo>
                  <a:lnTo>
                    <a:pt x="3193961" y="763270"/>
                  </a:lnTo>
                  <a:lnTo>
                    <a:pt x="3193961" y="659130"/>
                  </a:lnTo>
                  <a:lnTo>
                    <a:pt x="3298583" y="763270"/>
                  </a:lnTo>
                  <a:lnTo>
                    <a:pt x="3298583" y="725030"/>
                  </a:lnTo>
                  <a:lnTo>
                    <a:pt x="3232899" y="659130"/>
                  </a:lnTo>
                  <a:lnTo>
                    <a:pt x="3206356" y="632460"/>
                  </a:lnTo>
                  <a:lnTo>
                    <a:pt x="3194901" y="613410"/>
                  </a:lnTo>
                  <a:lnTo>
                    <a:pt x="3194901" y="591820"/>
                  </a:lnTo>
                  <a:lnTo>
                    <a:pt x="3205238" y="574040"/>
                  </a:lnTo>
                  <a:lnTo>
                    <a:pt x="3224758" y="563880"/>
                  </a:lnTo>
                  <a:lnTo>
                    <a:pt x="3234956" y="562610"/>
                  </a:lnTo>
                  <a:lnTo>
                    <a:pt x="3244672" y="563880"/>
                  </a:lnTo>
                  <a:lnTo>
                    <a:pt x="3287331" y="598170"/>
                  </a:lnTo>
                  <a:lnTo>
                    <a:pt x="3363620" y="674370"/>
                  </a:lnTo>
                  <a:lnTo>
                    <a:pt x="3363734" y="675640"/>
                  </a:lnTo>
                  <a:lnTo>
                    <a:pt x="3364407" y="676910"/>
                  </a:lnTo>
                  <a:lnTo>
                    <a:pt x="3348761" y="690880"/>
                  </a:lnTo>
                  <a:lnTo>
                    <a:pt x="3368129" y="709930"/>
                  </a:lnTo>
                  <a:lnTo>
                    <a:pt x="3372980" y="704850"/>
                  </a:lnTo>
                  <a:lnTo>
                    <a:pt x="3378314" y="698500"/>
                  </a:lnTo>
                  <a:lnTo>
                    <a:pt x="3385845" y="690880"/>
                  </a:lnTo>
                  <a:lnTo>
                    <a:pt x="3388703" y="688340"/>
                  </a:lnTo>
                  <a:lnTo>
                    <a:pt x="3470389" y="688340"/>
                  </a:lnTo>
                  <a:lnTo>
                    <a:pt x="3470389" y="662940"/>
                  </a:lnTo>
                  <a:lnTo>
                    <a:pt x="3419957" y="662940"/>
                  </a:lnTo>
                  <a:lnTo>
                    <a:pt x="3412388" y="629920"/>
                  </a:lnTo>
                  <a:lnTo>
                    <a:pt x="3398405" y="600710"/>
                  </a:lnTo>
                  <a:lnTo>
                    <a:pt x="3394011" y="595503"/>
                  </a:lnTo>
                  <a:lnTo>
                    <a:pt x="3394011" y="664210"/>
                  </a:lnTo>
                  <a:lnTo>
                    <a:pt x="3390836" y="662940"/>
                  </a:lnTo>
                  <a:lnTo>
                    <a:pt x="3387509" y="662940"/>
                  </a:lnTo>
                  <a:lnTo>
                    <a:pt x="3361512" y="637540"/>
                  </a:lnTo>
                  <a:lnTo>
                    <a:pt x="3337179" y="612140"/>
                  </a:lnTo>
                  <a:lnTo>
                    <a:pt x="3287852" y="563880"/>
                  </a:lnTo>
                  <a:lnTo>
                    <a:pt x="3326523" y="572770"/>
                  </a:lnTo>
                  <a:lnTo>
                    <a:pt x="3359366" y="594360"/>
                  </a:lnTo>
                  <a:lnTo>
                    <a:pt x="3383000" y="626110"/>
                  </a:lnTo>
                  <a:lnTo>
                    <a:pt x="3394011" y="664210"/>
                  </a:lnTo>
                  <a:lnTo>
                    <a:pt x="3394011" y="595503"/>
                  </a:lnTo>
                  <a:lnTo>
                    <a:pt x="3378047" y="576580"/>
                  </a:lnTo>
                  <a:lnTo>
                    <a:pt x="3361372" y="563880"/>
                  </a:lnTo>
                  <a:lnTo>
                    <a:pt x="3359696" y="562610"/>
                  </a:lnTo>
                  <a:lnTo>
                    <a:pt x="3351365" y="556260"/>
                  </a:lnTo>
                  <a:lnTo>
                    <a:pt x="3352723" y="554990"/>
                  </a:lnTo>
                  <a:lnTo>
                    <a:pt x="3353282" y="554990"/>
                  </a:lnTo>
                  <a:lnTo>
                    <a:pt x="3353968" y="553720"/>
                  </a:lnTo>
                  <a:lnTo>
                    <a:pt x="3389795" y="534670"/>
                  </a:lnTo>
                  <a:lnTo>
                    <a:pt x="3419513" y="504190"/>
                  </a:lnTo>
                  <a:lnTo>
                    <a:pt x="3439401" y="464820"/>
                  </a:lnTo>
                  <a:lnTo>
                    <a:pt x="3445776" y="416560"/>
                  </a:lnTo>
                  <a:lnTo>
                    <a:pt x="3445726" y="386080"/>
                  </a:lnTo>
                  <a:lnTo>
                    <a:pt x="3465372" y="386080"/>
                  </a:lnTo>
                  <a:lnTo>
                    <a:pt x="3483025" y="381000"/>
                  </a:lnTo>
                  <a:lnTo>
                    <a:pt x="3498342" y="372110"/>
                  </a:lnTo>
                  <a:lnTo>
                    <a:pt x="3507841" y="360680"/>
                  </a:lnTo>
                  <a:lnTo>
                    <a:pt x="3511016" y="356870"/>
                  </a:lnTo>
                  <a:lnTo>
                    <a:pt x="3519220" y="339090"/>
                  </a:lnTo>
                  <a:lnTo>
                    <a:pt x="3521468" y="321310"/>
                  </a:lnTo>
                  <a:lnTo>
                    <a:pt x="3518077" y="303530"/>
                  </a:lnTo>
                  <a:lnTo>
                    <a:pt x="3509391" y="285750"/>
                  </a:lnTo>
                  <a:lnTo>
                    <a:pt x="3546449" y="285750"/>
                  </a:lnTo>
                  <a:lnTo>
                    <a:pt x="3546449" y="302260"/>
                  </a:lnTo>
                  <a:lnTo>
                    <a:pt x="3547503" y="312420"/>
                  </a:lnTo>
                  <a:lnTo>
                    <a:pt x="3550869" y="321310"/>
                  </a:lnTo>
                  <a:lnTo>
                    <a:pt x="3556749" y="327660"/>
                  </a:lnTo>
                  <a:lnTo>
                    <a:pt x="3565385" y="332740"/>
                  </a:lnTo>
                  <a:lnTo>
                    <a:pt x="3575050" y="335280"/>
                  </a:lnTo>
                  <a:lnTo>
                    <a:pt x="3584130" y="335280"/>
                  </a:lnTo>
                  <a:lnTo>
                    <a:pt x="3592601" y="331470"/>
                  </a:lnTo>
                  <a:lnTo>
                    <a:pt x="3600450" y="325120"/>
                  </a:lnTo>
                  <a:lnTo>
                    <a:pt x="3615144" y="309880"/>
                  </a:lnTo>
                  <a:lnTo>
                    <a:pt x="3617595" y="307340"/>
                  </a:lnTo>
                  <a:lnTo>
                    <a:pt x="3626180" y="299720"/>
                  </a:lnTo>
                  <a:lnTo>
                    <a:pt x="3634651" y="290830"/>
                  </a:lnTo>
                  <a:lnTo>
                    <a:pt x="3638372" y="287020"/>
                  </a:lnTo>
                  <a:lnTo>
                    <a:pt x="3642207" y="285750"/>
                  </a:lnTo>
                  <a:lnTo>
                    <a:pt x="3733762" y="285750"/>
                  </a:lnTo>
                  <a:lnTo>
                    <a:pt x="3749979" y="281940"/>
                  </a:lnTo>
                  <a:lnTo>
                    <a:pt x="3762552" y="274320"/>
                  </a:lnTo>
                  <a:lnTo>
                    <a:pt x="3770693" y="261620"/>
                  </a:lnTo>
                  <a:lnTo>
                    <a:pt x="3773614" y="246380"/>
                  </a:lnTo>
                  <a:lnTo>
                    <a:pt x="3773627" y="48260"/>
                  </a:lnTo>
                  <a:lnTo>
                    <a:pt x="3770960" y="33020"/>
                  </a:lnTo>
                  <a:lnTo>
                    <a:pt x="3770731" y="31750"/>
                  </a:lnTo>
                  <a:lnTo>
                    <a:pt x="3762667" y="19050"/>
                  </a:lnTo>
                  <a:lnTo>
                    <a:pt x="3750132" y="11430"/>
                  </a:lnTo>
                  <a:lnTo>
                    <a:pt x="3748201" y="11137"/>
                  </a:lnTo>
                  <a:lnTo>
                    <a:pt x="3748201" y="52070"/>
                  </a:lnTo>
                  <a:lnTo>
                    <a:pt x="3748201" y="242570"/>
                  </a:lnTo>
                  <a:lnTo>
                    <a:pt x="3747554" y="250190"/>
                  </a:lnTo>
                  <a:lnTo>
                    <a:pt x="3747452" y="251460"/>
                  </a:lnTo>
                  <a:lnTo>
                    <a:pt x="3744709" y="256540"/>
                  </a:lnTo>
                  <a:lnTo>
                    <a:pt x="3739184" y="259080"/>
                  </a:lnTo>
                  <a:lnTo>
                    <a:pt x="3730117" y="260350"/>
                  </a:lnTo>
                  <a:lnTo>
                    <a:pt x="3632352" y="260350"/>
                  </a:lnTo>
                  <a:lnTo>
                    <a:pt x="3627958" y="261620"/>
                  </a:lnTo>
                  <a:lnTo>
                    <a:pt x="3623653" y="265430"/>
                  </a:lnTo>
                  <a:lnTo>
                    <a:pt x="3613721" y="275590"/>
                  </a:lnTo>
                  <a:lnTo>
                    <a:pt x="3593554" y="295910"/>
                  </a:lnTo>
                  <a:lnTo>
                    <a:pt x="3581311" y="308610"/>
                  </a:lnTo>
                  <a:lnTo>
                    <a:pt x="3577780" y="308610"/>
                  </a:lnTo>
                  <a:lnTo>
                    <a:pt x="3574948" y="309880"/>
                  </a:lnTo>
                  <a:lnTo>
                    <a:pt x="3573945" y="307340"/>
                  </a:lnTo>
                  <a:lnTo>
                    <a:pt x="3572116" y="304800"/>
                  </a:lnTo>
                  <a:lnTo>
                    <a:pt x="3572040" y="299720"/>
                  </a:lnTo>
                  <a:lnTo>
                    <a:pt x="3571925" y="292100"/>
                  </a:lnTo>
                  <a:lnTo>
                    <a:pt x="3571900" y="285750"/>
                  </a:lnTo>
                  <a:lnTo>
                    <a:pt x="3571913" y="260350"/>
                  </a:lnTo>
                  <a:lnTo>
                    <a:pt x="3496564" y="260350"/>
                  </a:lnTo>
                  <a:lnTo>
                    <a:pt x="3496564" y="184150"/>
                  </a:lnTo>
                  <a:lnTo>
                    <a:pt x="3571316" y="184150"/>
                  </a:lnTo>
                  <a:lnTo>
                    <a:pt x="3574999" y="187960"/>
                  </a:lnTo>
                  <a:lnTo>
                    <a:pt x="3579203" y="203200"/>
                  </a:lnTo>
                  <a:lnTo>
                    <a:pt x="3580561" y="209550"/>
                  </a:lnTo>
                  <a:lnTo>
                    <a:pt x="3582454" y="215900"/>
                  </a:lnTo>
                  <a:lnTo>
                    <a:pt x="3586988" y="224790"/>
                  </a:lnTo>
                  <a:lnTo>
                    <a:pt x="3593973" y="231140"/>
                  </a:lnTo>
                  <a:lnTo>
                    <a:pt x="3602913" y="234950"/>
                  </a:lnTo>
                  <a:lnTo>
                    <a:pt x="3613302" y="234950"/>
                  </a:lnTo>
                  <a:lnTo>
                    <a:pt x="3644646" y="209550"/>
                  </a:lnTo>
                  <a:lnTo>
                    <a:pt x="3647516" y="184150"/>
                  </a:lnTo>
                  <a:lnTo>
                    <a:pt x="3660038" y="184150"/>
                  </a:lnTo>
                  <a:lnTo>
                    <a:pt x="3693909" y="163830"/>
                  </a:lnTo>
                  <a:lnTo>
                    <a:pt x="3698024" y="107950"/>
                  </a:lnTo>
                  <a:lnTo>
                    <a:pt x="3697478" y="93980"/>
                  </a:lnTo>
                  <a:lnTo>
                    <a:pt x="3695230" y="83820"/>
                  </a:lnTo>
                  <a:lnTo>
                    <a:pt x="3694392" y="80010"/>
                  </a:lnTo>
                  <a:lnTo>
                    <a:pt x="3687127" y="69850"/>
                  </a:lnTo>
                  <a:lnTo>
                    <a:pt x="3683546" y="67310"/>
                  </a:lnTo>
                  <a:lnTo>
                    <a:pt x="3676383" y="62230"/>
                  </a:lnTo>
                  <a:lnTo>
                    <a:pt x="3672306" y="61087"/>
                  </a:lnTo>
                  <a:lnTo>
                    <a:pt x="3672306" y="88900"/>
                  </a:lnTo>
                  <a:lnTo>
                    <a:pt x="3672306" y="154940"/>
                  </a:lnTo>
                  <a:lnTo>
                    <a:pt x="3667150" y="158750"/>
                  </a:lnTo>
                  <a:lnTo>
                    <a:pt x="3658209" y="160020"/>
                  </a:lnTo>
                  <a:lnTo>
                    <a:pt x="3622167" y="160020"/>
                  </a:lnTo>
                  <a:lnTo>
                    <a:pt x="3622141" y="190500"/>
                  </a:lnTo>
                  <a:lnTo>
                    <a:pt x="3621900" y="200660"/>
                  </a:lnTo>
                  <a:lnTo>
                    <a:pt x="3621836" y="203200"/>
                  </a:lnTo>
                  <a:lnTo>
                    <a:pt x="3616896" y="208280"/>
                  </a:lnTo>
                  <a:lnTo>
                    <a:pt x="3606774" y="209550"/>
                  </a:lnTo>
                  <a:lnTo>
                    <a:pt x="3605034" y="201930"/>
                  </a:lnTo>
                  <a:lnTo>
                    <a:pt x="3603294" y="195580"/>
                  </a:lnTo>
                  <a:lnTo>
                    <a:pt x="3601453" y="187960"/>
                  </a:lnTo>
                  <a:lnTo>
                    <a:pt x="3599954" y="184150"/>
                  </a:lnTo>
                  <a:lnTo>
                    <a:pt x="3597973" y="179070"/>
                  </a:lnTo>
                  <a:lnTo>
                    <a:pt x="3592766" y="171450"/>
                  </a:lnTo>
                  <a:lnTo>
                    <a:pt x="3585832" y="166370"/>
                  </a:lnTo>
                  <a:lnTo>
                    <a:pt x="3577120" y="161290"/>
                  </a:lnTo>
                  <a:lnTo>
                    <a:pt x="3572738" y="160020"/>
                  </a:lnTo>
                  <a:lnTo>
                    <a:pt x="3571786" y="158750"/>
                  </a:lnTo>
                  <a:lnTo>
                    <a:pt x="3571913" y="110490"/>
                  </a:lnTo>
                  <a:lnTo>
                    <a:pt x="3611257" y="83820"/>
                  </a:lnTo>
                  <a:lnTo>
                    <a:pt x="3668280" y="83820"/>
                  </a:lnTo>
                  <a:lnTo>
                    <a:pt x="3672306" y="88900"/>
                  </a:lnTo>
                  <a:lnTo>
                    <a:pt x="3672306" y="61087"/>
                  </a:lnTo>
                  <a:lnTo>
                    <a:pt x="3662870" y="58420"/>
                  </a:lnTo>
                  <a:lnTo>
                    <a:pt x="3611486" y="58420"/>
                  </a:lnTo>
                  <a:lnTo>
                    <a:pt x="3594392" y="59690"/>
                  </a:lnTo>
                  <a:lnTo>
                    <a:pt x="3580320" y="62230"/>
                  </a:lnTo>
                  <a:lnTo>
                    <a:pt x="3573094" y="64770"/>
                  </a:lnTo>
                  <a:lnTo>
                    <a:pt x="3565588" y="67310"/>
                  </a:lnTo>
                  <a:lnTo>
                    <a:pt x="3560788" y="63500"/>
                  </a:lnTo>
                  <a:lnTo>
                    <a:pt x="3554869" y="59690"/>
                  </a:lnTo>
                  <a:lnTo>
                    <a:pt x="3548062" y="58420"/>
                  </a:lnTo>
                  <a:lnTo>
                    <a:pt x="3546017" y="58420"/>
                  </a:lnTo>
                  <a:lnTo>
                    <a:pt x="3546017" y="83820"/>
                  </a:lnTo>
                  <a:lnTo>
                    <a:pt x="3546017" y="160020"/>
                  </a:lnTo>
                  <a:lnTo>
                    <a:pt x="3505758" y="160020"/>
                  </a:lnTo>
                  <a:lnTo>
                    <a:pt x="3497630" y="161290"/>
                  </a:lnTo>
                  <a:lnTo>
                    <a:pt x="3496284" y="160540"/>
                  </a:lnTo>
                  <a:lnTo>
                    <a:pt x="3496284" y="321310"/>
                  </a:lnTo>
                  <a:lnTo>
                    <a:pt x="3495332" y="331470"/>
                  </a:lnTo>
                  <a:lnTo>
                    <a:pt x="3491166" y="341630"/>
                  </a:lnTo>
                  <a:lnTo>
                    <a:pt x="3482721" y="351790"/>
                  </a:lnTo>
                  <a:lnTo>
                    <a:pt x="3472269" y="358140"/>
                  </a:lnTo>
                  <a:lnTo>
                    <a:pt x="3460216" y="360680"/>
                  </a:lnTo>
                  <a:lnTo>
                    <a:pt x="3446983" y="360680"/>
                  </a:lnTo>
                  <a:lnTo>
                    <a:pt x="3445205" y="351790"/>
                  </a:lnTo>
                  <a:lnTo>
                    <a:pt x="3445814" y="345440"/>
                  </a:lnTo>
                  <a:lnTo>
                    <a:pt x="3449294" y="340360"/>
                  </a:lnTo>
                  <a:lnTo>
                    <a:pt x="3456152" y="335280"/>
                  </a:lnTo>
                  <a:lnTo>
                    <a:pt x="3477907" y="321310"/>
                  </a:lnTo>
                  <a:lnTo>
                    <a:pt x="3471303" y="311150"/>
                  </a:lnTo>
                  <a:lnTo>
                    <a:pt x="3463874" y="299720"/>
                  </a:lnTo>
                  <a:lnTo>
                    <a:pt x="3446132" y="311150"/>
                  </a:lnTo>
                  <a:lnTo>
                    <a:pt x="3446132" y="285750"/>
                  </a:lnTo>
                  <a:lnTo>
                    <a:pt x="3458426" y="285750"/>
                  </a:lnTo>
                  <a:lnTo>
                    <a:pt x="3469805" y="287020"/>
                  </a:lnTo>
                  <a:lnTo>
                    <a:pt x="3479990" y="292100"/>
                  </a:lnTo>
                  <a:lnTo>
                    <a:pt x="3488715" y="300990"/>
                  </a:lnTo>
                  <a:lnTo>
                    <a:pt x="3494062" y="311150"/>
                  </a:lnTo>
                  <a:lnTo>
                    <a:pt x="3496284" y="321310"/>
                  </a:lnTo>
                  <a:lnTo>
                    <a:pt x="3496284" y="160540"/>
                  </a:lnTo>
                  <a:lnTo>
                    <a:pt x="3488639" y="156210"/>
                  </a:lnTo>
                  <a:lnTo>
                    <a:pt x="3488271" y="149860"/>
                  </a:lnTo>
                  <a:lnTo>
                    <a:pt x="3488194" y="148590"/>
                  </a:lnTo>
                  <a:lnTo>
                    <a:pt x="3470745" y="110172"/>
                  </a:lnTo>
                  <a:lnTo>
                    <a:pt x="3470745" y="257810"/>
                  </a:lnTo>
                  <a:lnTo>
                    <a:pt x="3470414" y="259080"/>
                  </a:lnTo>
                  <a:lnTo>
                    <a:pt x="3470224" y="260350"/>
                  </a:lnTo>
                  <a:lnTo>
                    <a:pt x="3446449" y="259080"/>
                  </a:lnTo>
                  <a:lnTo>
                    <a:pt x="3446005" y="252730"/>
                  </a:lnTo>
                  <a:lnTo>
                    <a:pt x="3445586" y="246380"/>
                  </a:lnTo>
                  <a:lnTo>
                    <a:pt x="3445091" y="240030"/>
                  </a:lnTo>
                  <a:lnTo>
                    <a:pt x="3444354" y="233680"/>
                  </a:lnTo>
                  <a:lnTo>
                    <a:pt x="3434689" y="205740"/>
                  </a:lnTo>
                  <a:lnTo>
                    <a:pt x="3420465" y="187426"/>
                  </a:lnTo>
                  <a:lnTo>
                    <a:pt x="3420465" y="302260"/>
                  </a:lnTo>
                  <a:lnTo>
                    <a:pt x="3420453" y="401320"/>
                  </a:lnTo>
                  <a:lnTo>
                    <a:pt x="3419551" y="430530"/>
                  </a:lnTo>
                  <a:lnTo>
                    <a:pt x="3419437" y="434340"/>
                  </a:lnTo>
                  <a:lnTo>
                    <a:pt x="3409594" y="473710"/>
                  </a:lnTo>
                  <a:lnTo>
                    <a:pt x="3386366" y="505460"/>
                  </a:lnTo>
                  <a:lnTo>
                    <a:pt x="3353422" y="528320"/>
                  </a:lnTo>
                  <a:lnTo>
                    <a:pt x="3314484" y="537210"/>
                  </a:lnTo>
                  <a:lnTo>
                    <a:pt x="3198203" y="537210"/>
                  </a:lnTo>
                  <a:lnTo>
                    <a:pt x="3158540" y="527050"/>
                  </a:lnTo>
                  <a:lnTo>
                    <a:pt x="3125317" y="504190"/>
                  </a:lnTo>
                  <a:lnTo>
                    <a:pt x="3102229" y="469900"/>
                  </a:lnTo>
                  <a:lnTo>
                    <a:pt x="3092945" y="430530"/>
                  </a:lnTo>
                  <a:lnTo>
                    <a:pt x="3092716" y="416560"/>
                  </a:lnTo>
                  <a:lnTo>
                    <a:pt x="3092729" y="360680"/>
                  </a:lnTo>
                  <a:lnTo>
                    <a:pt x="3092742" y="311150"/>
                  </a:lnTo>
                  <a:lnTo>
                    <a:pt x="3092742" y="285750"/>
                  </a:lnTo>
                  <a:lnTo>
                    <a:pt x="3107347" y="232410"/>
                  </a:lnTo>
                  <a:lnTo>
                    <a:pt x="3144736" y="210820"/>
                  </a:lnTo>
                  <a:lnTo>
                    <a:pt x="3148482" y="210820"/>
                  </a:lnTo>
                  <a:lnTo>
                    <a:pt x="3153626" y="212090"/>
                  </a:lnTo>
                  <a:lnTo>
                    <a:pt x="3156623" y="213360"/>
                  </a:lnTo>
                  <a:lnTo>
                    <a:pt x="3171279" y="223520"/>
                  </a:lnTo>
                  <a:lnTo>
                    <a:pt x="3186760" y="229870"/>
                  </a:lnTo>
                  <a:lnTo>
                    <a:pt x="3203117" y="233680"/>
                  </a:lnTo>
                  <a:lnTo>
                    <a:pt x="3220389" y="234950"/>
                  </a:lnTo>
                  <a:lnTo>
                    <a:pt x="3352863" y="234950"/>
                  </a:lnTo>
                  <a:lnTo>
                    <a:pt x="3380727" y="240030"/>
                  </a:lnTo>
                  <a:lnTo>
                    <a:pt x="3402038" y="252730"/>
                  </a:lnTo>
                  <a:lnTo>
                    <a:pt x="3415665" y="274320"/>
                  </a:lnTo>
                  <a:lnTo>
                    <a:pt x="3420465" y="302260"/>
                  </a:lnTo>
                  <a:lnTo>
                    <a:pt x="3420465" y="187426"/>
                  </a:lnTo>
                  <a:lnTo>
                    <a:pt x="3415957" y="181610"/>
                  </a:lnTo>
                  <a:lnTo>
                    <a:pt x="3390506" y="166370"/>
                  </a:lnTo>
                  <a:lnTo>
                    <a:pt x="3360674" y="160020"/>
                  </a:lnTo>
                  <a:lnTo>
                    <a:pt x="3294926" y="160020"/>
                  </a:lnTo>
                  <a:lnTo>
                    <a:pt x="3294926" y="184150"/>
                  </a:lnTo>
                  <a:lnTo>
                    <a:pt x="3351669" y="184150"/>
                  </a:lnTo>
                  <a:lnTo>
                    <a:pt x="3360318" y="185420"/>
                  </a:lnTo>
                  <a:lnTo>
                    <a:pt x="3368840" y="185420"/>
                  </a:lnTo>
                  <a:lnTo>
                    <a:pt x="3385680" y="191770"/>
                  </a:lnTo>
                  <a:lnTo>
                    <a:pt x="3399371" y="200660"/>
                  </a:lnTo>
                  <a:lnTo>
                    <a:pt x="3409975" y="213360"/>
                  </a:lnTo>
                  <a:lnTo>
                    <a:pt x="3417595" y="228600"/>
                  </a:lnTo>
                  <a:lnTo>
                    <a:pt x="3418001" y="229870"/>
                  </a:lnTo>
                  <a:lnTo>
                    <a:pt x="3417913" y="231140"/>
                  </a:lnTo>
                  <a:lnTo>
                    <a:pt x="3418179" y="233680"/>
                  </a:lnTo>
                  <a:lnTo>
                    <a:pt x="3407765" y="226060"/>
                  </a:lnTo>
                  <a:lnTo>
                    <a:pt x="3396919" y="219710"/>
                  </a:lnTo>
                  <a:lnTo>
                    <a:pt x="3385464" y="214630"/>
                  </a:lnTo>
                  <a:lnTo>
                    <a:pt x="3373247" y="210820"/>
                  </a:lnTo>
                  <a:lnTo>
                    <a:pt x="3366439" y="210820"/>
                  </a:lnTo>
                  <a:lnTo>
                    <a:pt x="3359467" y="209550"/>
                  </a:lnTo>
                  <a:lnTo>
                    <a:pt x="3222358" y="209550"/>
                  </a:lnTo>
                  <a:lnTo>
                    <a:pt x="3194621" y="205740"/>
                  </a:lnTo>
                  <a:lnTo>
                    <a:pt x="3171672" y="193040"/>
                  </a:lnTo>
                  <a:lnTo>
                    <a:pt x="3154642" y="173990"/>
                  </a:lnTo>
                  <a:lnTo>
                    <a:pt x="3144672" y="149860"/>
                  </a:lnTo>
                  <a:lnTo>
                    <a:pt x="3143593" y="144780"/>
                  </a:lnTo>
                  <a:lnTo>
                    <a:pt x="3143656" y="135890"/>
                  </a:lnTo>
                  <a:lnTo>
                    <a:pt x="3134410" y="133350"/>
                  </a:lnTo>
                  <a:lnTo>
                    <a:pt x="3126524" y="134620"/>
                  </a:lnTo>
                  <a:lnTo>
                    <a:pt x="3118027" y="134620"/>
                  </a:lnTo>
                  <a:lnTo>
                    <a:pt x="3118764" y="147320"/>
                  </a:lnTo>
                  <a:lnTo>
                    <a:pt x="3118840" y="148590"/>
                  </a:lnTo>
                  <a:lnTo>
                    <a:pt x="3121749" y="161290"/>
                  </a:lnTo>
                  <a:lnTo>
                    <a:pt x="3126498" y="175260"/>
                  </a:lnTo>
                  <a:lnTo>
                    <a:pt x="3132836" y="186690"/>
                  </a:lnTo>
                  <a:lnTo>
                    <a:pt x="3129800" y="187960"/>
                  </a:lnTo>
                  <a:lnTo>
                    <a:pt x="3089148" y="214630"/>
                  </a:lnTo>
                  <a:lnTo>
                    <a:pt x="3069856" y="252730"/>
                  </a:lnTo>
                  <a:lnTo>
                    <a:pt x="3068612" y="257810"/>
                  </a:lnTo>
                  <a:lnTo>
                    <a:pt x="3067558" y="259422"/>
                  </a:lnTo>
                  <a:lnTo>
                    <a:pt x="3067558" y="351790"/>
                  </a:lnTo>
                  <a:lnTo>
                    <a:pt x="3066326" y="360680"/>
                  </a:lnTo>
                  <a:lnTo>
                    <a:pt x="3054273" y="360680"/>
                  </a:lnTo>
                  <a:lnTo>
                    <a:pt x="3043047" y="359410"/>
                  </a:lnTo>
                  <a:lnTo>
                    <a:pt x="3032937" y="354330"/>
                  </a:lnTo>
                  <a:lnTo>
                    <a:pt x="3024276" y="345440"/>
                  </a:lnTo>
                  <a:lnTo>
                    <a:pt x="3018840" y="335280"/>
                  </a:lnTo>
                  <a:lnTo>
                    <a:pt x="3016681" y="325120"/>
                  </a:lnTo>
                  <a:lnTo>
                    <a:pt x="3017812" y="314960"/>
                  </a:lnTo>
                  <a:lnTo>
                    <a:pt x="3053321" y="285750"/>
                  </a:lnTo>
                  <a:lnTo>
                    <a:pt x="3049105" y="300990"/>
                  </a:lnTo>
                  <a:lnTo>
                    <a:pt x="3035147" y="321310"/>
                  </a:lnTo>
                  <a:lnTo>
                    <a:pt x="3042069" y="325120"/>
                  </a:lnTo>
                  <a:lnTo>
                    <a:pt x="3048330" y="331470"/>
                  </a:lnTo>
                  <a:lnTo>
                    <a:pt x="3055556" y="334010"/>
                  </a:lnTo>
                  <a:lnTo>
                    <a:pt x="3062655" y="339090"/>
                  </a:lnTo>
                  <a:lnTo>
                    <a:pt x="3066491" y="345440"/>
                  </a:lnTo>
                  <a:lnTo>
                    <a:pt x="3067558" y="351790"/>
                  </a:lnTo>
                  <a:lnTo>
                    <a:pt x="3067558" y="259422"/>
                  </a:lnTo>
                  <a:lnTo>
                    <a:pt x="3066948" y="260350"/>
                  </a:lnTo>
                  <a:lnTo>
                    <a:pt x="3054870" y="260350"/>
                  </a:lnTo>
                  <a:lnTo>
                    <a:pt x="3048317" y="261620"/>
                  </a:lnTo>
                  <a:lnTo>
                    <a:pt x="3041675" y="261620"/>
                  </a:lnTo>
                  <a:lnTo>
                    <a:pt x="3034881" y="262890"/>
                  </a:lnTo>
                  <a:lnTo>
                    <a:pt x="3020428" y="222250"/>
                  </a:lnTo>
                  <a:lnTo>
                    <a:pt x="3017647" y="167640"/>
                  </a:lnTo>
                  <a:lnTo>
                    <a:pt x="3017583" y="166370"/>
                  </a:lnTo>
                  <a:lnTo>
                    <a:pt x="3025825" y="107950"/>
                  </a:lnTo>
                  <a:lnTo>
                    <a:pt x="3044710" y="63500"/>
                  </a:lnTo>
                  <a:lnTo>
                    <a:pt x="3048597" y="83820"/>
                  </a:lnTo>
                  <a:lnTo>
                    <a:pt x="3053765" y="102870"/>
                  </a:lnTo>
                  <a:lnTo>
                    <a:pt x="3060433" y="121920"/>
                  </a:lnTo>
                  <a:lnTo>
                    <a:pt x="3068815" y="139700"/>
                  </a:lnTo>
                  <a:lnTo>
                    <a:pt x="3091078" y="128270"/>
                  </a:lnTo>
                  <a:lnTo>
                    <a:pt x="3082683" y="109220"/>
                  </a:lnTo>
                  <a:lnTo>
                    <a:pt x="3076016" y="88900"/>
                  </a:lnTo>
                  <a:lnTo>
                    <a:pt x="3071203" y="68580"/>
                  </a:lnTo>
                  <a:lnTo>
                    <a:pt x="3070580" y="63500"/>
                  </a:lnTo>
                  <a:lnTo>
                    <a:pt x="3068383" y="45720"/>
                  </a:lnTo>
                  <a:lnTo>
                    <a:pt x="3088551" y="54610"/>
                  </a:lnTo>
                  <a:lnTo>
                    <a:pt x="3109201" y="58420"/>
                  </a:lnTo>
                  <a:lnTo>
                    <a:pt x="3330524" y="58420"/>
                  </a:lnTo>
                  <a:lnTo>
                    <a:pt x="3375774" y="66040"/>
                  </a:lnTo>
                  <a:lnTo>
                    <a:pt x="3414890" y="86360"/>
                  </a:lnTo>
                  <a:lnTo>
                    <a:pt x="3445433" y="116840"/>
                  </a:lnTo>
                  <a:lnTo>
                    <a:pt x="3464903" y="157480"/>
                  </a:lnTo>
                  <a:lnTo>
                    <a:pt x="3470237" y="190500"/>
                  </a:lnTo>
                  <a:lnTo>
                    <a:pt x="3470325" y="191770"/>
                  </a:lnTo>
                  <a:lnTo>
                    <a:pt x="3470414" y="193040"/>
                  </a:lnTo>
                  <a:lnTo>
                    <a:pt x="3470618" y="200660"/>
                  </a:lnTo>
                  <a:lnTo>
                    <a:pt x="3470745" y="257810"/>
                  </a:lnTo>
                  <a:lnTo>
                    <a:pt x="3470745" y="110172"/>
                  </a:lnTo>
                  <a:lnTo>
                    <a:pt x="3465703" y="102870"/>
                  </a:lnTo>
                  <a:lnTo>
                    <a:pt x="3456698" y="91440"/>
                  </a:lnTo>
                  <a:lnTo>
                    <a:pt x="3455098" y="88900"/>
                  </a:lnTo>
                  <a:lnTo>
                    <a:pt x="3453549" y="87630"/>
                  </a:lnTo>
                  <a:lnTo>
                    <a:pt x="3451148" y="83820"/>
                  </a:lnTo>
                  <a:lnTo>
                    <a:pt x="3546017" y="83820"/>
                  </a:lnTo>
                  <a:lnTo>
                    <a:pt x="3546017" y="58420"/>
                  </a:lnTo>
                  <a:lnTo>
                    <a:pt x="3445853" y="58420"/>
                  </a:lnTo>
                  <a:lnTo>
                    <a:pt x="3445738" y="52070"/>
                  </a:lnTo>
                  <a:lnTo>
                    <a:pt x="3445433" y="48260"/>
                  </a:lnTo>
                  <a:lnTo>
                    <a:pt x="3445954" y="44450"/>
                  </a:lnTo>
                  <a:lnTo>
                    <a:pt x="3446716" y="38100"/>
                  </a:lnTo>
                  <a:lnTo>
                    <a:pt x="3450856" y="34290"/>
                  </a:lnTo>
                  <a:lnTo>
                    <a:pt x="3459403" y="33020"/>
                  </a:lnTo>
                  <a:lnTo>
                    <a:pt x="3729774" y="33020"/>
                  </a:lnTo>
                  <a:lnTo>
                    <a:pt x="3738994" y="34290"/>
                  </a:lnTo>
                  <a:lnTo>
                    <a:pt x="3744620" y="36830"/>
                  </a:lnTo>
                  <a:lnTo>
                    <a:pt x="3747439" y="43180"/>
                  </a:lnTo>
                  <a:lnTo>
                    <a:pt x="3748201" y="52070"/>
                  </a:lnTo>
                  <a:lnTo>
                    <a:pt x="3748201" y="11137"/>
                  </a:lnTo>
                  <a:lnTo>
                    <a:pt x="3733876" y="8890"/>
                  </a:lnTo>
                  <a:lnTo>
                    <a:pt x="3460343" y="8890"/>
                  </a:lnTo>
                  <a:lnTo>
                    <a:pt x="3444024" y="11430"/>
                  </a:lnTo>
                  <a:lnTo>
                    <a:pt x="3431578" y="19050"/>
                  </a:lnTo>
                  <a:lnTo>
                    <a:pt x="3423564" y="31750"/>
                  </a:lnTo>
                  <a:lnTo>
                    <a:pt x="3420529" y="48260"/>
                  </a:lnTo>
                  <a:lnTo>
                    <a:pt x="3420529" y="58420"/>
                  </a:lnTo>
                  <a:lnTo>
                    <a:pt x="3418294" y="57150"/>
                  </a:lnTo>
                  <a:lnTo>
                    <a:pt x="3416858" y="57150"/>
                  </a:lnTo>
                  <a:lnTo>
                    <a:pt x="3395053" y="45720"/>
                  </a:lnTo>
                  <a:lnTo>
                    <a:pt x="3372320" y="38100"/>
                  </a:lnTo>
                  <a:lnTo>
                    <a:pt x="3348723" y="34290"/>
                  </a:lnTo>
                  <a:lnTo>
                    <a:pt x="3324288" y="33020"/>
                  </a:lnTo>
                  <a:lnTo>
                    <a:pt x="3118561" y="33020"/>
                  </a:lnTo>
                  <a:lnTo>
                    <a:pt x="3102495" y="31750"/>
                  </a:lnTo>
                  <a:lnTo>
                    <a:pt x="3061919" y="10160"/>
                  </a:lnTo>
                  <a:lnTo>
                    <a:pt x="3056788" y="3810"/>
                  </a:lnTo>
                  <a:lnTo>
                    <a:pt x="3053550" y="0"/>
                  </a:lnTo>
                  <a:lnTo>
                    <a:pt x="3041993" y="17780"/>
                  </a:lnTo>
                  <a:lnTo>
                    <a:pt x="3038602" y="22860"/>
                  </a:lnTo>
                  <a:lnTo>
                    <a:pt x="3012935" y="69850"/>
                  </a:lnTo>
                  <a:lnTo>
                    <a:pt x="2997276" y="118110"/>
                  </a:lnTo>
                  <a:lnTo>
                    <a:pt x="2991574" y="167640"/>
                  </a:lnTo>
                  <a:lnTo>
                    <a:pt x="2995841" y="218440"/>
                  </a:lnTo>
                  <a:lnTo>
                    <a:pt x="3010052" y="270510"/>
                  </a:lnTo>
                  <a:lnTo>
                    <a:pt x="3011805" y="275590"/>
                  </a:lnTo>
                  <a:lnTo>
                    <a:pt x="3011220" y="278130"/>
                  </a:lnTo>
                  <a:lnTo>
                    <a:pt x="3007855" y="281940"/>
                  </a:lnTo>
                  <a:lnTo>
                    <a:pt x="2992780" y="312420"/>
                  </a:lnTo>
                  <a:lnTo>
                    <a:pt x="2995142" y="344170"/>
                  </a:lnTo>
                  <a:lnTo>
                    <a:pt x="3012744" y="369570"/>
                  </a:lnTo>
                  <a:lnTo>
                    <a:pt x="3043428" y="384810"/>
                  </a:lnTo>
                  <a:lnTo>
                    <a:pt x="3050883" y="386080"/>
                  </a:lnTo>
                  <a:lnTo>
                    <a:pt x="3067735" y="386080"/>
                  </a:lnTo>
                  <a:lnTo>
                    <a:pt x="3067850" y="401320"/>
                  </a:lnTo>
                  <a:lnTo>
                    <a:pt x="3067977" y="416560"/>
                  </a:lnTo>
                  <a:lnTo>
                    <a:pt x="3068091" y="430530"/>
                  </a:lnTo>
                  <a:lnTo>
                    <a:pt x="3068155" y="436880"/>
                  </a:lnTo>
                  <a:lnTo>
                    <a:pt x="3078962" y="480060"/>
                  </a:lnTo>
                  <a:lnTo>
                    <a:pt x="3101086" y="515620"/>
                  </a:lnTo>
                  <a:lnTo>
                    <a:pt x="3135401" y="542290"/>
                  </a:lnTo>
                  <a:lnTo>
                    <a:pt x="3182836" y="561340"/>
                  </a:lnTo>
                  <a:lnTo>
                    <a:pt x="3174428" y="576580"/>
                  </a:lnTo>
                  <a:lnTo>
                    <a:pt x="3170110" y="588010"/>
                  </a:lnTo>
                  <a:lnTo>
                    <a:pt x="3168510" y="600710"/>
                  </a:lnTo>
                  <a:lnTo>
                    <a:pt x="3168383" y="612140"/>
                  </a:lnTo>
                  <a:lnTo>
                    <a:pt x="3168294" y="788670"/>
                  </a:lnTo>
                  <a:lnTo>
                    <a:pt x="3477793" y="788670"/>
                  </a:lnTo>
                  <a:lnTo>
                    <a:pt x="3484549" y="786130"/>
                  </a:lnTo>
                  <a:lnTo>
                    <a:pt x="3489782" y="781050"/>
                  </a:lnTo>
                  <a:lnTo>
                    <a:pt x="3492804" y="774700"/>
                  </a:lnTo>
                  <a:lnTo>
                    <a:pt x="3495408" y="764540"/>
                  </a:lnTo>
                  <a:lnTo>
                    <a:pt x="3495738" y="763270"/>
                  </a:lnTo>
                  <a:lnTo>
                    <a:pt x="3503193" y="764540"/>
                  </a:lnTo>
                  <a:lnTo>
                    <a:pt x="3521875" y="764540"/>
                  </a:lnTo>
                  <a:lnTo>
                    <a:pt x="3527628" y="763270"/>
                  </a:lnTo>
                  <a:lnTo>
                    <a:pt x="3533394" y="762000"/>
                  </a:lnTo>
                  <a:lnTo>
                    <a:pt x="3543820" y="758190"/>
                  </a:lnTo>
                  <a:lnTo>
                    <a:pt x="3553028" y="753110"/>
                  </a:lnTo>
                  <a:lnTo>
                    <a:pt x="3560902" y="744220"/>
                  </a:lnTo>
                  <a:lnTo>
                    <a:pt x="3564102" y="740410"/>
                  </a:lnTo>
                  <a:lnTo>
                    <a:pt x="3567341" y="739140"/>
                  </a:lnTo>
                  <a:lnTo>
                    <a:pt x="3743401" y="739140"/>
                  </a:lnTo>
                  <a:lnTo>
                    <a:pt x="3756939" y="736600"/>
                  </a:lnTo>
                  <a:lnTo>
                    <a:pt x="3766362" y="731520"/>
                  </a:lnTo>
                  <a:lnTo>
                    <a:pt x="3771874" y="722630"/>
                  </a:lnTo>
                  <a:lnTo>
                    <a:pt x="3773017" y="713740"/>
                  </a:lnTo>
                  <a:lnTo>
                    <a:pt x="3773678" y="708660"/>
                  </a:lnTo>
                  <a:lnTo>
                    <a:pt x="3773678" y="491490"/>
                  </a:lnTo>
                  <a:close/>
                </a:path>
                <a:path w="9271000" h="8476615">
                  <a:moveTo>
                    <a:pt x="9271000" y="8411743"/>
                  </a:moveTo>
                  <a:lnTo>
                    <a:pt x="9223388" y="8391868"/>
                  </a:lnTo>
                  <a:lnTo>
                    <a:pt x="9179877" y="8370862"/>
                  </a:lnTo>
                  <a:lnTo>
                    <a:pt x="9137459" y="8347634"/>
                  </a:lnTo>
                  <a:lnTo>
                    <a:pt x="9096223" y="8322221"/>
                  </a:lnTo>
                  <a:lnTo>
                    <a:pt x="9056243" y="8294649"/>
                  </a:lnTo>
                  <a:lnTo>
                    <a:pt x="9017635" y="8264957"/>
                  </a:lnTo>
                  <a:lnTo>
                    <a:pt x="8980475" y="8233194"/>
                  </a:lnTo>
                  <a:lnTo>
                    <a:pt x="8944851" y="8199387"/>
                  </a:lnTo>
                  <a:lnTo>
                    <a:pt x="8713991" y="7968526"/>
                  </a:lnTo>
                  <a:lnTo>
                    <a:pt x="8713470" y="7968526"/>
                  </a:lnTo>
                  <a:lnTo>
                    <a:pt x="8345640" y="7600175"/>
                  </a:lnTo>
                  <a:lnTo>
                    <a:pt x="8310575" y="7568412"/>
                  </a:lnTo>
                  <a:lnTo>
                    <a:pt x="8272818" y="7540460"/>
                  </a:lnTo>
                  <a:lnTo>
                    <a:pt x="8232699" y="7516457"/>
                  </a:lnTo>
                  <a:lnTo>
                    <a:pt x="8190522" y="7496530"/>
                  </a:lnTo>
                  <a:lnTo>
                    <a:pt x="8146618" y="7480795"/>
                  </a:lnTo>
                  <a:lnTo>
                    <a:pt x="8101266" y="7469403"/>
                  </a:lnTo>
                  <a:lnTo>
                    <a:pt x="8054810" y="7462469"/>
                  </a:lnTo>
                  <a:lnTo>
                    <a:pt x="8007553" y="7460132"/>
                  </a:lnTo>
                  <a:lnTo>
                    <a:pt x="1248359" y="7460132"/>
                  </a:lnTo>
                  <a:lnTo>
                    <a:pt x="1201102" y="7462469"/>
                  </a:lnTo>
                  <a:lnTo>
                    <a:pt x="1154645" y="7469403"/>
                  </a:lnTo>
                  <a:lnTo>
                    <a:pt x="1109306" y="7480795"/>
                  </a:lnTo>
                  <a:lnTo>
                    <a:pt x="1065390" y="7496530"/>
                  </a:lnTo>
                  <a:lnTo>
                    <a:pt x="1023213" y="7516457"/>
                  </a:lnTo>
                  <a:lnTo>
                    <a:pt x="983094" y="7540460"/>
                  </a:lnTo>
                  <a:lnTo>
                    <a:pt x="945349" y="7568412"/>
                  </a:lnTo>
                  <a:lnTo>
                    <a:pt x="910272" y="7600175"/>
                  </a:lnTo>
                  <a:lnTo>
                    <a:pt x="542175" y="7968272"/>
                  </a:lnTo>
                  <a:lnTo>
                    <a:pt x="542442" y="7968526"/>
                  </a:lnTo>
                  <a:lnTo>
                    <a:pt x="541921" y="7968526"/>
                  </a:lnTo>
                  <a:lnTo>
                    <a:pt x="311061" y="8199387"/>
                  </a:lnTo>
                  <a:lnTo>
                    <a:pt x="273507" y="8234934"/>
                  </a:lnTo>
                  <a:lnTo>
                    <a:pt x="234251" y="8268221"/>
                  </a:lnTo>
                  <a:lnTo>
                    <a:pt x="193395" y="8299183"/>
                  </a:lnTo>
                  <a:lnTo>
                    <a:pt x="151041" y="8327796"/>
                  </a:lnTo>
                  <a:lnTo>
                    <a:pt x="107302" y="8354022"/>
                  </a:lnTo>
                  <a:lnTo>
                    <a:pt x="62280" y="8377796"/>
                  </a:lnTo>
                  <a:lnTo>
                    <a:pt x="16078" y="8399107"/>
                  </a:lnTo>
                  <a:lnTo>
                    <a:pt x="0" y="8405495"/>
                  </a:lnTo>
                  <a:lnTo>
                    <a:pt x="0" y="8476132"/>
                  </a:lnTo>
                  <a:lnTo>
                    <a:pt x="9271000" y="8476132"/>
                  </a:lnTo>
                  <a:lnTo>
                    <a:pt x="9271000" y="8411743"/>
                  </a:lnTo>
                  <a:close/>
                </a:path>
              </a:pathLst>
            </a:custGeom>
            <a:solidFill>
              <a:srgbClr val="5107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18085" y="2601598"/>
              <a:ext cx="113093" cy="7487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82356" y="2601368"/>
              <a:ext cx="112204" cy="7526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648138" y="2979102"/>
              <a:ext cx="74930" cy="24765"/>
            </a:xfrm>
            <a:custGeom>
              <a:avLst/>
              <a:gdLst/>
              <a:ahLst/>
              <a:cxnLst/>
              <a:rect l="l" t="t" r="r" b="b"/>
              <a:pathLst>
                <a:path w="74929" h="24764">
                  <a:moveTo>
                    <a:pt x="23964" y="0"/>
                  </a:moveTo>
                  <a:lnTo>
                    <a:pt x="0" y="0"/>
                  </a:lnTo>
                  <a:lnTo>
                    <a:pt x="0" y="24358"/>
                  </a:lnTo>
                  <a:lnTo>
                    <a:pt x="23964" y="24358"/>
                  </a:lnTo>
                  <a:lnTo>
                    <a:pt x="23964" y="0"/>
                  </a:lnTo>
                  <a:close/>
                </a:path>
                <a:path w="74929" h="24764">
                  <a:moveTo>
                    <a:pt x="74612" y="0"/>
                  </a:moveTo>
                  <a:lnTo>
                    <a:pt x="50482" y="0"/>
                  </a:lnTo>
                  <a:lnTo>
                    <a:pt x="50482" y="24422"/>
                  </a:lnTo>
                  <a:lnTo>
                    <a:pt x="74612" y="24422"/>
                  </a:lnTo>
                  <a:lnTo>
                    <a:pt x="74612" y="0"/>
                  </a:lnTo>
                  <a:close/>
                </a:path>
              </a:pathLst>
            </a:custGeom>
            <a:solidFill>
              <a:srgbClr val="5107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2469951" y="2231793"/>
            <a:ext cx="4318635" cy="1552575"/>
          </a:xfrm>
          <a:prstGeom prst="rect">
            <a:avLst/>
          </a:prstGeom>
        </p:spPr>
        <p:txBody>
          <a:bodyPr vert="horz" wrap="square" lIns="0" tIns="142875" rIns="0" bIns="0" rtlCol="0">
            <a:spAutoFit/>
          </a:bodyPr>
          <a:lstStyle/>
          <a:p>
            <a:pPr marL="1422400" marR="528320">
              <a:lnSpc>
                <a:spcPct val="74100"/>
              </a:lnSpc>
              <a:spcBef>
                <a:spcPts val="1125"/>
              </a:spcBef>
            </a:pPr>
            <a:r>
              <a:rPr sz="3300" spc="-85" dirty="0">
                <a:solidFill>
                  <a:srgbClr val="51075F"/>
                </a:solidFill>
                <a:latin typeface="Microsoft Sans Serif"/>
                <a:cs typeface="Microsoft Sans Serif"/>
              </a:rPr>
              <a:t>TIPOS</a:t>
            </a:r>
            <a:r>
              <a:rPr sz="3300" spc="-225" dirty="0">
                <a:solidFill>
                  <a:srgbClr val="51075F"/>
                </a:solidFill>
                <a:latin typeface="Microsoft Sans Serif"/>
                <a:cs typeface="Microsoft Sans Serif"/>
              </a:rPr>
              <a:t> </a:t>
            </a:r>
            <a:r>
              <a:rPr sz="3300" spc="-35" dirty="0">
                <a:solidFill>
                  <a:srgbClr val="51075F"/>
                </a:solidFill>
                <a:latin typeface="Microsoft Sans Serif"/>
                <a:cs typeface="Microsoft Sans Serif"/>
              </a:rPr>
              <a:t>DE </a:t>
            </a:r>
            <a:r>
              <a:rPr sz="3300" spc="-110" dirty="0">
                <a:solidFill>
                  <a:srgbClr val="51075F"/>
                </a:solidFill>
                <a:latin typeface="Microsoft Sans Serif"/>
                <a:cs typeface="Microsoft Sans Serif"/>
              </a:rPr>
              <a:t>DENUNCIAS</a:t>
            </a:r>
            <a:endParaRPr sz="33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705"/>
              </a:spcBef>
            </a:pPr>
            <a:r>
              <a:rPr sz="2850" spc="-145" dirty="0">
                <a:solidFill>
                  <a:srgbClr val="51075F"/>
                </a:solidFill>
                <a:latin typeface="Microsoft Sans Serif"/>
                <a:cs typeface="Microsoft Sans Serif"/>
              </a:rPr>
              <a:t>SEGÚN</a:t>
            </a:r>
            <a:r>
              <a:rPr sz="2850" spc="-200" dirty="0">
                <a:solidFill>
                  <a:srgbClr val="51075F"/>
                </a:solidFill>
                <a:latin typeface="Microsoft Sans Serif"/>
                <a:cs typeface="Microsoft Sans Serif"/>
              </a:rPr>
              <a:t> </a:t>
            </a:r>
            <a:r>
              <a:rPr sz="2850" spc="-114" dirty="0">
                <a:solidFill>
                  <a:srgbClr val="51075F"/>
                </a:solidFill>
                <a:latin typeface="Microsoft Sans Serif"/>
                <a:cs typeface="Microsoft Sans Serif"/>
              </a:rPr>
              <a:t>EL</a:t>
            </a:r>
            <a:r>
              <a:rPr sz="2850" spc="-195" dirty="0">
                <a:solidFill>
                  <a:srgbClr val="51075F"/>
                </a:solidFill>
                <a:latin typeface="Microsoft Sans Serif"/>
                <a:cs typeface="Microsoft Sans Serif"/>
              </a:rPr>
              <a:t> </a:t>
            </a:r>
            <a:r>
              <a:rPr sz="2850" spc="-55" dirty="0">
                <a:solidFill>
                  <a:srgbClr val="51075F"/>
                </a:solidFill>
                <a:latin typeface="Microsoft Sans Serif"/>
                <a:cs typeface="Microsoft Sans Serif"/>
              </a:rPr>
              <a:t>DENUNCIANTE</a:t>
            </a:r>
            <a:endParaRPr sz="285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423281" y="4179919"/>
            <a:ext cx="2045970" cy="6311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950" spc="-10" dirty="0">
                <a:solidFill>
                  <a:srgbClr val="4D4D4D"/>
                </a:solidFill>
                <a:latin typeface="Microsoft Sans Serif"/>
                <a:cs typeface="Microsoft Sans Serif"/>
              </a:rPr>
              <a:t>Anónima</a:t>
            </a:r>
            <a:endParaRPr sz="395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423281" y="5589597"/>
            <a:ext cx="3997960" cy="6311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950" spc="-70" dirty="0">
                <a:solidFill>
                  <a:srgbClr val="4D4D4D"/>
                </a:solidFill>
                <a:latin typeface="Microsoft Sans Serif"/>
                <a:cs typeface="Microsoft Sans Serif"/>
              </a:rPr>
              <a:t>Denuncias/Ǫuejas</a:t>
            </a:r>
            <a:endParaRPr sz="3950" dirty="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423281" y="6059490"/>
            <a:ext cx="2833370" cy="6311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950" spc="-10" dirty="0">
                <a:solidFill>
                  <a:srgbClr val="4D4D4D"/>
                </a:solidFill>
                <a:latin typeface="Microsoft Sans Serif"/>
                <a:cs typeface="Microsoft Sans Serif"/>
              </a:rPr>
              <a:t>identificadas</a:t>
            </a:r>
            <a:endParaRPr sz="3950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423281" y="6999275"/>
            <a:ext cx="2440940" cy="6311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950" spc="-35" dirty="0">
                <a:solidFill>
                  <a:srgbClr val="4D4D4D"/>
                </a:solidFill>
                <a:latin typeface="Microsoft Sans Serif"/>
                <a:cs typeface="Microsoft Sans Serif"/>
              </a:rPr>
              <a:t>Peticiones/</a:t>
            </a:r>
            <a:endParaRPr sz="395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423281" y="7469168"/>
            <a:ext cx="3448050" cy="6311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950" spc="-25" dirty="0">
                <a:solidFill>
                  <a:srgbClr val="4D4D4D"/>
                </a:solidFill>
                <a:latin typeface="Microsoft Sans Serif"/>
                <a:cs typeface="Microsoft Sans Serif"/>
              </a:rPr>
              <a:t>Gestión</a:t>
            </a:r>
            <a:r>
              <a:rPr sz="3950" spc="-24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3950" spc="-10" dirty="0">
                <a:solidFill>
                  <a:srgbClr val="4D4D4D"/>
                </a:solidFill>
                <a:latin typeface="Microsoft Sans Serif"/>
                <a:cs typeface="Microsoft Sans Serif"/>
              </a:rPr>
              <a:t>Interna</a:t>
            </a:r>
            <a:endParaRPr sz="3950">
              <a:latin typeface="Microsoft Sans Serif"/>
              <a:cs typeface="Microsoft Sans Serif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423281" y="7939061"/>
            <a:ext cx="2833370" cy="6311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950" spc="-10" dirty="0">
                <a:solidFill>
                  <a:srgbClr val="4D4D4D"/>
                </a:solidFill>
                <a:latin typeface="Microsoft Sans Serif"/>
                <a:cs typeface="Microsoft Sans Serif"/>
              </a:rPr>
              <a:t>identificadas</a:t>
            </a:r>
            <a:endParaRPr sz="3950">
              <a:latin typeface="Microsoft Sans Serif"/>
              <a:cs typeface="Microsoft Sans Serif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4808749" y="4512374"/>
            <a:ext cx="3426460" cy="3929379"/>
            <a:chOff x="4808749" y="4512374"/>
            <a:chExt cx="3426460" cy="3929379"/>
          </a:xfrm>
        </p:grpSpPr>
        <p:sp>
          <p:nvSpPr>
            <p:cNvPr id="16" name="object 16"/>
            <p:cNvSpPr/>
            <p:nvPr/>
          </p:nvSpPr>
          <p:spPr>
            <a:xfrm>
              <a:off x="6167766" y="7824699"/>
              <a:ext cx="1450975" cy="0"/>
            </a:xfrm>
            <a:custGeom>
              <a:avLst/>
              <a:gdLst/>
              <a:ahLst/>
              <a:cxnLst/>
              <a:rect l="l" t="t" r="r" b="b"/>
              <a:pathLst>
                <a:path w="1450975">
                  <a:moveTo>
                    <a:pt x="0" y="0"/>
                  </a:moveTo>
                  <a:lnTo>
                    <a:pt x="1450555" y="0"/>
                  </a:lnTo>
                </a:path>
              </a:pathLst>
            </a:custGeom>
            <a:ln w="34810">
              <a:solidFill>
                <a:srgbClr val="F090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740659" y="5966504"/>
              <a:ext cx="836930" cy="0"/>
            </a:xfrm>
            <a:custGeom>
              <a:avLst/>
              <a:gdLst/>
              <a:ahLst/>
              <a:cxnLst/>
              <a:rect l="l" t="t" r="r" b="b"/>
              <a:pathLst>
                <a:path w="836929">
                  <a:moveTo>
                    <a:pt x="0" y="0"/>
                  </a:moveTo>
                  <a:lnTo>
                    <a:pt x="836891" y="0"/>
                  </a:lnTo>
                </a:path>
              </a:pathLst>
            </a:custGeom>
            <a:ln w="34810">
              <a:solidFill>
                <a:srgbClr val="F090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826212" y="4529837"/>
              <a:ext cx="2792730" cy="0"/>
            </a:xfrm>
            <a:custGeom>
              <a:avLst/>
              <a:gdLst/>
              <a:ahLst/>
              <a:cxnLst/>
              <a:rect l="l" t="t" r="r" b="b"/>
              <a:pathLst>
                <a:path w="2792729">
                  <a:moveTo>
                    <a:pt x="0" y="0"/>
                  </a:moveTo>
                  <a:lnTo>
                    <a:pt x="2792120" y="0"/>
                  </a:lnTo>
                </a:path>
              </a:pathLst>
            </a:custGeom>
            <a:ln w="34810">
              <a:solidFill>
                <a:srgbClr val="F090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001637" y="5349836"/>
              <a:ext cx="1233805" cy="3091815"/>
            </a:xfrm>
            <a:custGeom>
              <a:avLst/>
              <a:gdLst/>
              <a:ahLst/>
              <a:cxnLst/>
              <a:rect l="l" t="t" r="r" b="b"/>
              <a:pathLst>
                <a:path w="1233804" h="3091815">
                  <a:moveTo>
                    <a:pt x="1233360" y="2474874"/>
                  </a:moveTo>
                  <a:lnTo>
                    <a:pt x="1231506" y="2426678"/>
                  </a:lnTo>
                  <a:lnTo>
                    <a:pt x="1226032" y="2379497"/>
                  </a:lnTo>
                  <a:lnTo>
                    <a:pt x="1217079" y="2333472"/>
                  </a:lnTo>
                  <a:lnTo>
                    <a:pt x="1204772" y="2288730"/>
                  </a:lnTo>
                  <a:lnTo>
                    <a:pt x="1189266" y="2245423"/>
                  </a:lnTo>
                  <a:lnTo>
                    <a:pt x="1170686" y="2203666"/>
                  </a:lnTo>
                  <a:lnTo>
                    <a:pt x="1149172" y="2163622"/>
                  </a:lnTo>
                  <a:lnTo>
                    <a:pt x="1124851" y="2125408"/>
                  </a:lnTo>
                  <a:lnTo>
                    <a:pt x="1097889" y="2089162"/>
                  </a:lnTo>
                  <a:lnTo>
                    <a:pt x="1068387" y="2055037"/>
                  </a:lnTo>
                  <a:lnTo>
                    <a:pt x="1036510" y="2023160"/>
                  </a:lnTo>
                  <a:lnTo>
                    <a:pt x="1002385" y="1993671"/>
                  </a:lnTo>
                  <a:lnTo>
                    <a:pt x="966152" y="1966696"/>
                  </a:lnTo>
                  <a:lnTo>
                    <a:pt x="927938" y="1942388"/>
                  </a:lnTo>
                  <a:lnTo>
                    <a:pt x="887882" y="1920875"/>
                  </a:lnTo>
                  <a:lnTo>
                    <a:pt x="846137" y="1902294"/>
                  </a:lnTo>
                  <a:lnTo>
                    <a:pt x="802830" y="1886788"/>
                  </a:lnTo>
                  <a:lnTo>
                    <a:pt x="758088" y="1874481"/>
                  </a:lnTo>
                  <a:lnTo>
                    <a:pt x="712063" y="1865528"/>
                  </a:lnTo>
                  <a:lnTo>
                    <a:pt x="664883" y="1860054"/>
                  </a:lnTo>
                  <a:lnTo>
                    <a:pt x="616686" y="1858200"/>
                  </a:lnTo>
                  <a:lnTo>
                    <a:pt x="568502" y="1860054"/>
                  </a:lnTo>
                  <a:lnTo>
                    <a:pt x="521322" y="1865528"/>
                  </a:lnTo>
                  <a:lnTo>
                    <a:pt x="475284" y="1874481"/>
                  </a:lnTo>
                  <a:lnTo>
                    <a:pt x="430555" y="1886788"/>
                  </a:lnTo>
                  <a:lnTo>
                    <a:pt x="387235" y="1902294"/>
                  </a:lnTo>
                  <a:lnTo>
                    <a:pt x="345490" y="1920875"/>
                  </a:lnTo>
                  <a:lnTo>
                    <a:pt x="305435" y="1942388"/>
                  </a:lnTo>
                  <a:lnTo>
                    <a:pt x="267220" y="1966696"/>
                  </a:lnTo>
                  <a:lnTo>
                    <a:pt x="230987" y="1993671"/>
                  </a:lnTo>
                  <a:lnTo>
                    <a:pt x="196850" y="2023160"/>
                  </a:lnTo>
                  <a:lnTo>
                    <a:pt x="164973" y="2055037"/>
                  </a:lnTo>
                  <a:lnTo>
                    <a:pt x="135483" y="2089162"/>
                  </a:lnTo>
                  <a:lnTo>
                    <a:pt x="108508" y="2125408"/>
                  </a:lnTo>
                  <a:lnTo>
                    <a:pt x="84201" y="2163622"/>
                  </a:lnTo>
                  <a:lnTo>
                    <a:pt x="62687" y="2203666"/>
                  </a:lnTo>
                  <a:lnTo>
                    <a:pt x="44107" y="2245423"/>
                  </a:lnTo>
                  <a:lnTo>
                    <a:pt x="28587" y="2288730"/>
                  </a:lnTo>
                  <a:lnTo>
                    <a:pt x="16294" y="2333472"/>
                  </a:lnTo>
                  <a:lnTo>
                    <a:pt x="7327" y="2379497"/>
                  </a:lnTo>
                  <a:lnTo>
                    <a:pt x="1854" y="2426678"/>
                  </a:lnTo>
                  <a:lnTo>
                    <a:pt x="0" y="2474874"/>
                  </a:lnTo>
                  <a:lnTo>
                    <a:pt x="1854" y="2523058"/>
                  </a:lnTo>
                  <a:lnTo>
                    <a:pt x="7327" y="2570238"/>
                  </a:lnTo>
                  <a:lnTo>
                    <a:pt x="16294" y="2616263"/>
                  </a:lnTo>
                  <a:lnTo>
                    <a:pt x="28587" y="2661005"/>
                  </a:lnTo>
                  <a:lnTo>
                    <a:pt x="44107" y="2704325"/>
                  </a:lnTo>
                  <a:lnTo>
                    <a:pt x="62687" y="2746070"/>
                  </a:lnTo>
                  <a:lnTo>
                    <a:pt x="84201" y="2786126"/>
                  </a:lnTo>
                  <a:lnTo>
                    <a:pt x="108508" y="2824327"/>
                  </a:lnTo>
                  <a:lnTo>
                    <a:pt x="135483" y="2860573"/>
                  </a:lnTo>
                  <a:lnTo>
                    <a:pt x="164973" y="2894698"/>
                  </a:lnTo>
                  <a:lnTo>
                    <a:pt x="196850" y="2926575"/>
                  </a:lnTo>
                  <a:lnTo>
                    <a:pt x="230987" y="2956064"/>
                  </a:lnTo>
                  <a:lnTo>
                    <a:pt x="267220" y="2983039"/>
                  </a:lnTo>
                  <a:lnTo>
                    <a:pt x="305435" y="3007347"/>
                  </a:lnTo>
                  <a:lnTo>
                    <a:pt x="345490" y="3028861"/>
                  </a:lnTo>
                  <a:lnTo>
                    <a:pt x="387235" y="3047441"/>
                  </a:lnTo>
                  <a:lnTo>
                    <a:pt x="430555" y="3062960"/>
                  </a:lnTo>
                  <a:lnTo>
                    <a:pt x="475284" y="3075254"/>
                  </a:lnTo>
                  <a:lnTo>
                    <a:pt x="521322" y="3084207"/>
                  </a:lnTo>
                  <a:lnTo>
                    <a:pt x="568502" y="3089694"/>
                  </a:lnTo>
                  <a:lnTo>
                    <a:pt x="616686" y="3091548"/>
                  </a:lnTo>
                  <a:lnTo>
                    <a:pt x="664883" y="3089694"/>
                  </a:lnTo>
                  <a:lnTo>
                    <a:pt x="712063" y="3084207"/>
                  </a:lnTo>
                  <a:lnTo>
                    <a:pt x="758088" y="3075254"/>
                  </a:lnTo>
                  <a:lnTo>
                    <a:pt x="802830" y="3062960"/>
                  </a:lnTo>
                  <a:lnTo>
                    <a:pt x="846137" y="3047441"/>
                  </a:lnTo>
                  <a:lnTo>
                    <a:pt x="887882" y="3028861"/>
                  </a:lnTo>
                  <a:lnTo>
                    <a:pt x="927938" y="3007347"/>
                  </a:lnTo>
                  <a:lnTo>
                    <a:pt x="966152" y="2983039"/>
                  </a:lnTo>
                  <a:lnTo>
                    <a:pt x="1002385" y="2956064"/>
                  </a:lnTo>
                  <a:lnTo>
                    <a:pt x="1036510" y="2926575"/>
                  </a:lnTo>
                  <a:lnTo>
                    <a:pt x="1068387" y="2894698"/>
                  </a:lnTo>
                  <a:lnTo>
                    <a:pt x="1097889" y="2860573"/>
                  </a:lnTo>
                  <a:lnTo>
                    <a:pt x="1124851" y="2824327"/>
                  </a:lnTo>
                  <a:lnTo>
                    <a:pt x="1149172" y="2786126"/>
                  </a:lnTo>
                  <a:lnTo>
                    <a:pt x="1170686" y="2746070"/>
                  </a:lnTo>
                  <a:lnTo>
                    <a:pt x="1189266" y="2704325"/>
                  </a:lnTo>
                  <a:lnTo>
                    <a:pt x="1204772" y="2661005"/>
                  </a:lnTo>
                  <a:lnTo>
                    <a:pt x="1217079" y="2616263"/>
                  </a:lnTo>
                  <a:lnTo>
                    <a:pt x="1226032" y="2570238"/>
                  </a:lnTo>
                  <a:lnTo>
                    <a:pt x="1231506" y="2523058"/>
                  </a:lnTo>
                  <a:lnTo>
                    <a:pt x="1233360" y="2474874"/>
                  </a:lnTo>
                  <a:close/>
                </a:path>
                <a:path w="1233804" h="3091815">
                  <a:moveTo>
                    <a:pt x="1233360" y="616673"/>
                  </a:moveTo>
                  <a:lnTo>
                    <a:pt x="1231506" y="568477"/>
                  </a:lnTo>
                  <a:lnTo>
                    <a:pt x="1226032" y="521296"/>
                  </a:lnTo>
                  <a:lnTo>
                    <a:pt x="1217079" y="475272"/>
                  </a:lnTo>
                  <a:lnTo>
                    <a:pt x="1204772" y="430530"/>
                  </a:lnTo>
                  <a:lnTo>
                    <a:pt x="1189266" y="387223"/>
                  </a:lnTo>
                  <a:lnTo>
                    <a:pt x="1170686" y="345478"/>
                  </a:lnTo>
                  <a:lnTo>
                    <a:pt x="1149172" y="305422"/>
                  </a:lnTo>
                  <a:lnTo>
                    <a:pt x="1124851" y="267208"/>
                  </a:lnTo>
                  <a:lnTo>
                    <a:pt x="1097889" y="230974"/>
                  </a:lnTo>
                  <a:lnTo>
                    <a:pt x="1068387" y="196850"/>
                  </a:lnTo>
                  <a:lnTo>
                    <a:pt x="1036510" y="164960"/>
                  </a:lnTo>
                  <a:lnTo>
                    <a:pt x="1002385" y="135470"/>
                  </a:lnTo>
                  <a:lnTo>
                    <a:pt x="966152" y="108508"/>
                  </a:lnTo>
                  <a:lnTo>
                    <a:pt x="927938" y="84188"/>
                  </a:lnTo>
                  <a:lnTo>
                    <a:pt x="887882" y="62674"/>
                  </a:lnTo>
                  <a:lnTo>
                    <a:pt x="846137" y="44094"/>
                  </a:lnTo>
                  <a:lnTo>
                    <a:pt x="802830" y="28587"/>
                  </a:lnTo>
                  <a:lnTo>
                    <a:pt x="758088" y="16281"/>
                  </a:lnTo>
                  <a:lnTo>
                    <a:pt x="712063" y="7327"/>
                  </a:lnTo>
                  <a:lnTo>
                    <a:pt x="664883" y="1854"/>
                  </a:lnTo>
                  <a:lnTo>
                    <a:pt x="616686" y="0"/>
                  </a:lnTo>
                  <a:lnTo>
                    <a:pt x="568502" y="1854"/>
                  </a:lnTo>
                  <a:lnTo>
                    <a:pt x="521322" y="7327"/>
                  </a:lnTo>
                  <a:lnTo>
                    <a:pt x="475284" y="16281"/>
                  </a:lnTo>
                  <a:lnTo>
                    <a:pt x="430555" y="28587"/>
                  </a:lnTo>
                  <a:lnTo>
                    <a:pt x="387235" y="44094"/>
                  </a:lnTo>
                  <a:lnTo>
                    <a:pt x="345490" y="62674"/>
                  </a:lnTo>
                  <a:lnTo>
                    <a:pt x="305435" y="84188"/>
                  </a:lnTo>
                  <a:lnTo>
                    <a:pt x="267220" y="108508"/>
                  </a:lnTo>
                  <a:lnTo>
                    <a:pt x="230987" y="135470"/>
                  </a:lnTo>
                  <a:lnTo>
                    <a:pt x="196850" y="164960"/>
                  </a:lnTo>
                  <a:lnTo>
                    <a:pt x="164973" y="196850"/>
                  </a:lnTo>
                  <a:lnTo>
                    <a:pt x="135483" y="230974"/>
                  </a:lnTo>
                  <a:lnTo>
                    <a:pt x="108508" y="267208"/>
                  </a:lnTo>
                  <a:lnTo>
                    <a:pt x="84201" y="305422"/>
                  </a:lnTo>
                  <a:lnTo>
                    <a:pt x="62687" y="345478"/>
                  </a:lnTo>
                  <a:lnTo>
                    <a:pt x="44107" y="387223"/>
                  </a:lnTo>
                  <a:lnTo>
                    <a:pt x="28587" y="430530"/>
                  </a:lnTo>
                  <a:lnTo>
                    <a:pt x="16294" y="475272"/>
                  </a:lnTo>
                  <a:lnTo>
                    <a:pt x="7327" y="521296"/>
                  </a:lnTo>
                  <a:lnTo>
                    <a:pt x="1854" y="568477"/>
                  </a:lnTo>
                  <a:lnTo>
                    <a:pt x="0" y="616673"/>
                  </a:lnTo>
                  <a:lnTo>
                    <a:pt x="1854" y="664870"/>
                  </a:lnTo>
                  <a:lnTo>
                    <a:pt x="7327" y="712050"/>
                  </a:lnTo>
                  <a:lnTo>
                    <a:pt x="16294" y="758075"/>
                  </a:lnTo>
                  <a:lnTo>
                    <a:pt x="28587" y="802817"/>
                  </a:lnTo>
                  <a:lnTo>
                    <a:pt x="44107" y="846124"/>
                  </a:lnTo>
                  <a:lnTo>
                    <a:pt x="62687" y="887869"/>
                  </a:lnTo>
                  <a:lnTo>
                    <a:pt x="84201" y="927925"/>
                  </a:lnTo>
                  <a:lnTo>
                    <a:pt x="108508" y="966139"/>
                  </a:lnTo>
                  <a:lnTo>
                    <a:pt x="135483" y="1002372"/>
                  </a:lnTo>
                  <a:lnTo>
                    <a:pt x="164973" y="1036497"/>
                  </a:lnTo>
                  <a:lnTo>
                    <a:pt x="196850" y="1068387"/>
                  </a:lnTo>
                  <a:lnTo>
                    <a:pt x="230987" y="1097876"/>
                  </a:lnTo>
                  <a:lnTo>
                    <a:pt x="267220" y="1124839"/>
                  </a:lnTo>
                  <a:lnTo>
                    <a:pt x="305435" y="1149159"/>
                  </a:lnTo>
                  <a:lnTo>
                    <a:pt x="345490" y="1170673"/>
                  </a:lnTo>
                  <a:lnTo>
                    <a:pt x="387235" y="1189253"/>
                  </a:lnTo>
                  <a:lnTo>
                    <a:pt x="430555" y="1204760"/>
                  </a:lnTo>
                  <a:lnTo>
                    <a:pt x="475284" y="1217066"/>
                  </a:lnTo>
                  <a:lnTo>
                    <a:pt x="521322" y="1226019"/>
                  </a:lnTo>
                  <a:lnTo>
                    <a:pt x="568502" y="1231493"/>
                  </a:lnTo>
                  <a:lnTo>
                    <a:pt x="616686" y="1233347"/>
                  </a:lnTo>
                  <a:lnTo>
                    <a:pt x="664883" y="1231493"/>
                  </a:lnTo>
                  <a:lnTo>
                    <a:pt x="712063" y="1226019"/>
                  </a:lnTo>
                  <a:lnTo>
                    <a:pt x="758088" y="1217066"/>
                  </a:lnTo>
                  <a:lnTo>
                    <a:pt x="802830" y="1204760"/>
                  </a:lnTo>
                  <a:lnTo>
                    <a:pt x="846137" y="1189253"/>
                  </a:lnTo>
                  <a:lnTo>
                    <a:pt x="887882" y="1170673"/>
                  </a:lnTo>
                  <a:lnTo>
                    <a:pt x="927938" y="1149159"/>
                  </a:lnTo>
                  <a:lnTo>
                    <a:pt x="966152" y="1124839"/>
                  </a:lnTo>
                  <a:lnTo>
                    <a:pt x="1002385" y="1097876"/>
                  </a:lnTo>
                  <a:lnTo>
                    <a:pt x="1036510" y="1068387"/>
                  </a:lnTo>
                  <a:lnTo>
                    <a:pt x="1068387" y="1036497"/>
                  </a:lnTo>
                  <a:lnTo>
                    <a:pt x="1097889" y="1002372"/>
                  </a:lnTo>
                  <a:lnTo>
                    <a:pt x="1124851" y="966139"/>
                  </a:lnTo>
                  <a:lnTo>
                    <a:pt x="1149172" y="927925"/>
                  </a:lnTo>
                  <a:lnTo>
                    <a:pt x="1170686" y="887869"/>
                  </a:lnTo>
                  <a:lnTo>
                    <a:pt x="1189266" y="846124"/>
                  </a:lnTo>
                  <a:lnTo>
                    <a:pt x="1204772" y="802817"/>
                  </a:lnTo>
                  <a:lnTo>
                    <a:pt x="1217079" y="758075"/>
                  </a:lnTo>
                  <a:lnTo>
                    <a:pt x="1226032" y="712050"/>
                  </a:lnTo>
                  <a:lnTo>
                    <a:pt x="1231506" y="664870"/>
                  </a:lnTo>
                  <a:lnTo>
                    <a:pt x="1233360" y="616673"/>
                  </a:lnTo>
                  <a:close/>
                </a:path>
              </a:pathLst>
            </a:custGeom>
            <a:solidFill>
              <a:srgbClr val="F09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7375445" y="5441707"/>
            <a:ext cx="506095" cy="986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CO" sz="6300" spc="229" dirty="0">
                <a:solidFill>
                  <a:srgbClr val="FFFFFF"/>
                </a:solidFill>
                <a:latin typeface="Microsoft Sans Serif"/>
                <a:cs typeface="Microsoft Sans Serif"/>
              </a:rPr>
              <a:t>5</a:t>
            </a:r>
            <a:endParaRPr sz="6300" dirty="0">
              <a:latin typeface="Microsoft Sans Serif"/>
              <a:cs typeface="Microsoft Sans Serif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6893253" y="3893080"/>
            <a:ext cx="1233805" cy="1233805"/>
          </a:xfrm>
          <a:custGeom>
            <a:avLst/>
            <a:gdLst/>
            <a:ahLst/>
            <a:cxnLst/>
            <a:rect l="l" t="t" r="r" b="b"/>
            <a:pathLst>
              <a:path w="1233804" h="1233804">
                <a:moveTo>
                  <a:pt x="616686" y="0"/>
                </a:moveTo>
                <a:lnTo>
                  <a:pt x="568492" y="1855"/>
                </a:lnTo>
                <a:lnTo>
                  <a:pt x="521313" y="7329"/>
                </a:lnTo>
                <a:lnTo>
                  <a:pt x="475285" y="16286"/>
                </a:lnTo>
                <a:lnTo>
                  <a:pt x="430546" y="28587"/>
                </a:lnTo>
                <a:lnTo>
                  <a:pt x="387232" y="44097"/>
                </a:lnTo>
                <a:lnTo>
                  <a:pt x="345482" y="62677"/>
                </a:lnTo>
                <a:lnTo>
                  <a:pt x="305432" y="84192"/>
                </a:lnTo>
                <a:lnTo>
                  <a:pt x="267218" y="108502"/>
                </a:lnTo>
                <a:lnTo>
                  <a:pt x="230979" y="135473"/>
                </a:lnTo>
                <a:lnTo>
                  <a:pt x="196851" y="164966"/>
                </a:lnTo>
                <a:lnTo>
                  <a:pt x="164972" y="196845"/>
                </a:lnTo>
                <a:lnTo>
                  <a:pt x="135478" y="230972"/>
                </a:lnTo>
                <a:lnTo>
                  <a:pt x="108507" y="267210"/>
                </a:lnTo>
                <a:lnTo>
                  <a:pt x="84195" y="305422"/>
                </a:lnTo>
                <a:lnTo>
                  <a:pt x="62680" y="345472"/>
                </a:lnTo>
                <a:lnTo>
                  <a:pt x="44099" y="387222"/>
                </a:lnTo>
                <a:lnTo>
                  <a:pt x="28589" y="430534"/>
                </a:lnTo>
                <a:lnTo>
                  <a:pt x="16287" y="475273"/>
                </a:lnTo>
                <a:lnTo>
                  <a:pt x="7330" y="521300"/>
                </a:lnTo>
                <a:lnTo>
                  <a:pt x="1855" y="568480"/>
                </a:lnTo>
                <a:lnTo>
                  <a:pt x="0" y="616673"/>
                </a:lnTo>
                <a:lnTo>
                  <a:pt x="1855" y="664867"/>
                </a:lnTo>
                <a:lnTo>
                  <a:pt x="7330" y="712046"/>
                </a:lnTo>
                <a:lnTo>
                  <a:pt x="16287" y="758074"/>
                </a:lnTo>
                <a:lnTo>
                  <a:pt x="28589" y="802813"/>
                </a:lnTo>
                <a:lnTo>
                  <a:pt x="44099" y="846125"/>
                </a:lnTo>
                <a:lnTo>
                  <a:pt x="62680" y="887875"/>
                </a:lnTo>
                <a:lnTo>
                  <a:pt x="84195" y="927925"/>
                </a:lnTo>
                <a:lnTo>
                  <a:pt x="108507" y="966137"/>
                </a:lnTo>
                <a:lnTo>
                  <a:pt x="135478" y="1002375"/>
                </a:lnTo>
                <a:lnTo>
                  <a:pt x="164972" y="1036502"/>
                </a:lnTo>
                <a:lnTo>
                  <a:pt x="196851" y="1068381"/>
                </a:lnTo>
                <a:lnTo>
                  <a:pt x="230979" y="1097874"/>
                </a:lnTo>
                <a:lnTo>
                  <a:pt x="267218" y="1124844"/>
                </a:lnTo>
                <a:lnTo>
                  <a:pt x="305432" y="1149155"/>
                </a:lnTo>
                <a:lnTo>
                  <a:pt x="345482" y="1170669"/>
                </a:lnTo>
                <a:lnTo>
                  <a:pt x="387232" y="1189250"/>
                </a:lnTo>
                <a:lnTo>
                  <a:pt x="430546" y="1204759"/>
                </a:lnTo>
                <a:lnTo>
                  <a:pt x="475285" y="1217061"/>
                </a:lnTo>
                <a:lnTo>
                  <a:pt x="521313" y="1226018"/>
                </a:lnTo>
                <a:lnTo>
                  <a:pt x="568492" y="1231492"/>
                </a:lnTo>
                <a:lnTo>
                  <a:pt x="616686" y="1233347"/>
                </a:lnTo>
                <a:lnTo>
                  <a:pt x="664878" y="1231492"/>
                </a:lnTo>
                <a:lnTo>
                  <a:pt x="712056" y="1226018"/>
                </a:lnTo>
                <a:lnTo>
                  <a:pt x="758083" y="1217061"/>
                </a:lnTo>
                <a:lnTo>
                  <a:pt x="802820" y="1204759"/>
                </a:lnTo>
                <a:lnTo>
                  <a:pt x="846133" y="1189250"/>
                </a:lnTo>
                <a:lnTo>
                  <a:pt x="887882" y="1170669"/>
                </a:lnTo>
                <a:lnTo>
                  <a:pt x="927932" y="1149155"/>
                </a:lnTo>
                <a:lnTo>
                  <a:pt x="966144" y="1124844"/>
                </a:lnTo>
                <a:lnTo>
                  <a:pt x="1002383" y="1097874"/>
                </a:lnTo>
                <a:lnTo>
                  <a:pt x="1036510" y="1068381"/>
                </a:lnTo>
                <a:lnTo>
                  <a:pt x="1068389" y="1036502"/>
                </a:lnTo>
                <a:lnTo>
                  <a:pt x="1097883" y="1002375"/>
                </a:lnTo>
                <a:lnTo>
                  <a:pt x="1124854" y="966137"/>
                </a:lnTo>
                <a:lnTo>
                  <a:pt x="1149165" y="927925"/>
                </a:lnTo>
                <a:lnTo>
                  <a:pt x="1170680" y="887875"/>
                </a:lnTo>
                <a:lnTo>
                  <a:pt x="1189261" y="846125"/>
                </a:lnTo>
                <a:lnTo>
                  <a:pt x="1204771" y="802813"/>
                </a:lnTo>
                <a:lnTo>
                  <a:pt x="1217073" y="758074"/>
                </a:lnTo>
                <a:lnTo>
                  <a:pt x="1226030" y="712046"/>
                </a:lnTo>
                <a:lnTo>
                  <a:pt x="1231505" y="664867"/>
                </a:lnTo>
                <a:lnTo>
                  <a:pt x="1233360" y="616673"/>
                </a:lnTo>
                <a:lnTo>
                  <a:pt x="1231505" y="568480"/>
                </a:lnTo>
                <a:lnTo>
                  <a:pt x="1226030" y="521300"/>
                </a:lnTo>
                <a:lnTo>
                  <a:pt x="1217073" y="475273"/>
                </a:lnTo>
                <a:lnTo>
                  <a:pt x="1204771" y="430534"/>
                </a:lnTo>
                <a:lnTo>
                  <a:pt x="1189261" y="387222"/>
                </a:lnTo>
                <a:lnTo>
                  <a:pt x="1170680" y="345472"/>
                </a:lnTo>
                <a:lnTo>
                  <a:pt x="1149165" y="305422"/>
                </a:lnTo>
                <a:lnTo>
                  <a:pt x="1124854" y="267210"/>
                </a:lnTo>
                <a:lnTo>
                  <a:pt x="1097883" y="230972"/>
                </a:lnTo>
                <a:lnTo>
                  <a:pt x="1068389" y="196845"/>
                </a:lnTo>
                <a:lnTo>
                  <a:pt x="1036510" y="164966"/>
                </a:lnTo>
                <a:lnTo>
                  <a:pt x="1002383" y="135473"/>
                </a:lnTo>
                <a:lnTo>
                  <a:pt x="966144" y="108502"/>
                </a:lnTo>
                <a:lnTo>
                  <a:pt x="927932" y="84192"/>
                </a:lnTo>
                <a:lnTo>
                  <a:pt x="887882" y="62677"/>
                </a:lnTo>
                <a:lnTo>
                  <a:pt x="846133" y="44097"/>
                </a:lnTo>
                <a:lnTo>
                  <a:pt x="802820" y="28587"/>
                </a:lnTo>
                <a:lnTo>
                  <a:pt x="758083" y="16286"/>
                </a:lnTo>
                <a:lnTo>
                  <a:pt x="712056" y="7329"/>
                </a:lnTo>
                <a:lnTo>
                  <a:pt x="664878" y="1855"/>
                </a:lnTo>
                <a:lnTo>
                  <a:pt x="616686" y="0"/>
                </a:lnTo>
                <a:close/>
              </a:path>
            </a:pathLst>
          </a:custGeom>
          <a:solidFill>
            <a:srgbClr val="F09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7375444" y="3721374"/>
            <a:ext cx="1261678" cy="982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CO" sz="6300" spc="229" dirty="0">
                <a:solidFill>
                  <a:srgbClr val="FFFFFF"/>
                </a:solidFill>
                <a:latin typeface="Microsoft Sans Serif"/>
                <a:cs typeface="Microsoft Sans Serif"/>
              </a:rPr>
              <a:t>2</a:t>
            </a:r>
            <a:endParaRPr sz="6300" dirty="0">
              <a:latin typeface="Microsoft Sans Serif"/>
              <a:cs typeface="Microsoft Sans Serif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0" y="280390"/>
            <a:ext cx="9271000" cy="10514965"/>
            <a:chOff x="0" y="280390"/>
            <a:chExt cx="9271000" cy="10514965"/>
          </a:xfrm>
        </p:grpSpPr>
        <p:pic>
          <p:nvPicPr>
            <p:cNvPr id="25" name="object 2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35991" y="6914787"/>
              <a:ext cx="1233360" cy="1233347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35991" y="3888534"/>
              <a:ext cx="1233360" cy="1233347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35991" y="5313673"/>
              <a:ext cx="1233360" cy="1233347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12455" y="395657"/>
              <a:ext cx="1565178" cy="513789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1969744" y="280390"/>
              <a:ext cx="11430" cy="744855"/>
            </a:xfrm>
            <a:custGeom>
              <a:avLst/>
              <a:gdLst/>
              <a:ahLst/>
              <a:cxnLst/>
              <a:rect l="l" t="t" r="r" b="b"/>
              <a:pathLst>
                <a:path w="11430" h="744855">
                  <a:moveTo>
                    <a:pt x="11302" y="0"/>
                  </a:moveTo>
                  <a:lnTo>
                    <a:pt x="0" y="0"/>
                  </a:lnTo>
                  <a:lnTo>
                    <a:pt x="0" y="744334"/>
                  </a:lnTo>
                  <a:lnTo>
                    <a:pt x="11302" y="744334"/>
                  </a:lnTo>
                  <a:lnTo>
                    <a:pt x="11302" y="0"/>
                  </a:lnTo>
                  <a:close/>
                </a:path>
              </a:pathLst>
            </a:custGeom>
            <a:solidFill>
              <a:srgbClr val="4D4D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64458" y="708832"/>
              <a:ext cx="294639" cy="205058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988695" y="706297"/>
              <a:ext cx="118110" cy="164465"/>
            </a:xfrm>
            <a:custGeom>
              <a:avLst/>
              <a:gdLst/>
              <a:ahLst/>
              <a:cxnLst/>
              <a:rect l="l" t="t" r="r" b="b"/>
              <a:pathLst>
                <a:path w="118109" h="164465">
                  <a:moveTo>
                    <a:pt x="73939" y="73266"/>
                  </a:moveTo>
                  <a:lnTo>
                    <a:pt x="72110" y="49161"/>
                  </a:lnTo>
                  <a:lnTo>
                    <a:pt x="63373" y="49847"/>
                  </a:lnTo>
                  <a:lnTo>
                    <a:pt x="50876" y="51917"/>
                  </a:lnTo>
                  <a:lnTo>
                    <a:pt x="40690" y="56273"/>
                  </a:lnTo>
                  <a:lnTo>
                    <a:pt x="32842" y="62928"/>
                  </a:lnTo>
                  <a:lnTo>
                    <a:pt x="27317" y="71894"/>
                  </a:lnTo>
                  <a:lnTo>
                    <a:pt x="27317" y="52146"/>
                  </a:lnTo>
                  <a:lnTo>
                    <a:pt x="0" y="52146"/>
                  </a:lnTo>
                  <a:lnTo>
                    <a:pt x="0" y="164439"/>
                  </a:lnTo>
                  <a:lnTo>
                    <a:pt x="28702" y="164439"/>
                  </a:lnTo>
                  <a:lnTo>
                    <a:pt x="28702" y="103809"/>
                  </a:lnTo>
                  <a:lnTo>
                    <a:pt x="30480" y="92265"/>
                  </a:lnTo>
                  <a:lnTo>
                    <a:pt x="35826" y="83591"/>
                  </a:lnTo>
                  <a:lnTo>
                    <a:pt x="44716" y="77800"/>
                  </a:lnTo>
                  <a:lnTo>
                    <a:pt x="57175" y="74879"/>
                  </a:lnTo>
                  <a:lnTo>
                    <a:pt x="73939" y="73266"/>
                  </a:lnTo>
                  <a:close/>
                </a:path>
                <a:path w="118109" h="164465">
                  <a:moveTo>
                    <a:pt x="116662" y="52133"/>
                  </a:moveTo>
                  <a:lnTo>
                    <a:pt x="87960" y="52133"/>
                  </a:lnTo>
                  <a:lnTo>
                    <a:pt x="87960" y="164426"/>
                  </a:lnTo>
                  <a:lnTo>
                    <a:pt x="116662" y="164426"/>
                  </a:lnTo>
                  <a:lnTo>
                    <a:pt x="116662" y="52133"/>
                  </a:lnTo>
                  <a:close/>
                </a:path>
                <a:path w="118109" h="164465">
                  <a:moveTo>
                    <a:pt x="118033" y="0"/>
                  </a:moveTo>
                  <a:lnTo>
                    <a:pt x="86347" y="0"/>
                  </a:lnTo>
                  <a:lnTo>
                    <a:pt x="86347" y="28257"/>
                  </a:lnTo>
                  <a:lnTo>
                    <a:pt x="118033" y="28257"/>
                  </a:lnTo>
                  <a:lnTo>
                    <a:pt x="118033" y="0"/>
                  </a:lnTo>
                  <a:close/>
                </a:path>
              </a:pathLst>
            </a:custGeom>
            <a:solidFill>
              <a:srgbClr val="C39C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28790" y="755672"/>
              <a:ext cx="221355" cy="116878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379994" y="708825"/>
              <a:ext cx="246157" cy="163724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656010" y="755448"/>
              <a:ext cx="182327" cy="117102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99334" y="301824"/>
              <a:ext cx="318427" cy="351789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1093283" y="975522"/>
              <a:ext cx="165735" cy="29209"/>
            </a:xfrm>
            <a:custGeom>
              <a:avLst/>
              <a:gdLst/>
              <a:ahLst/>
              <a:cxnLst/>
              <a:rect l="l" t="t" r="r" b="b"/>
              <a:pathLst>
                <a:path w="165734" h="29209">
                  <a:moveTo>
                    <a:pt x="165341" y="0"/>
                  </a:moveTo>
                  <a:lnTo>
                    <a:pt x="0" y="0"/>
                  </a:lnTo>
                  <a:lnTo>
                    <a:pt x="0" y="28663"/>
                  </a:lnTo>
                  <a:lnTo>
                    <a:pt x="165341" y="28663"/>
                  </a:lnTo>
                  <a:lnTo>
                    <a:pt x="165341" y="0"/>
                  </a:lnTo>
                  <a:close/>
                </a:path>
              </a:pathLst>
            </a:custGeom>
            <a:solidFill>
              <a:srgbClr val="FFC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258630" y="975525"/>
              <a:ext cx="83185" cy="29209"/>
            </a:xfrm>
            <a:custGeom>
              <a:avLst/>
              <a:gdLst/>
              <a:ahLst/>
              <a:cxnLst/>
              <a:rect l="l" t="t" r="r" b="b"/>
              <a:pathLst>
                <a:path w="83184" h="29209">
                  <a:moveTo>
                    <a:pt x="82588" y="0"/>
                  </a:moveTo>
                  <a:lnTo>
                    <a:pt x="0" y="0"/>
                  </a:lnTo>
                  <a:lnTo>
                    <a:pt x="0" y="28663"/>
                  </a:lnTo>
                  <a:lnTo>
                    <a:pt x="82588" y="28663"/>
                  </a:lnTo>
                  <a:lnTo>
                    <a:pt x="82588" y="0"/>
                  </a:lnTo>
                  <a:close/>
                </a:path>
              </a:pathLst>
            </a:custGeom>
            <a:solidFill>
              <a:srgbClr val="0030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341229" y="975525"/>
              <a:ext cx="83185" cy="29209"/>
            </a:xfrm>
            <a:custGeom>
              <a:avLst/>
              <a:gdLst/>
              <a:ahLst/>
              <a:cxnLst/>
              <a:rect l="l" t="t" r="r" b="b"/>
              <a:pathLst>
                <a:path w="83184" h="29209">
                  <a:moveTo>
                    <a:pt x="82588" y="0"/>
                  </a:moveTo>
                  <a:lnTo>
                    <a:pt x="0" y="0"/>
                  </a:lnTo>
                  <a:lnTo>
                    <a:pt x="0" y="28663"/>
                  </a:lnTo>
                  <a:lnTo>
                    <a:pt x="82588" y="28663"/>
                  </a:lnTo>
                  <a:lnTo>
                    <a:pt x="82588" y="0"/>
                  </a:lnTo>
                  <a:close/>
                </a:path>
              </a:pathLst>
            </a:custGeom>
            <a:solidFill>
              <a:srgbClr val="D700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696848" y="382565"/>
              <a:ext cx="628606" cy="539968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392772" y="490955"/>
              <a:ext cx="1315885" cy="336828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760551" y="654723"/>
              <a:ext cx="845982" cy="175323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7392719" y="10655299"/>
              <a:ext cx="1878330" cy="139700"/>
            </a:xfrm>
            <a:custGeom>
              <a:avLst/>
              <a:gdLst/>
              <a:ahLst/>
              <a:cxnLst/>
              <a:rect l="l" t="t" r="r" b="b"/>
              <a:pathLst>
                <a:path w="1878329" h="139700">
                  <a:moveTo>
                    <a:pt x="1878279" y="0"/>
                  </a:moveTo>
                  <a:lnTo>
                    <a:pt x="0" y="0"/>
                  </a:lnTo>
                  <a:lnTo>
                    <a:pt x="0" y="139700"/>
                  </a:lnTo>
                  <a:lnTo>
                    <a:pt x="1878279" y="139700"/>
                  </a:lnTo>
                  <a:lnTo>
                    <a:pt x="1878279" y="0"/>
                  </a:lnTo>
                  <a:close/>
                </a:path>
              </a:pathLst>
            </a:custGeom>
            <a:solidFill>
              <a:srgbClr val="9480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5574640" y="10655299"/>
              <a:ext cx="1818639" cy="139700"/>
            </a:xfrm>
            <a:custGeom>
              <a:avLst/>
              <a:gdLst/>
              <a:ahLst/>
              <a:cxnLst/>
              <a:rect l="l" t="t" r="r" b="b"/>
              <a:pathLst>
                <a:path w="1818640" h="139700">
                  <a:moveTo>
                    <a:pt x="1818081" y="0"/>
                  </a:moveTo>
                  <a:lnTo>
                    <a:pt x="0" y="0"/>
                  </a:lnTo>
                  <a:lnTo>
                    <a:pt x="0" y="139700"/>
                  </a:lnTo>
                  <a:lnTo>
                    <a:pt x="1818081" y="139700"/>
                  </a:lnTo>
                  <a:lnTo>
                    <a:pt x="1818081" y="0"/>
                  </a:lnTo>
                  <a:close/>
                </a:path>
              </a:pathLst>
            </a:custGeom>
            <a:solidFill>
              <a:srgbClr val="EBAD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878280" y="10655299"/>
              <a:ext cx="1878330" cy="139700"/>
            </a:xfrm>
            <a:custGeom>
              <a:avLst/>
              <a:gdLst/>
              <a:ahLst/>
              <a:cxnLst/>
              <a:rect l="l" t="t" r="r" b="b"/>
              <a:pathLst>
                <a:path w="1878329" h="139700">
                  <a:moveTo>
                    <a:pt x="1878279" y="0"/>
                  </a:moveTo>
                  <a:lnTo>
                    <a:pt x="0" y="0"/>
                  </a:lnTo>
                  <a:lnTo>
                    <a:pt x="0" y="139700"/>
                  </a:lnTo>
                  <a:lnTo>
                    <a:pt x="1878279" y="139700"/>
                  </a:lnTo>
                  <a:lnTo>
                    <a:pt x="1878279" y="0"/>
                  </a:lnTo>
                  <a:close/>
                </a:path>
              </a:pathLst>
            </a:custGeom>
            <a:solidFill>
              <a:srgbClr val="9FC2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3756561" y="10655299"/>
              <a:ext cx="1818639" cy="139700"/>
            </a:xfrm>
            <a:custGeom>
              <a:avLst/>
              <a:gdLst/>
              <a:ahLst/>
              <a:cxnLst/>
              <a:rect l="l" t="t" r="r" b="b"/>
              <a:pathLst>
                <a:path w="1818639" h="139700">
                  <a:moveTo>
                    <a:pt x="1818081" y="0"/>
                  </a:moveTo>
                  <a:lnTo>
                    <a:pt x="0" y="0"/>
                  </a:lnTo>
                  <a:lnTo>
                    <a:pt x="0" y="139700"/>
                  </a:lnTo>
                  <a:lnTo>
                    <a:pt x="1818081" y="139700"/>
                  </a:lnTo>
                  <a:lnTo>
                    <a:pt x="1818081" y="0"/>
                  </a:lnTo>
                  <a:close/>
                </a:path>
              </a:pathLst>
            </a:custGeom>
            <a:solidFill>
              <a:srgbClr val="EA85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0" y="10655299"/>
              <a:ext cx="1878330" cy="139700"/>
            </a:xfrm>
            <a:custGeom>
              <a:avLst/>
              <a:gdLst/>
              <a:ahLst/>
              <a:cxnLst/>
              <a:rect l="l" t="t" r="r" b="b"/>
              <a:pathLst>
                <a:path w="1878330" h="139700">
                  <a:moveTo>
                    <a:pt x="1878279" y="0"/>
                  </a:moveTo>
                  <a:lnTo>
                    <a:pt x="0" y="0"/>
                  </a:lnTo>
                  <a:lnTo>
                    <a:pt x="0" y="139700"/>
                  </a:lnTo>
                  <a:lnTo>
                    <a:pt x="1878279" y="139700"/>
                  </a:lnTo>
                  <a:lnTo>
                    <a:pt x="1878279" y="0"/>
                  </a:lnTo>
                  <a:close/>
                </a:path>
              </a:pathLst>
            </a:custGeom>
            <a:solidFill>
              <a:srgbClr val="299D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903380" y="9854177"/>
            <a:ext cx="7454265" cy="72707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065" marR="5080" algn="ctr">
              <a:lnSpc>
                <a:spcPts val="1670"/>
              </a:lnSpc>
              <a:spcBef>
                <a:spcPts val="380"/>
              </a:spcBef>
            </a:pPr>
            <a:r>
              <a:rPr sz="16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*Se</a:t>
            </a:r>
            <a:r>
              <a:rPr sz="16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advierte</a:t>
            </a:r>
            <a:r>
              <a:rPr sz="16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que</a:t>
            </a:r>
            <a:r>
              <a:rPr sz="16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aquella</a:t>
            </a:r>
            <a:r>
              <a:rPr sz="16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denuncia</a:t>
            </a:r>
            <a:r>
              <a:rPr sz="16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reportada</a:t>
            </a:r>
            <a:r>
              <a:rPr sz="16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en</a:t>
            </a:r>
            <a:r>
              <a:rPr sz="16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el</a:t>
            </a:r>
            <a:r>
              <a:rPr sz="16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tercer</a:t>
            </a:r>
            <a:r>
              <a:rPr sz="16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informe</a:t>
            </a:r>
            <a:r>
              <a:rPr sz="16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de</a:t>
            </a:r>
            <a:r>
              <a:rPr sz="16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denuncias</a:t>
            </a:r>
            <a:r>
              <a:rPr sz="16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de</a:t>
            </a:r>
            <a:r>
              <a:rPr sz="16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la 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presente</a:t>
            </a:r>
            <a:r>
              <a:rPr sz="16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vigencia,</a:t>
            </a:r>
            <a:r>
              <a:rPr sz="16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como</a:t>
            </a:r>
            <a:r>
              <a:rPr sz="16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en</a:t>
            </a:r>
            <a:r>
              <a:rPr sz="16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desarrollo</a:t>
            </a:r>
            <a:r>
              <a:rPr sz="16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y</a:t>
            </a:r>
            <a:r>
              <a:rPr sz="16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pendiente</a:t>
            </a:r>
            <a:r>
              <a:rPr sz="16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de</a:t>
            </a:r>
            <a:r>
              <a:rPr sz="16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las</a:t>
            </a:r>
            <a:r>
              <a:rPr sz="16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conclusiones</a:t>
            </a:r>
            <a:r>
              <a:rPr sz="16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del</a:t>
            </a:r>
            <a:r>
              <a:rPr sz="16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ejercicio 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Auditoría</a:t>
            </a:r>
            <a:r>
              <a:rPr sz="16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Interna</a:t>
            </a:r>
            <a:r>
              <a:rPr sz="16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por</a:t>
            </a:r>
            <a:r>
              <a:rPr sz="16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Control</a:t>
            </a:r>
            <a:r>
              <a:rPr sz="16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Interno,</a:t>
            </a:r>
            <a:r>
              <a:rPr sz="16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fue</a:t>
            </a:r>
            <a:r>
              <a:rPr sz="16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asignada</a:t>
            </a:r>
            <a:r>
              <a:rPr sz="16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6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Control</a:t>
            </a:r>
            <a:r>
              <a:rPr sz="16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Interno</a:t>
            </a:r>
            <a:r>
              <a:rPr sz="16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Disciplinario.</a:t>
            </a:r>
            <a:endParaRPr sz="16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271000" cy="10795000"/>
            <a:chOff x="0" y="0"/>
            <a:chExt cx="9271000" cy="10795000"/>
          </a:xfrm>
        </p:grpSpPr>
        <p:sp>
          <p:nvSpPr>
            <p:cNvPr id="3" name="object 3"/>
            <p:cNvSpPr/>
            <p:nvPr/>
          </p:nvSpPr>
          <p:spPr>
            <a:xfrm>
              <a:off x="3309842" y="1357540"/>
              <a:ext cx="1391920" cy="2165985"/>
            </a:xfrm>
            <a:custGeom>
              <a:avLst/>
              <a:gdLst/>
              <a:ahLst/>
              <a:cxnLst/>
              <a:rect l="l" t="t" r="r" b="b"/>
              <a:pathLst>
                <a:path w="1391920" h="2165985">
                  <a:moveTo>
                    <a:pt x="1219434" y="295351"/>
                  </a:moveTo>
                  <a:lnTo>
                    <a:pt x="1205949" y="298526"/>
                  </a:lnTo>
                  <a:lnTo>
                    <a:pt x="1195528" y="305331"/>
                  </a:lnTo>
                  <a:lnTo>
                    <a:pt x="1188443" y="315573"/>
                  </a:lnTo>
                  <a:lnTo>
                    <a:pt x="1184966" y="329056"/>
                  </a:lnTo>
                  <a:lnTo>
                    <a:pt x="1187065" y="343503"/>
                  </a:lnTo>
                  <a:lnTo>
                    <a:pt x="1195096" y="355980"/>
                  </a:lnTo>
                  <a:lnTo>
                    <a:pt x="1207035" y="363914"/>
                  </a:lnTo>
                  <a:lnTo>
                    <a:pt x="1220856" y="364731"/>
                  </a:lnTo>
                  <a:lnTo>
                    <a:pt x="1231030" y="360464"/>
                  </a:lnTo>
                  <a:lnTo>
                    <a:pt x="1235360" y="357491"/>
                  </a:lnTo>
                  <a:lnTo>
                    <a:pt x="1246452" y="314306"/>
                  </a:lnTo>
                  <a:lnTo>
                    <a:pt x="1247320" y="311826"/>
                  </a:lnTo>
                  <a:lnTo>
                    <a:pt x="1244912" y="307068"/>
                  </a:lnTo>
                  <a:lnTo>
                    <a:pt x="1233346" y="297805"/>
                  </a:lnTo>
                  <a:lnTo>
                    <a:pt x="1219434" y="295351"/>
                  </a:lnTo>
                  <a:close/>
                </a:path>
                <a:path w="1391920" h="2165985">
                  <a:moveTo>
                    <a:pt x="1365598" y="1268996"/>
                  </a:moveTo>
                  <a:lnTo>
                    <a:pt x="1351913" y="1271911"/>
                  </a:lnTo>
                  <a:lnTo>
                    <a:pt x="1340232" y="1280074"/>
                  </a:lnTo>
                  <a:lnTo>
                    <a:pt x="1332039" y="1291985"/>
                  </a:lnTo>
                  <a:lnTo>
                    <a:pt x="1328819" y="1306144"/>
                  </a:lnTo>
                  <a:lnTo>
                    <a:pt x="1331357" y="1320761"/>
                  </a:lnTo>
                  <a:lnTo>
                    <a:pt x="1338842" y="1332377"/>
                  </a:lnTo>
                  <a:lnTo>
                    <a:pt x="1350343" y="1340043"/>
                  </a:lnTo>
                  <a:lnTo>
                    <a:pt x="1364925" y="1342809"/>
                  </a:lnTo>
                  <a:lnTo>
                    <a:pt x="1379225" y="1339857"/>
                  </a:lnTo>
                  <a:lnTo>
                    <a:pt x="1388908" y="1333475"/>
                  </a:lnTo>
                  <a:lnTo>
                    <a:pt x="1390683" y="1308981"/>
                  </a:lnTo>
                  <a:lnTo>
                    <a:pt x="1391401" y="1281519"/>
                  </a:lnTo>
                  <a:lnTo>
                    <a:pt x="1391070" y="1281045"/>
                  </a:lnTo>
                  <a:lnTo>
                    <a:pt x="1379186" y="1272418"/>
                  </a:lnTo>
                  <a:lnTo>
                    <a:pt x="1365598" y="1268996"/>
                  </a:lnTo>
                  <a:close/>
                </a:path>
                <a:path w="1391920" h="2165985">
                  <a:moveTo>
                    <a:pt x="1295075" y="775182"/>
                  </a:moveTo>
                  <a:lnTo>
                    <a:pt x="1279837" y="778400"/>
                  </a:lnTo>
                  <a:lnTo>
                    <a:pt x="1266924" y="786969"/>
                  </a:lnTo>
                  <a:lnTo>
                    <a:pt x="1257676" y="799608"/>
                  </a:lnTo>
                  <a:lnTo>
                    <a:pt x="1253432" y="815035"/>
                  </a:lnTo>
                  <a:lnTo>
                    <a:pt x="1255289" y="832773"/>
                  </a:lnTo>
                  <a:lnTo>
                    <a:pt x="1263231" y="847063"/>
                  </a:lnTo>
                  <a:lnTo>
                    <a:pt x="1276272" y="856777"/>
                  </a:lnTo>
                  <a:lnTo>
                    <a:pt x="1293424" y="860793"/>
                  </a:lnTo>
                  <a:lnTo>
                    <a:pt x="1310663" y="858025"/>
                  </a:lnTo>
                  <a:lnTo>
                    <a:pt x="1323297" y="850284"/>
                  </a:lnTo>
                  <a:lnTo>
                    <a:pt x="1322887" y="848917"/>
                  </a:lnTo>
                  <a:lnTo>
                    <a:pt x="1308636" y="805085"/>
                  </a:lnTo>
                  <a:lnTo>
                    <a:pt x="1298517" y="775948"/>
                  </a:lnTo>
                  <a:lnTo>
                    <a:pt x="1295075" y="775182"/>
                  </a:lnTo>
                  <a:close/>
                </a:path>
                <a:path w="1391920" h="2165985">
                  <a:moveTo>
                    <a:pt x="319994" y="921461"/>
                  </a:moveTo>
                  <a:lnTo>
                    <a:pt x="302598" y="924580"/>
                  </a:lnTo>
                  <a:lnTo>
                    <a:pt x="289045" y="933556"/>
                  </a:lnTo>
                  <a:lnTo>
                    <a:pt x="280368" y="947330"/>
                  </a:lnTo>
                  <a:lnTo>
                    <a:pt x="277602" y="964844"/>
                  </a:lnTo>
                  <a:lnTo>
                    <a:pt x="281023" y="980542"/>
                  </a:lnTo>
                  <a:lnTo>
                    <a:pt x="289549" y="993701"/>
                  </a:lnTo>
                  <a:lnTo>
                    <a:pt x="301948" y="1002999"/>
                  </a:lnTo>
                  <a:lnTo>
                    <a:pt x="316985" y="1007109"/>
                  </a:lnTo>
                  <a:lnTo>
                    <a:pt x="333426" y="1004383"/>
                  </a:lnTo>
                  <a:lnTo>
                    <a:pt x="347981" y="995225"/>
                  </a:lnTo>
                  <a:lnTo>
                    <a:pt x="358556" y="981538"/>
                  </a:lnTo>
                  <a:lnTo>
                    <a:pt x="363060" y="965225"/>
                  </a:lnTo>
                  <a:lnTo>
                    <a:pt x="360176" y="948584"/>
                  </a:lnTo>
                  <a:lnTo>
                    <a:pt x="350990" y="934680"/>
                  </a:lnTo>
                  <a:lnTo>
                    <a:pt x="337073" y="925107"/>
                  </a:lnTo>
                  <a:lnTo>
                    <a:pt x="319994" y="921461"/>
                  </a:lnTo>
                  <a:close/>
                </a:path>
                <a:path w="1391920" h="2165985">
                  <a:moveTo>
                    <a:pt x="1303838" y="1467840"/>
                  </a:moveTo>
                  <a:lnTo>
                    <a:pt x="1284813" y="1470121"/>
                  </a:lnTo>
                  <a:lnTo>
                    <a:pt x="1269245" y="1478632"/>
                  </a:lnTo>
                  <a:lnTo>
                    <a:pt x="1258270" y="1492415"/>
                  </a:lnTo>
                  <a:lnTo>
                    <a:pt x="1253025" y="1510512"/>
                  </a:lnTo>
                  <a:lnTo>
                    <a:pt x="1254990" y="1530748"/>
                  </a:lnTo>
                  <a:lnTo>
                    <a:pt x="1264139" y="1547777"/>
                  </a:lnTo>
                  <a:lnTo>
                    <a:pt x="1278988" y="1559800"/>
                  </a:lnTo>
                  <a:lnTo>
                    <a:pt x="1298047" y="1565021"/>
                  </a:lnTo>
                  <a:lnTo>
                    <a:pt x="1317310" y="1561796"/>
                  </a:lnTo>
                  <a:lnTo>
                    <a:pt x="1333905" y="1551182"/>
                  </a:lnTo>
                  <a:lnTo>
                    <a:pt x="1345596" y="1535279"/>
                  </a:lnTo>
                  <a:lnTo>
                    <a:pt x="1350142" y="1516189"/>
                  </a:lnTo>
                  <a:lnTo>
                    <a:pt x="1346668" y="1498167"/>
                  </a:lnTo>
                  <a:lnTo>
                    <a:pt x="1336810" y="1483075"/>
                  </a:lnTo>
                  <a:lnTo>
                    <a:pt x="1322042" y="1472453"/>
                  </a:lnTo>
                  <a:lnTo>
                    <a:pt x="1303838" y="1467840"/>
                  </a:lnTo>
                  <a:close/>
                </a:path>
                <a:path w="1391920" h="2165985">
                  <a:moveTo>
                    <a:pt x="461676" y="495541"/>
                  </a:moveTo>
                  <a:lnTo>
                    <a:pt x="442043" y="498734"/>
                  </a:lnTo>
                  <a:lnTo>
                    <a:pt x="425317" y="509344"/>
                  </a:lnTo>
                  <a:lnTo>
                    <a:pt x="413632" y="525371"/>
                  </a:lnTo>
                  <a:lnTo>
                    <a:pt x="409123" y="544817"/>
                  </a:lnTo>
                  <a:lnTo>
                    <a:pt x="413056" y="564229"/>
                  </a:lnTo>
                  <a:lnTo>
                    <a:pt x="413095" y="564423"/>
                  </a:lnTo>
                  <a:lnTo>
                    <a:pt x="424281" y="580236"/>
                  </a:lnTo>
                  <a:lnTo>
                    <a:pt x="440895" y="590578"/>
                  </a:lnTo>
                  <a:lnTo>
                    <a:pt x="461155" y="593775"/>
                  </a:lnTo>
                  <a:lnTo>
                    <a:pt x="479926" y="589554"/>
                  </a:lnTo>
                  <a:lnTo>
                    <a:pt x="494605" y="579351"/>
                  </a:lnTo>
                  <a:lnTo>
                    <a:pt x="504053" y="564423"/>
                  </a:lnTo>
                  <a:lnTo>
                    <a:pt x="504176" y="564229"/>
                  </a:lnTo>
                  <a:lnTo>
                    <a:pt x="507624" y="545249"/>
                  </a:lnTo>
                  <a:lnTo>
                    <a:pt x="504102" y="526550"/>
                  </a:lnTo>
                  <a:lnTo>
                    <a:pt x="494365" y="511055"/>
                  </a:lnTo>
                  <a:lnTo>
                    <a:pt x="479771" y="500230"/>
                  </a:lnTo>
                  <a:lnTo>
                    <a:pt x="461676" y="495541"/>
                  </a:lnTo>
                  <a:close/>
                </a:path>
                <a:path w="1391920" h="2165985">
                  <a:moveTo>
                    <a:pt x="1233709" y="1675117"/>
                  </a:moveTo>
                  <a:lnTo>
                    <a:pt x="1214083" y="1678314"/>
                  </a:lnTo>
                  <a:lnTo>
                    <a:pt x="1197360" y="1688931"/>
                  </a:lnTo>
                  <a:lnTo>
                    <a:pt x="1185672" y="1704963"/>
                  </a:lnTo>
                  <a:lnTo>
                    <a:pt x="1181156" y="1724405"/>
                  </a:lnTo>
                  <a:lnTo>
                    <a:pt x="1185141" y="1743996"/>
                  </a:lnTo>
                  <a:lnTo>
                    <a:pt x="1196341" y="1759810"/>
                  </a:lnTo>
                  <a:lnTo>
                    <a:pt x="1212962" y="1770161"/>
                  </a:lnTo>
                  <a:lnTo>
                    <a:pt x="1233213" y="1773364"/>
                  </a:lnTo>
                  <a:lnTo>
                    <a:pt x="1251982" y="1769128"/>
                  </a:lnTo>
                  <a:lnTo>
                    <a:pt x="1262045" y="1762126"/>
                  </a:lnTo>
                  <a:lnTo>
                    <a:pt x="1262655" y="1761038"/>
                  </a:lnTo>
                  <a:lnTo>
                    <a:pt x="1279009" y="1728390"/>
                  </a:lnTo>
                  <a:lnTo>
                    <a:pt x="1279657" y="1724812"/>
                  </a:lnTo>
                  <a:lnTo>
                    <a:pt x="1276141" y="1706105"/>
                  </a:lnTo>
                  <a:lnTo>
                    <a:pt x="1266413" y="1690616"/>
                  </a:lnTo>
                  <a:lnTo>
                    <a:pt x="1251820" y="1679801"/>
                  </a:lnTo>
                  <a:lnTo>
                    <a:pt x="1233709" y="1675117"/>
                  </a:lnTo>
                  <a:close/>
                </a:path>
                <a:path w="1391920" h="2165985">
                  <a:moveTo>
                    <a:pt x="526992" y="982738"/>
                  </a:moveTo>
                  <a:lnTo>
                    <a:pt x="507444" y="987408"/>
                  </a:lnTo>
                  <a:lnTo>
                    <a:pt x="491681" y="998848"/>
                  </a:lnTo>
                  <a:lnTo>
                    <a:pt x="481331" y="1015317"/>
                  </a:lnTo>
                  <a:lnTo>
                    <a:pt x="478021" y="1035075"/>
                  </a:lnTo>
                  <a:lnTo>
                    <a:pt x="482778" y="1054489"/>
                  </a:lnTo>
                  <a:lnTo>
                    <a:pt x="494340" y="1070238"/>
                  </a:lnTo>
                  <a:lnTo>
                    <a:pt x="510875" y="1080620"/>
                  </a:lnTo>
                  <a:lnTo>
                    <a:pt x="530548" y="1083932"/>
                  </a:lnTo>
                  <a:lnTo>
                    <a:pt x="549932" y="1079173"/>
                  </a:lnTo>
                  <a:lnTo>
                    <a:pt x="565614" y="1067671"/>
                  </a:lnTo>
                  <a:lnTo>
                    <a:pt x="575955" y="1051190"/>
                  </a:lnTo>
                  <a:lnTo>
                    <a:pt x="579316" y="1031494"/>
                  </a:lnTo>
                  <a:lnTo>
                    <a:pt x="574675" y="1012031"/>
                  </a:lnTo>
                  <a:lnTo>
                    <a:pt x="563265" y="996353"/>
                  </a:lnTo>
                  <a:lnTo>
                    <a:pt x="546799" y="986056"/>
                  </a:lnTo>
                  <a:lnTo>
                    <a:pt x="526992" y="982738"/>
                  </a:lnTo>
                  <a:close/>
                </a:path>
                <a:path w="1391920" h="2165985">
                  <a:moveTo>
                    <a:pt x="387127" y="700239"/>
                  </a:moveTo>
                  <a:lnTo>
                    <a:pt x="366673" y="705769"/>
                  </a:lnTo>
                  <a:lnTo>
                    <a:pt x="349682" y="718794"/>
                  </a:lnTo>
                  <a:lnTo>
                    <a:pt x="338390" y="736858"/>
                  </a:lnTo>
                  <a:lnTo>
                    <a:pt x="335031" y="757504"/>
                  </a:lnTo>
                  <a:lnTo>
                    <a:pt x="340742" y="777965"/>
                  </a:lnTo>
                  <a:lnTo>
                    <a:pt x="353730" y="794129"/>
                  </a:lnTo>
                  <a:lnTo>
                    <a:pt x="372041" y="804347"/>
                  </a:lnTo>
                  <a:lnTo>
                    <a:pt x="393718" y="806970"/>
                  </a:lnTo>
                  <a:lnTo>
                    <a:pt x="413549" y="801840"/>
                  </a:lnTo>
                  <a:lnTo>
                    <a:pt x="428865" y="790487"/>
                  </a:lnTo>
                  <a:lnTo>
                    <a:pt x="438666" y="774021"/>
                  </a:lnTo>
                  <a:lnTo>
                    <a:pt x="441953" y="753554"/>
                  </a:lnTo>
                  <a:lnTo>
                    <a:pt x="437358" y="732201"/>
                  </a:lnTo>
                  <a:lnTo>
                    <a:pt x="425446" y="714990"/>
                  </a:lnTo>
                  <a:lnTo>
                    <a:pt x="408080" y="703733"/>
                  </a:lnTo>
                  <a:lnTo>
                    <a:pt x="387127" y="700239"/>
                  </a:lnTo>
                  <a:close/>
                </a:path>
                <a:path w="1391920" h="2165985">
                  <a:moveTo>
                    <a:pt x="734243" y="1050201"/>
                  </a:moveTo>
                  <a:lnTo>
                    <a:pt x="713157" y="1055635"/>
                  </a:lnTo>
                  <a:lnTo>
                    <a:pt x="697105" y="1068122"/>
                  </a:lnTo>
                  <a:lnTo>
                    <a:pt x="687373" y="1086135"/>
                  </a:lnTo>
                  <a:lnTo>
                    <a:pt x="685246" y="1108151"/>
                  </a:lnTo>
                  <a:lnTo>
                    <a:pt x="690845" y="1127707"/>
                  </a:lnTo>
                  <a:lnTo>
                    <a:pt x="702772" y="1143374"/>
                  </a:lnTo>
                  <a:lnTo>
                    <a:pt x="719386" y="1153660"/>
                  </a:lnTo>
                  <a:lnTo>
                    <a:pt x="739044" y="1157071"/>
                  </a:lnTo>
                  <a:lnTo>
                    <a:pt x="759498" y="1151895"/>
                  </a:lnTo>
                  <a:lnTo>
                    <a:pt x="776712" y="1139121"/>
                  </a:lnTo>
                  <a:lnTo>
                    <a:pt x="788353" y="1121226"/>
                  </a:lnTo>
                  <a:lnTo>
                    <a:pt x="792092" y="1100683"/>
                  </a:lnTo>
                  <a:lnTo>
                    <a:pt x="786714" y="1080156"/>
                  </a:lnTo>
                  <a:lnTo>
                    <a:pt x="773959" y="1063750"/>
                  </a:lnTo>
                  <a:lnTo>
                    <a:pt x="755808" y="1053190"/>
                  </a:lnTo>
                  <a:lnTo>
                    <a:pt x="734243" y="1050201"/>
                  </a:lnTo>
                  <a:close/>
                </a:path>
                <a:path w="1391920" h="2165985">
                  <a:moveTo>
                    <a:pt x="882135" y="1320901"/>
                  </a:moveTo>
                  <a:lnTo>
                    <a:pt x="860035" y="1325909"/>
                  </a:lnTo>
                  <a:lnTo>
                    <a:pt x="842042" y="1339068"/>
                  </a:lnTo>
                  <a:lnTo>
                    <a:pt x="830348" y="1358009"/>
                  </a:lnTo>
                  <a:lnTo>
                    <a:pt x="827144" y="1380362"/>
                  </a:lnTo>
                  <a:lnTo>
                    <a:pt x="832928" y="1400918"/>
                  </a:lnTo>
                  <a:lnTo>
                    <a:pt x="845719" y="1417237"/>
                  </a:lnTo>
                  <a:lnTo>
                    <a:pt x="863732" y="1427765"/>
                  </a:lnTo>
                  <a:lnTo>
                    <a:pt x="885183" y="1430947"/>
                  </a:lnTo>
                  <a:lnTo>
                    <a:pt x="906156" y="1425871"/>
                  </a:lnTo>
                  <a:lnTo>
                    <a:pt x="922733" y="1413735"/>
                  </a:lnTo>
                  <a:lnTo>
                    <a:pt x="933467" y="1396117"/>
                  </a:lnTo>
                  <a:lnTo>
                    <a:pt x="936910" y="1374597"/>
                  </a:lnTo>
                  <a:lnTo>
                    <a:pt x="932166" y="1353386"/>
                  </a:lnTo>
                  <a:lnTo>
                    <a:pt x="920371" y="1336305"/>
                  </a:lnTo>
                  <a:lnTo>
                    <a:pt x="903152" y="1324946"/>
                  </a:lnTo>
                  <a:lnTo>
                    <a:pt x="882135" y="1320901"/>
                  </a:lnTo>
                  <a:close/>
                </a:path>
                <a:path w="1391920" h="2165985">
                  <a:moveTo>
                    <a:pt x="1152416" y="485152"/>
                  </a:moveTo>
                  <a:lnTo>
                    <a:pt x="1131857" y="488884"/>
                  </a:lnTo>
                  <a:lnTo>
                    <a:pt x="1114102" y="500283"/>
                  </a:lnTo>
                  <a:lnTo>
                    <a:pt x="1101397" y="517251"/>
                  </a:lnTo>
                  <a:lnTo>
                    <a:pt x="1095990" y="537692"/>
                  </a:lnTo>
                  <a:lnTo>
                    <a:pt x="1099353" y="558565"/>
                  </a:lnTo>
                  <a:lnTo>
                    <a:pt x="1110342" y="575954"/>
                  </a:lnTo>
                  <a:lnTo>
                    <a:pt x="1127249" y="588052"/>
                  </a:lnTo>
                  <a:lnTo>
                    <a:pt x="1148365" y="593051"/>
                  </a:lnTo>
                  <a:lnTo>
                    <a:pt x="1170186" y="589914"/>
                  </a:lnTo>
                  <a:lnTo>
                    <a:pt x="1187566" y="579521"/>
                  </a:lnTo>
                  <a:lnTo>
                    <a:pt x="1199217" y="563064"/>
                  </a:lnTo>
                  <a:lnTo>
                    <a:pt x="1203851" y="541731"/>
                  </a:lnTo>
                  <a:lnTo>
                    <a:pt x="1200311" y="520342"/>
                  </a:lnTo>
                  <a:lnTo>
                    <a:pt x="1189449" y="502564"/>
                  </a:lnTo>
                  <a:lnTo>
                    <a:pt x="1172929" y="490224"/>
                  </a:lnTo>
                  <a:lnTo>
                    <a:pt x="1152416" y="485152"/>
                  </a:lnTo>
                  <a:close/>
                </a:path>
                <a:path w="1391920" h="2165985">
                  <a:moveTo>
                    <a:pt x="1093069" y="1389748"/>
                  </a:moveTo>
                  <a:lnTo>
                    <a:pt x="1070439" y="1393935"/>
                  </a:lnTo>
                  <a:lnTo>
                    <a:pt x="1051902" y="1406312"/>
                  </a:lnTo>
                  <a:lnTo>
                    <a:pt x="1039509" y="1424827"/>
                  </a:lnTo>
                  <a:lnTo>
                    <a:pt x="1035309" y="1447431"/>
                  </a:lnTo>
                  <a:lnTo>
                    <a:pt x="1040008" y="1468511"/>
                  </a:lnTo>
                  <a:lnTo>
                    <a:pt x="1051870" y="1485815"/>
                  </a:lnTo>
                  <a:lnTo>
                    <a:pt x="1069199" y="1497650"/>
                  </a:lnTo>
                  <a:lnTo>
                    <a:pt x="1090300" y="1502321"/>
                  </a:lnTo>
                  <a:lnTo>
                    <a:pt x="1112860" y="1498122"/>
                  </a:lnTo>
                  <a:lnTo>
                    <a:pt x="1131271" y="1485815"/>
                  </a:lnTo>
                  <a:lnTo>
                    <a:pt x="1143712" y="1467295"/>
                  </a:lnTo>
                  <a:lnTo>
                    <a:pt x="1147920" y="1444752"/>
                  </a:lnTo>
                  <a:lnTo>
                    <a:pt x="1143261" y="1423627"/>
                  </a:lnTo>
                  <a:lnTo>
                    <a:pt x="1131459" y="1406312"/>
                  </a:lnTo>
                  <a:lnTo>
                    <a:pt x="1114159" y="1394442"/>
                  </a:lnTo>
                  <a:lnTo>
                    <a:pt x="1093069" y="1389748"/>
                  </a:lnTo>
                  <a:close/>
                </a:path>
                <a:path w="1391920" h="2165985">
                  <a:moveTo>
                    <a:pt x="1079696" y="0"/>
                  </a:moveTo>
                  <a:lnTo>
                    <a:pt x="1057275" y="5045"/>
                  </a:lnTo>
                  <a:lnTo>
                    <a:pt x="1038811" y="17913"/>
                  </a:lnTo>
                  <a:lnTo>
                    <a:pt x="1026411" y="36458"/>
                  </a:lnTo>
                  <a:lnTo>
                    <a:pt x="1022177" y="58534"/>
                  </a:lnTo>
                  <a:lnTo>
                    <a:pt x="1027612" y="80249"/>
                  </a:lnTo>
                  <a:lnTo>
                    <a:pt x="1041099" y="98731"/>
                  </a:lnTo>
                  <a:lnTo>
                    <a:pt x="1060041" y="111481"/>
                  </a:lnTo>
                  <a:lnTo>
                    <a:pt x="1081842" y="116001"/>
                  </a:lnTo>
                  <a:lnTo>
                    <a:pt x="1103912" y="110932"/>
                  </a:lnTo>
                  <a:lnTo>
                    <a:pt x="1121931" y="97966"/>
                  </a:lnTo>
                  <a:lnTo>
                    <a:pt x="1133990" y="79120"/>
                  </a:lnTo>
                  <a:lnTo>
                    <a:pt x="1138179" y="56413"/>
                  </a:lnTo>
                  <a:lnTo>
                    <a:pt x="1133433" y="33707"/>
                  </a:lnTo>
                  <a:lnTo>
                    <a:pt x="1121039" y="15709"/>
                  </a:lnTo>
                  <a:lnTo>
                    <a:pt x="1102594" y="3960"/>
                  </a:lnTo>
                  <a:lnTo>
                    <a:pt x="1079696" y="0"/>
                  </a:lnTo>
                  <a:close/>
                </a:path>
                <a:path w="1391920" h="2165985">
                  <a:moveTo>
                    <a:pt x="802709" y="138683"/>
                  </a:moveTo>
                  <a:lnTo>
                    <a:pt x="778920" y="143345"/>
                  </a:lnTo>
                  <a:lnTo>
                    <a:pt x="759491" y="156373"/>
                  </a:lnTo>
                  <a:lnTo>
                    <a:pt x="746605" y="175590"/>
                  </a:lnTo>
                  <a:lnTo>
                    <a:pt x="742447" y="198818"/>
                  </a:lnTo>
                  <a:lnTo>
                    <a:pt x="747915" y="220238"/>
                  </a:lnTo>
                  <a:lnTo>
                    <a:pt x="761078" y="238504"/>
                  </a:lnTo>
                  <a:lnTo>
                    <a:pt x="779595" y="251319"/>
                  </a:lnTo>
                  <a:lnTo>
                    <a:pt x="801121" y="256387"/>
                  </a:lnTo>
                  <a:lnTo>
                    <a:pt x="824277" y="251823"/>
                  </a:lnTo>
                  <a:lnTo>
                    <a:pt x="843233" y="238632"/>
                  </a:lnTo>
                  <a:lnTo>
                    <a:pt x="855891" y="218993"/>
                  </a:lnTo>
                  <a:lnTo>
                    <a:pt x="860151" y="195084"/>
                  </a:lnTo>
                  <a:lnTo>
                    <a:pt x="855469" y="172440"/>
                  </a:lnTo>
                  <a:lnTo>
                    <a:pt x="843498" y="154668"/>
                  </a:lnTo>
                  <a:lnTo>
                    <a:pt x="825493" y="143004"/>
                  </a:lnTo>
                  <a:lnTo>
                    <a:pt x="802709" y="138683"/>
                  </a:lnTo>
                  <a:close/>
                </a:path>
                <a:path w="1391920" h="2165985">
                  <a:moveTo>
                    <a:pt x="1022533" y="1595462"/>
                  </a:moveTo>
                  <a:lnTo>
                    <a:pt x="998270" y="1599957"/>
                  </a:lnTo>
                  <a:lnTo>
                    <a:pt x="979067" y="1612671"/>
                  </a:lnTo>
                  <a:lnTo>
                    <a:pt x="966472" y="1632003"/>
                  </a:lnTo>
                  <a:lnTo>
                    <a:pt x="962195" y="1656245"/>
                  </a:lnTo>
                  <a:lnTo>
                    <a:pt x="967458" y="1680093"/>
                  </a:lnTo>
                  <a:lnTo>
                    <a:pt x="980982" y="1699329"/>
                  </a:lnTo>
                  <a:lnTo>
                    <a:pt x="1000654" y="1711927"/>
                  </a:lnTo>
                  <a:lnTo>
                    <a:pt x="1024362" y="1715858"/>
                  </a:lnTo>
                  <a:lnTo>
                    <a:pt x="1047710" y="1709880"/>
                  </a:lnTo>
                  <a:lnTo>
                    <a:pt x="1066612" y="1695642"/>
                  </a:lnTo>
                  <a:lnTo>
                    <a:pt x="1078937" y="1675491"/>
                  </a:lnTo>
                  <a:lnTo>
                    <a:pt x="1082553" y="1651774"/>
                  </a:lnTo>
                  <a:lnTo>
                    <a:pt x="1076899" y="1629749"/>
                  </a:lnTo>
                  <a:lnTo>
                    <a:pt x="1063845" y="1611931"/>
                  </a:lnTo>
                  <a:lnTo>
                    <a:pt x="1045140" y="1599957"/>
                  </a:lnTo>
                  <a:lnTo>
                    <a:pt x="1022533" y="1595462"/>
                  </a:lnTo>
                  <a:close/>
                </a:path>
                <a:path w="1391920" h="2165985">
                  <a:moveTo>
                    <a:pt x="1222647" y="965136"/>
                  </a:moveTo>
                  <a:lnTo>
                    <a:pt x="1179818" y="984256"/>
                  </a:lnTo>
                  <a:lnTo>
                    <a:pt x="1161546" y="1026413"/>
                  </a:lnTo>
                  <a:lnTo>
                    <a:pt x="1161458" y="1026807"/>
                  </a:lnTo>
                  <a:lnTo>
                    <a:pt x="1166539" y="1051091"/>
                  </a:lnTo>
                  <a:lnTo>
                    <a:pt x="1180824" y="1071946"/>
                  </a:lnTo>
                  <a:lnTo>
                    <a:pt x="1201508" y="1086529"/>
                  </a:lnTo>
                  <a:lnTo>
                    <a:pt x="1225784" y="1091996"/>
                  </a:lnTo>
                  <a:lnTo>
                    <a:pt x="1250317" y="1086709"/>
                  </a:lnTo>
                  <a:lnTo>
                    <a:pt x="1270416" y="1072478"/>
                  </a:lnTo>
                  <a:lnTo>
                    <a:pt x="1283875" y="1051611"/>
                  </a:lnTo>
                  <a:lnTo>
                    <a:pt x="1288412" y="1026807"/>
                  </a:lnTo>
                  <a:lnTo>
                    <a:pt x="1288484" y="1026413"/>
                  </a:lnTo>
                  <a:lnTo>
                    <a:pt x="1282987" y="1001407"/>
                  </a:lnTo>
                  <a:lnTo>
                    <a:pt x="1268900" y="981663"/>
                  </a:lnTo>
                  <a:lnTo>
                    <a:pt x="1248147" y="968976"/>
                  </a:lnTo>
                  <a:lnTo>
                    <a:pt x="1222647" y="965136"/>
                  </a:lnTo>
                  <a:close/>
                </a:path>
                <a:path w="1391920" h="2165985">
                  <a:moveTo>
                    <a:pt x="944390" y="1102423"/>
                  </a:moveTo>
                  <a:lnTo>
                    <a:pt x="919177" y="1108261"/>
                  </a:lnTo>
                  <a:lnTo>
                    <a:pt x="898883" y="1122556"/>
                  </a:lnTo>
                  <a:lnTo>
                    <a:pt x="885461" y="1143275"/>
                  </a:lnTo>
                  <a:lnTo>
                    <a:pt x="880865" y="1168387"/>
                  </a:lnTo>
                  <a:lnTo>
                    <a:pt x="886430" y="1193232"/>
                  </a:lnTo>
                  <a:lnTo>
                    <a:pt x="900702" y="1213826"/>
                  </a:lnTo>
                  <a:lnTo>
                    <a:pt x="921412" y="1227921"/>
                  </a:lnTo>
                  <a:lnTo>
                    <a:pt x="946295" y="1233271"/>
                  </a:lnTo>
                  <a:lnTo>
                    <a:pt x="972500" y="1227921"/>
                  </a:lnTo>
                  <a:lnTo>
                    <a:pt x="993766" y="1212932"/>
                  </a:lnTo>
                  <a:lnTo>
                    <a:pt x="1007587" y="1190759"/>
                  </a:lnTo>
                  <a:lnTo>
                    <a:pt x="1011776" y="1163789"/>
                  </a:lnTo>
                  <a:lnTo>
                    <a:pt x="1005696" y="1138619"/>
                  </a:lnTo>
                  <a:lnTo>
                    <a:pt x="991270" y="1118938"/>
                  </a:lnTo>
                  <a:lnTo>
                    <a:pt x="970251" y="1106341"/>
                  </a:lnTo>
                  <a:lnTo>
                    <a:pt x="944390" y="1102423"/>
                  </a:lnTo>
                  <a:close/>
                </a:path>
                <a:path w="1391920" h="2165985">
                  <a:moveTo>
                    <a:pt x="47338" y="1040955"/>
                  </a:moveTo>
                  <a:lnTo>
                    <a:pt x="24394" y="1045110"/>
                  </a:lnTo>
                  <a:lnTo>
                    <a:pt x="4562" y="1135392"/>
                  </a:lnTo>
                  <a:lnTo>
                    <a:pt x="0" y="1156741"/>
                  </a:lnTo>
                  <a:lnTo>
                    <a:pt x="767" y="1157285"/>
                  </a:lnTo>
                  <a:lnTo>
                    <a:pt x="66403" y="1171984"/>
                  </a:lnTo>
                  <a:lnTo>
                    <a:pt x="71064" y="1171099"/>
                  </a:lnTo>
                  <a:lnTo>
                    <a:pt x="92952" y="1156741"/>
                  </a:lnTo>
                  <a:lnTo>
                    <a:pt x="108127" y="1135392"/>
                  </a:lnTo>
                  <a:lnTo>
                    <a:pt x="114089" y="1109459"/>
                  </a:lnTo>
                  <a:lnTo>
                    <a:pt x="109148" y="1083432"/>
                  </a:lnTo>
                  <a:lnTo>
                    <a:pt x="94825" y="1061748"/>
                  </a:lnTo>
                  <a:lnTo>
                    <a:pt x="73447" y="1046794"/>
                  </a:lnTo>
                  <a:lnTo>
                    <a:pt x="47338" y="1040955"/>
                  </a:lnTo>
                  <a:close/>
                </a:path>
                <a:path w="1391920" h="2165985">
                  <a:moveTo>
                    <a:pt x="1159655" y="1866379"/>
                  </a:moveTo>
                  <a:lnTo>
                    <a:pt x="1133243" y="1872225"/>
                  </a:lnTo>
                  <a:lnTo>
                    <a:pt x="1112128" y="1887104"/>
                  </a:lnTo>
                  <a:lnTo>
                    <a:pt x="1098287" y="1908943"/>
                  </a:lnTo>
                  <a:lnTo>
                    <a:pt x="1093691" y="1935670"/>
                  </a:lnTo>
                  <a:lnTo>
                    <a:pt x="1099765" y="1961935"/>
                  </a:lnTo>
                  <a:lnTo>
                    <a:pt x="1115002" y="1983436"/>
                  </a:lnTo>
                  <a:lnTo>
                    <a:pt x="1127865" y="1991856"/>
                  </a:lnTo>
                  <a:lnTo>
                    <a:pt x="1195676" y="1877091"/>
                  </a:lnTo>
                  <a:lnTo>
                    <a:pt x="1186268" y="1871119"/>
                  </a:lnTo>
                  <a:lnTo>
                    <a:pt x="1159655" y="1866379"/>
                  </a:lnTo>
                  <a:close/>
                </a:path>
                <a:path w="1391920" h="2165985">
                  <a:moveTo>
                    <a:pt x="673791" y="1243482"/>
                  </a:moveTo>
                  <a:lnTo>
                    <a:pt x="645982" y="1249107"/>
                  </a:lnTo>
                  <a:lnTo>
                    <a:pt x="623274" y="1264497"/>
                  </a:lnTo>
                  <a:lnTo>
                    <a:pt x="608219" y="1287084"/>
                  </a:lnTo>
                  <a:lnTo>
                    <a:pt x="603370" y="1314297"/>
                  </a:lnTo>
                  <a:lnTo>
                    <a:pt x="609800" y="1339852"/>
                  </a:lnTo>
                  <a:lnTo>
                    <a:pt x="625285" y="1361397"/>
                  </a:lnTo>
                  <a:lnTo>
                    <a:pt x="647173" y="1376342"/>
                  </a:lnTo>
                  <a:lnTo>
                    <a:pt x="672813" y="1382102"/>
                  </a:lnTo>
                  <a:lnTo>
                    <a:pt x="699978" y="1376578"/>
                  </a:lnTo>
                  <a:lnTo>
                    <a:pt x="722161" y="1361038"/>
                  </a:lnTo>
                  <a:lnTo>
                    <a:pt x="736944" y="1337999"/>
                  </a:lnTo>
                  <a:lnTo>
                    <a:pt x="741914" y="1309979"/>
                  </a:lnTo>
                  <a:lnTo>
                    <a:pt x="736258" y="1283494"/>
                  </a:lnTo>
                  <a:lnTo>
                    <a:pt x="721869" y="1262462"/>
                  </a:lnTo>
                  <a:lnTo>
                    <a:pt x="700471" y="1248564"/>
                  </a:lnTo>
                  <a:lnTo>
                    <a:pt x="673791" y="1243482"/>
                  </a:lnTo>
                  <a:close/>
                </a:path>
                <a:path w="1391920" h="2165985">
                  <a:moveTo>
                    <a:pt x="256672" y="1099096"/>
                  </a:moveTo>
                  <a:lnTo>
                    <a:pt x="229068" y="1104091"/>
                  </a:lnTo>
                  <a:lnTo>
                    <a:pt x="205866" y="1118857"/>
                  </a:lnTo>
                  <a:lnTo>
                    <a:pt x="189532" y="1141090"/>
                  </a:lnTo>
                  <a:lnTo>
                    <a:pt x="182530" y="1168488"/>
                  </a:lnTo>
                  <a:lnTo>
                    <a:pt x="186896" y="1198012"/>
                  </a:lnTo>
                  <a:lnTo>
                    <a:pt x="187574" y="1199121"/>
                  </a:lnTo>
                  <a:lnTo>
                    <a:pt x="201058" y="1202141"/>
                  </a:lnTo>
                  <a:lnTo>
                    <a:pt x="255752" y="1215873"/>
                  </a:lnTo>
                  <a:lnTo>
                    <a:pt x="299063" y="1229260"/>
                  </a:lnTo>
                  <a:lnTo>
                    <a:pt x="307037" y="1223965"/>
                  </a:lnTo>
                  <a:lnTo>
                    <a:pt x="323175" y="1200226"/>
                  </a:lnTo>
                  <a:lnTo>
                    <a:pt x="328757" y="1171346"/>
                  </a:lnTo>
                  <a:lnTo>
                    <a:pt x="322606" y="1143905"/>
                  </a:lnTo>
                  <a:lnTo>
                    <a:pt x="306917" y="1121086"/>
                  </a:lnTo>
                  <a:lnTo>
                    <a:pt x="284127" y="1105334"/>
                  </a:lnTo>
                  <a:lnTo>
                    <a:pt x="256672" y="1099096"/>
                  </a:lnTo>
                  <a:close/>
                </a:path>
                <a:path w="1391920" h="2165985">
                  <a:moveTo>
                    <a:pt x="465067" y="1168933"/>
                  </a:moveTo>
                  <a:lnTo>
                    <a:pt x="435878" y="1174650"/>
                  </a:lnTo>
                  <a:lnTo>
                    <a:pt x="411801" y="1190640"/>
                  </a:lnTo>
                  <a:lnTo>
                    <a:pt x="395513" y="1214274"/>
                  </a:lnTo>
                  <a:lnTo>
                    <a:pt x="389692" y="1242923"/>
                  </a:lnTo>
                  <a:lnTo>
                    <a:pt x="395229" y="1267048"/>
                  </a:lnTo>
                  <a:lnTo>
                    <a:pt x="406661" y="1272098"/>
                  </a:lnTo>
                  <a:lnTo>
                    <a:pt x="452781" y="1295958"/>
                  </a:lnTo>
                  <a:lnTo>
                    <a:pt x="481832" y="1313386"/>
                  </a:lnTo>
                  <a:lnTo>
                    <a:pt x="493349" y="1310705"/>
                  </a:lnTo>
                  <a:lnTo>
                    <a:pt x="515903" y="1294920"/>
                  </a:lnTo>
                  <a:lnTo>
                    <a:pt x="531430" y="1272098"/>
                  </a:lnTo>
                  <a:lnTo>
                    <a:pt x="537660" y="1244511"/>
                  </a:lnTo>
                  <a:lnTo>
                    <a:pt x="532707" y="1214890"/>
                  </a:lnTo>
                  <a:lnTo>
                    <a:pt x="517584" y="1190991"/>
                  </a:lnTo>
                  <a:lnTo>
                    <a:pt x="494351" y="1174957"/>
                  </a:lnTo>
                  <a:lnTo>
                    <a:pt x="465067" y="1168933"/>
                  </a:lnTo>
                  <a:close/>
                </a:path>
                <a:path w="1391920" h="2165985">
                  <a:moveTo>
                    <a:pt x="1156467" y="1163434"/>
                  </a:moveTo>
                  <a:lnTo>
                    <a:pt x="1128904" y="1168799"/>
                  </a:lnTo>
                  <a:lnTo>
                    <a:pt x="1105912" y="1183838"/>
                  </a:lnTo>
                  <a:lnTo>
                    <a:pt x="1089888" y="1206252"/>
                  </a:lnTo>
                  <a:lnTo>
                    <a:pt x="1083226" y="1233741"/>
                  </a:lnTo>
                  <a:lnTo>
                    <a:pt x="1087949" y="1263168"/>
                  </a:lnTo>
                  <a:lnTo>
                    <a:pt x="1103097" y="1287256"/>
                  </a:lnTo>
                  <a:lnTo>
                    <a:pt x="1126373" y="1303585"/>
                  </a:lnTo>
                  <a:lnTo>
                    <a:pt x="1155477" y="1309738"/>
                  </a:lnTo>
                  <a:lnTo>
                    <a:pt x="1183273" y="1304451"/>
                  </a:lnTo>
                  <a:lnTo>
                    <a:pt x="1206439" y="1289607"/>
                  </a:lnTo>
                  <a:lnTo>
                    <a:pt x="1222617" y="1267416"/>
                  </a:lnTo>
                  <a:lnTo>
                    <a:pt x="1229454" y="1240091"/>
                  </a:lnTo>
                  <a:lnTo>
                    <a:pt x="1224576" y="1211138"/>
                  </a:lnTo>
                  <a:lnTo>
                    <a:pt x="1208925" y="1186756"/>
                  </a:lnTo>
                  <a:lnTo>
                    <a:pt x="1185292" y="1169877"/>
                  </a:lnTo>
                  <a:lnTo>
                    <a:pt x="1156467" y="1163434"/>
                  </a:lnTo>
                  <a:close/>
                </a:path>
                <a:path w="1391920" h="2165985">
                  <a:moveTo>
                    <a:pt x="1083772" y="676236"/>
                  </a:moveTo>
                  <a:lnTo>
                    <a:pt x="1056259" y="682641"/>
                  </a:lnTo>
                  <a:lnTo>
                    <a:pt x="1033687" y="698468"/>
                  </a:lnTo>
                  <a:lnTo>
                    <a:pt x="1018396" y="721324"/>
                  </a:lnTo>
                  <a:lnTo>
                    <a:pt x="1012729" y="748817"/>
                  </a:lnTo>
                  <a:lnTo>
                    <a:pt x="1018908" y="777622"/>
                  </a:lnTo>
                  <a:lnTo>
                    <a:pt x="1035616" y="801458"/>
                  </a:lnTo>
                  <a:lnTo>
                    <a:pt x="1059879" y="817436"/>
                  </a:lnTo>
                  <a:lnTo>
                    <a:pt x="1088725" y="822667"/>
                  </a:lnTo>
                  <a:lnTo>
                    <a:pt x="1116061" y="816089"/>
                  </a:lnTo>
                  <a:lnTo>
                    <a:pt x="1138402" y="800080"/>
                  </a:lnTo>
                  <a:lnTo>
                    <a:pt x="1153484" y="777005"/>
                  </a:lnTo>
                  <a:lnTo>
                    <a:pt x="1159045" y="749223"/>
                  </a:lnTo>
                  <a:lnTo>
                    <a:pt x="1153188" y="720033"/>
                  </a:lnTo>
                  <a:lnTo>
                    <a:pt x="1137106" y="696599"/>
                  </a:lnTo>
                  <a:lnTo>
                    <a:pt x="1113175" y="681231"/>
                  </a:lnTo>
                  <a:lnTo>
                    <a:pt x="1083772" y="676236"/>
                  </a:lnTo>
                  <a:close/>
                </a:path>
                <a:path w="1391920" h="2165985">
                  <a:moveTo>
                    <a:pt x="733189" y="332790"/>
                  </a:moveTo>
                  <a:lnTo>
                    <a:pt x="704181" y="338434"/>
                  </a:lnTo>
                  <a:lnTo>
                    <a:pt x="680252" y="354326"/>
                  </a:lnTo>
                  <a:lnTo>
                    <a:pt x="664062" y="377853"/>
                  </a:lnTo>
                  <a:lnTo>
                    <a:pt x="658272" y="406400"/>
                  </a:lnTo>
                  <a:lnTo>
                    <a:pt x="664728" y="434906"/>
                  </a:lnTo>
                  <a:lnTo>
                    <a:pt x="681521" y="458623"/>
                  </a:lnTo>
                  <a:lnTo>
                    <a:pt x="705669" y="474656"/>
                  </a:lnTo>
                  <a:lnTo>
                    <a:pt x="734192" y="480110"/>
                  </a:lnTo>
                  <a:lnTo>
                    <a:pt x="761278" y="473850"/>
                  </a:lnTo>
                  <a:lnTo>
                    <a:pt x="783737" y="458184"/>
                  </a:lnTo>
                  <a:lnTo>
                    <a:pt x="799234" y="435469"/>
                  </a:lnTo>
                  <a:lnTo>
                    <a:pt x="805439" y="408063"/>
                  </a:lnTo>
                  <a:lnTo>
                    <a:pt x="800487" y="378746"/>
                  </a:lnTo>
                  <a:lnTo>
                    <a:pt x="785364" y="354939"/>
                  </a:lnTo>
                  <a:lnTo>
                    <a:pt x="762216" y="338876"/>
                  </a:lnTo>
                  <a:lnTo>
                    <a:pt x="733189" y="332790"/>
                  </a:lnTo>
                  <a:close/>
                </a:path>
                <a:path w="1391920" h="2165985">
                  <a:moveTo>
                    <a:pt x="1014342" y="193713"/>
                  </a:moveTo>
                  <a:lnTo>
                    <a:pt x="985012" y="198553"/>
                  </a:lnTo>
                  <a:lnTo>
                    <a:pt x="960635" y="213918"/>
                  </a:lnTo>
                  <a:lnTo>
                    <a:pt x="943927" y="237247"/>
                  </a:lnTo>
                  <a:lnTo>
                    <a:pt x="937608" y="265976"/>
                  </a:lnTo>
                  <a:lnTo>
                    <a:pt x="943662" y="294784"/>
                  </a:lnTo>
                  <a:lnTo>
                    <a:pt x="960286" y="318674"/>
                  </a:lnTo>
                  <a:lnTo>
                    <a:pt x="984512" y="334745"/>
                  </a:lnTo>
                  <a:lnTo>
                    <a:pt x="1013376" y="340093"/>
                  </a:lnTo>
                  <a:lnTo>
                    <a:pt x="1040729" y="333637"/>
                  </a:lnTo>
                  <a:lnTo>
                    <a:pt x="1063130" y="317727"/>
                  </a:lnTo>
                  <a:lnTo>
                    <a:pt x="1078261" y="294784"/>
                  </a:lnTo>
                  <a:lnTo>
                    <a:pt x="1083976" y="266966"/>
                  </a:lnTo>
                  <a:lnTo>
                    <a:pt x="1078734" y="239006"/>
                  </a:lnTo>
                  <a:lnTo>
                    <a:pt x="1064041" y="216066"/>
                  </a:lnTo>
                  <a:lnTo>
                    <a:pt x="1041908" y="200263"/>
                  </a:lnTo>
                  <a:lnTo>
                    <a:pt x="1014342" y="193713"/>
                  </a:lnTo>
                  <a:close/>
                </a:path>
                <a:path w="1391920" h="2165985">
                  <a:moveTo>
                    <a:pt x="596956" y="750125"/>
                  </a:moveTo>
                  <a:lnTo>
                    <a:pt x="567645" y="756265"/>
                  </a:lnTo>
                  <a:lnTo>
                    <a:pt x="544516" y="772250"/>
                  </a:lnTo>
                  <a:lnTo>
                    <a:pt x="529482" y="796086"/>
                  </a:lnTo>
                  <a:lnTo>
                    <a:pt x="524452" y="825779"/>
                  </a:lnTo>
                  <a:lnTo>
                    <a:pt x="530938" y="854787"/>
                  </a:lnTo>
                  <a:lnTo>
                    <a:pt x="547471" y="878466"/>
                  </a:lnTo>
                  <a:lnTo>
                    <a:pt x="571404" y="894243"/>
                  </a:lnTo>
                  <a:lnTo>
                    <a:pt x="600093" y="899540"/>
                  </a:lnTo>
                  <a:lnTo>
                    <a:pt x="628580" y="892650"/>
                  </a:lnTo>
                  <a:lnTo>
                    <a:pt x="652295" y="875550"/>
                  </a:lnTo>
                  <a:lnTo>
                    <a:pt x="668368" y="851231"/>
                  </a:lnTo>
                  <a:lnTo>
                    <a:pt x="673931" y="822680"/>
                  </a:lnTo>
                  <a:lnTo>
                    <a:pt x="667326" y="794204"/>
                  </a:lnTo>
                  <a:lnTo>
                    <a:pt x="650560" y="770986"/>
                  </a:lnTo>
                  <a:lnTo>
                    <a:pt x="626236" y="755477"/>
                  </a:lnTo>
                  <a:lnTo>
                    <a:pt x="596956" y="750125"/>
                  </a:lnTo>
                  <a:close/>
                </a:path>
                <a:path w="1391920" h="2165985">
                  <a:moveTo>
                    <a:pt x="815536" y="1510474"/>
                  </a:moveTo>
                  <a:lnTo>
                    <a:pt x="785554" y="1515059"/>
                  </a:lnTo>
                  <a:lnTo>
                    <a:pt x="761286" y="1529678"/>
                  </a:lnTo>
                  <a:lnTo>
                    <a:pt x="744722" y="1552510"/>
                  </a:lnTo>
                  <a:lnTo>
                    <a:pt x="741901" y="1564506"/>
                  </a:lnTo>
                  <a:lnTo>
                    <a:pt x="762504" y="1595038"/>
                  </a:lnTo>
                  <a:lnTo>
                    <a:pt x="790012" y="1640173"/>
                  </a:lnTo>
                  <a:lnTo>
                    <a:pt x="800507" y="1659229"/>
                  </a:lnTo>
                  <a:lnTo>
                    <a:pt x="813174" y="1661871"/>
                  </a:lnTo>
                  <a:lnTo>
                    <a:pt x="841944" y="1655798"/>
                  </a:lnTo>
                  <a:lnTo>
                    <a:pt x="866028" y="1639471"/>
                  </a:lnTo>
                  <a:lnTo>
                    <a:pt x="882697" y="1615586"/>
                  </a:lnTo>
                  <a:lnTo>
                    <a:pt x="889221" y="1586839"/>
                  </a:lnTo>
                  <a:lnTo>
                    <a:pt x="883864" y="1557805"/>
                  </a:lnTo>
                  <a:lnTo>
                    <a:pt x="868242" y="1533788"/>
                  </a:lnTo>
                  <a:lnTo>
                    <a:pt x="844689" y="1517205"/>
                  </a:lnTo>
                  <a:lnTo>
                    <a:pt x="815536" y="1510474"/>
                  </a:lnTo>
                  <a:close/>
                </a:path>
                <a:path w="1391920" h="2165985">
                  <a:moveTo>
                    <a:pt x="1080985" y="2071198"/>
                  </a:moveTo>
                  <a:lnTo>
                    <a:pt x="1069057" y="2073187"/>
                  </a:lnTo>
                  <a:lnTo>
                    <a:pt x="1043682" y="2089303"/>
                  </a:lnTo>
                  <a:lnTo>
                    <a:pt x="1026627" y="2113785"/>
                  </a:lnTo>
                  <a:lnTo>
                    <a:pt x="1020590" y="2144052"/>
                  </a:lnTo>
                  <a:lnTo>
                    <a:pt x="1025302" y="2165436"/>
                  </a:lnTo>
                  <a:lnTo>
                    <a:pt x="1080985" y="2071198"/>
                  </a:lnTo>
                  <a:close/>
                </a:path>
                <a:path w="1391920" h="2165985">
                  <a:moveTo>
                    <a:pt x="943628" y="398627"/>
                  </a:moveTo>
                  <a:lnTo>
                    <a:pt x="914390" y="403583"/>
                  </a:lnTo>
                  <a:lnTo>
                    <a:pt x="890083" y="418714"/>
                  </a:lnTo>
                  <a:lnTo>
                    <a:pt x="873060" y="441838"/>
                  </a:lnTo>
                  <a:lnTo>
                    <a:pt x="865675" y="470776"/>
                  </a:lnTo>
                  <a:lnTo>
                    <a:pt x="869963" y="502038"/>
                  </a:lnTo>
                  <a:lnTo>
                    <a:pt x="885181" y="527523"/>
                  </a:lnTo>
                  <a:lnTo>
                    <a:pt x="909150" y="544849"/>
                  </a:lnTo>
                  <a:lnTo>
                    <a:pt x="939691" y="551637"/>
                  </a:lnTo>
                  <a:lnTo>
                    <a:pt x="969173" y="546617"/>
                  </a:lnTo>
                  <a:lnTo>
                    <a:pt x="993661" y="531599"/>
                  </a:lnTo>
                  <a:lnTo>
                    <a:pt x="1010827" y="508699"/>
                  </a:lnTo>
                  <a:lnTo>
                    <a:pt x="1018342" y="480034"/>
                  </a:lnTo>
                  <a:lnTo>
                    <a:pt x="1013792" y="449550"/>
                  </a:lnTo>
                  <a:lnTo>
                    <a:pt x="998001" y="423838"/>
                  </a:lnTo>
                  <a:lnTo>
                    <a:pt x="973703" y="405873"/>
                  </a:lnTo>
                  <a:lnTo>
                    <a:pt x="943628" y="398627"/>
                  </a:lnTo>
                  <a:close/>
                </a:path>
                <a:path w="1391920" h="2165985">
                  <a:moveTo>
                    <a:pt x="949254" y="1788756"/>
                  </a:moveTo>
                  <a:lnTo>
                    <a:pt x="920172" y="1795313"/>
                  </a:lnTo>
                  <a:lnTo>
                    <a:pt x="897151" y="1811501"/>
                  </a:lnTo>
                  <a:lnTo>
                    <a:pt x="883118" y="1833684"/>
                  </a:lnTo>
                  <a:lnTo>
                    <a:pt x="926444" y="1935403"/>
                  </a:lnTo>
                  <a:lnTo>
                    <a:pt x="926514" y="1935568"/>
                  </a:lnTo>
                  <a:lnTo>
                    <a:pt x="950245" y="1940953"/>
                  </a:lnTo>
                  <a:lnTo>
                    <a:pt x="980362" y="1935403"/>
                  </a:lnTo>
                  <a:lnTo>
                    <a:pt x="1005480" y="1918795"/>
                  </a:lnTo>
                  <a:lnTo>
                    <a:pt x="1022650" y="1894019"/>
                  </a:lnTo>
                  <a:lnTo>
                    <a:pt x="1028921" y="1863966"/>
                  </a:lnTo>
                  <a:lnTo>
                    <a:pt x="1022526" y="1833860"/>
                  </a:lnTo>
                  <a:lnTo>
                    <a:pt x="1005399" y="1809669"/>
                  </a:lnTo>
                  <a:lnTo>
                    <a:pt x="980117" y="1793823"/>
                  </a:lnTo>
                  <a:lnTo>
                    <a:pt x="949254" y="1788756"/>
                  </a:lnTo>
                  <a:close/>
                </a:path>
                <a:path w="1391920" h="2165985">
                  <a:moveTo>
                    <a:pt x="1015446" y="881151"/>
                  </a:moveTo>
                  <a:lnTo>
                    <a:pt x="985240" y="887916"/>
                  </a:lnTo>
                  <a:lnTo>
                    <a:pt x="961073" y="905389"/>
                  </a:lnTo>
                  <a:lnTo>
                    <a:pt x="945386" y="930939"/>
                  </a:lnTo>
                  <a:lnTo>
                    <a:pt x="940618" y="961936"/>
                  </a:lnTo>
                  <a:lnTo>
                    <a:pt x="947566" y="991032"/>
                  </a:lnTo>
                  <a:lnTo>
                    <a:pt x="964146" y="1014029"/>
                  </a:lnTo>
                  <a:lnTo>
                    <a:pt x="988312" y="1029014"/>
                  </a:lnTo>
                  <a:lnTo>
                    <a:pt x="1018012" y="1034072"/>
                  </a:lnTo>
                  <a:lnTo>
                    <a:pt x="1047297" y="1027900"/>
                  </a:lnTo>
                  <a:lnTo>
                    <a:pt x="1071139" y="1011910"/>
                  </a:lnTo>
                  <a:lnTo>
                    <a:pt x="1087299" y="988319"/>
                  </a:lnTo>
                  <a:lnTo>
                    <a:pt x="1093539" y="959345"/>
                  </a:lnTo>
                  <a:lnTo>
                    <a:pt x="1087641" y="929021"/>
                  </a:lnTo>
                  <a:lnTo>
                    <a:pt x="1070761" y="903979"/>
                  </a:lnTo>
                  <a:lnTo>
                    <a:pt x="1045747" y="887071"/>
                  </a:lnTo>
                  <a:lnTo>
                    <a:pt x="1015446" y="881151"/>
                  </a:lnTo>
                  <a:close/>
                </a:path>
                <a:path w="1391920" h="2165985">
                  <a:moveTo>
                    <a:pt x="808665" y="817054"/>
                  </a:moveTo>
                  <a:lnTo>
                    <a:pt x="778582" y="822940"/>
                  </a:lnTo>
                  <a:lnTo>
                    <a:pt x="753622" y="839817"/>
                  </a:lnTo>
                  <a:lnTo>
                    <a:pt x="736708" y="864769"/>
                  </a:lnTo>
                  <a:lnTo>
                    <a:pt x="730763" y="894880"/>
                  </a:lnTo>
                  <a:lnTo>
                    <a:pt x="736944" y="923670"/>
                  </a:lnTo>
                  <a:lnTo>
                    <a:pt x="753014" y="947119"/>
                  </a:lnTo>
                  <a:lnTo>
                    <a:pt x="776751" y="963033"/>
                  </a:lnTo>
                  <a:lnTo>
                    <a:pt x="805935" y="969213"/>
                  </a:lnTo>
                  <a:lnTo>
                    <a:pt x="835586" y="964266"/>
                  </a:lnTo>
                  <a:lnTo>
                    <a:pt x="859614" y="949467"/>
                  </a:lnTo>
                  <a:lnTo>
                    <a:pt x="876047" y="926654"/>
                  </a:lnTo>
                  <a:lnTo>
                    <a:pt x="882909" y="897661"/>
                  </a:lnTo>
                  <a:lnTo>
                    <a:pt x="878199" y="866698"/>
                  </a:lnTo>
                  <a:lnTo>
                    <a:pt x="862675" y="841227"/>
                  </a:lnTo>
                  <a:lnTo>
                    <a:pt x="838707" y="823821"/>
                  </a:lnTo>
                  <a:lnTo>
                    <a:pt x="808665" y="817054"/>
                  </a:lnTo>
                  <a:close/>
                </a:path>
                <a:path w="1391920" h="2165985">
                  <a:moveTo>
                    <a:pt x="879214" y="608749"/>
                  </a:moveTo>
                  <a:lnTo>
                    <a:pt x="849449" y="613590"/>
                  </a:lnTo>
                  <a:lnTo>
                    <a:pt x="825170" y="628381"/>
                  </a:lnTo>
                  <a:lnTo>
                    <a:pt x="808428" y="651238"/>
                  </a:lnTo>
                  <a:lnTo>
                    <a:pt x="801274" y="680275"/>
                  </a:lnTo>
                  <a:lnTo>
                    <a:pt x="805792" y="711370"/>
                  </a:lnTo>
                  <a:lnTo>
                    <a:pt x="821248" y="737042"/>
                  </a:lnTo>
                  <a:lnTo>
                    <a:pt x="845261" y="754683"/>
                  </a:lnTo>
                  <a:lnTo>
                    <a:pt x="875454" y="761682"/>
                  </a:lnTo>
                  <a:lnTo>
                    <a:pt x="905764" y="756003"/>
                  </a:lnTo>
                  <a:lnTo>
                    <a:pt x="930909" y="739268"/>
                  </a:lnTo>
                  <a:lnTo>
                    <a:pt x="947996" y="714335"/>
                  </a:lnTo>
                  <a:lnTo>
                    <a:pt x="954131" y="684060"/>
                  </a:lnTo>
                  <a:lnTo>
                    <a:pt x="948124" y="654997"/>
                  </a:lnTo>
                  <a:lnTo>
                    <a:pt x="932165" y="631278"/>
                  </a:lnTo>
                  <a:lnTo>
                    <a:pt x="908459" y="615122"/>
                  </a:lnTo>
                  <a:lnTo>
                    <a:pt x="879214" y="608749"/>
                  </a:lnTo>
                  <a:close/>
                </a:path>
                <a:path w="1391920" h="2165985">
                  <a:moveTo>
                    <a:pt x="668394" y="538010"/>
                  </a:moveTo>
                  <a:lnTo>
                    <a:pt x="638143" y="544257"/>
                  </a:lnTo>
                  <a:lnTo>
                    <a:pt x="613296" y="561424"/>
                  </a:lnTo>
                  <a:lnTo>
                    <a:pt x="596672" y="586632"/>
                  </a:lnTo>
                  <a:lnTo>
                    <a:pt x="591089" y="617004"/>
                  </a:lnTo>
                  <a:lnTo>
                    <a:pt x="598164" y="647180"/>
                  </a:lnTo>
                  <a:lnTo>
                    <a:pt x="615868" y="671107"/>
                  </a:lnTo>
                  <a:lnTo>
                    <a:pt x="641604" y="686435"/>
                  </a:lnTo>
                  <a:lnTo>
                    <a:pt x="672775" y="690816"/>
                  </a:lnTo>
                  <a:lnTo>
                    <a:pt x="701818" y="683560"/>
                  </a:lnTo>
                  <a:lnTo>
                    <a:pt x="724612" y="666751"/>
                  </a:lnTo>
                  <a:lnTo>
                    <a:pt x="739292" y="642430"/>
                  </a:lnTo>
                  <a:lnTo>
                    <a:pt x="743997" y="612635"/>
                  </a:lnTo>
                  <a:lnTo>
                    <a:pt x="737499" y="583396"/>
                  </a:lnTo>
                  <a:lnTo>
                    <a:pt x="721254" y="559754"/>
                  </a:lnTo>
                  <a:lnTo>
                    <a:pt x="697480" y="543896"/>
                  </a:lnTo>
                  <a:lnTo>
                    <a:pt x="668394" y="538010"/>
                  </a:lnTo>
                  <a:close/>
                </a:path>
              </a:pathLst>
            </a:custGeom>
            <a:solidFill>
              <a:srgbClr val="A1C40E">
                <a:alpha val="119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45348" y="1390916"/>
              <a:ext cx="6755571" cy="634522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9776246"/>
              <a:ext cx="9271000" cy="1016000"/>
            </a:xfrm>
            <a:custGeom>
              <a:avLst/>
              <a:gdLst/>
              <a:ahLst/>
              <a:cxnLst/>
              <a:rect l="l" t="t" r="r" b="b"/>
              <a:pathLst>
                <a:path w="9271000" h="1016000">
                  <a:moveTo>
                    <a:pt x="8714000" y="508393"/>
                  </a:moveTo>
                  <a:lnTo>
                    <a:pt x="541931" y="508393"/>
                  </a:lnTo>
                  <a:lnTo>
                    <a:pt x="311071" y="739254"/>
                  </a:lnTo>
                  <a:lnTo>
                    <a:pt x="273512" y="774805"/>
                  </a:lnTo>
                  <a:lnTo>
                    <a:pt x="234252" y="808086"/>
                  </a:lnTo>
                  <a:lnTo>
                    <a:pt x="193395" y="839055"/>
                  </a:lnTo>
                  <a:lnTo>
                    <a:pt x="151046" y="867669"/>
                  </a:lnTo>
                  <a:lnTo>
                    <a:pt x="107308" y="893888"/>
                  </a:lnTo>
                  <a:lnTo>
                    <a:pt x="62288" y="917669"/>
                  </a:lnTo>
                  <a:lnTo>
                    <a:pt x="16088" y="938972"/>
                  </a:lnTo>
                  <a:lnTo>
                    <a:pt x="0" y="945363"/>
                  </a:lnTo>
                  <a:lnTo>
                    <a:pt x="0" y="1016000"/>
                  </a:lnTo>
                  <a:lnTo>
                    <a:pt x="9271000" y="1016000"/>
                  </a:lnTo>
                  <a:lnTo>
                    <a:pt x="9271000" y="951613"/>
                  </a:lnTo>
                  <a:lnTo>
                    <a:pt x="9267903" y="950491"/>
                  </a:lnTo>
                  <a:lnTo>
                    <a:pt x="9223391" y="931745"/>
                  </a:lnTo>
                  <a:lnTo>
                    <a:pt x="9179881" y="910738"/>
                  </a:lnTo>
                  <a:lnTo>
                    <a:pt x="9137461" y="887507"/>
                  </a:lnTo>
                  <a:lnTo>
                    <a:pt x="9096223" y="862088"/>
                  </a:lnTo>
                  <a:lnTo>
                    <a:pt x="9056254" y="834518"/>
                  </a:lnTo>
                  <a:lnTo>
                    <a:pt x="9017644" y="804831"/>
                  </a:lnTo>
                  <a:lnTo>
                    <a:pt x="8980483" y="773064"/>
                  </a:lnTo>
                  <a:lnTo>
                    <a:pt x="8944861" y="739254"/>
                  </a:lnTo>
                  <a:lnTo>
                    <a:pt x="8714000" y="508393"/>
                  </a:lnTo>
                  <a:close/>
                </a:path>
                <a:path w="9271000" h="1016000">
                  <a:moveTo>
                    <a:pt x="8007563" y="0"/>
                  </a:moveTo>
                  <a:lnTo>
                    <a:pt x="1248369" y="0"/>
                  </a:lnTo>
                  <a:lnTo>
                    <a:pt x="1201111" y="2339"/>
                  </a:lnTo>
                  <a:lnTo>
                    <a:pt x="1154654" y="9272"/>
                  </a:lnTo>
                  <a:lnTo>
                    <a:pt x="1109311" y="20669"/>
                  </a:lnTo>
                  <a:lnTo>
                    <a:pt x="1065395" y="36398"/>
                  </a:lnTo>
                  <a:lnTo>
                    <a:pt x="1023221" y="56330"/>
                  </a:lnTo>
                  <a:lnTo>
                    <a:pt x="983102" y="80335"/>
                  </a:lnTo>
                  <a:lnTo>
                    <a:pt x="945351" y="108282"/>
                  </a:lnTo>
                  <a:lnTo>
                    <a:pt x="910282" y="140042"/>
                  </a:lnTo>
                  <a:lnTo>
                    <a:pt x="542185" y="508139"/>
                  </a:lnTo>
                  <a:lnTo>
                    <a:pt x="542452" y="508393"/>
                  </a:lnTo>
                  <a:lnTo>
                    <a:pt x="8713480" y="508393"/>
                  </a:lnTo>
                  <a:lnTo>
                    <a:pt x="8713734" y="508139"/>
                  </a:lnTo>
                  <a:lnTo>
                    <a:pt x="8345650" y="140042"/>
                  </a:lnTo>
                  <a:lnTo>
                    <a:pt x="8310577" y="108282"/>
                  </a:lnTo>
                  <a:lnTo>
                    <a:pt x="8272825" y="80335"/>
                  </a:lnTo>
                  <a:lnTo>
                    <a:pt x="8232705" y="56330"/>
                  </a:lnTo>
                  <a:lnTo>
                    <a:pt x="8190532" y="36398"/>
                  </a:lnTo>
                  <a:lnTo>
                    <a:pt x="8146618" y="20669"/>
                  </a:lnTo>
                  <a:lnTo>
                    <a:pt x="8101276" y="9272"/>
                  </a:lnTo>
                  <a:lnTo>
                    <a:pt x="8054820" y="2339"/>
                  </a:lnTo>
                  <a:lnTo>
                    <a:pt x="8007563" y="0"/>
                  </a:lnTo>
                  <a:close/>
                </a:path>
              </a:pathLst>
            </a:custGeom>
            <a:solidFill>
              <a:srgbClr val="5107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057386" y="2247367"/>
            <a:ext cx="6915150" cy="4665345"/>
          </a:xfrm>
          <a:prstGeom prst="rect">
            <a:avLst/>
          </a:prstGeom>
        </p:spPr>
        <p:txBody>
          <a:bodyPr vert="horz" wrap="square" lIns="0" tIns="138430" rIns="0" bIns="0" rtlCol="0">
            <a:spAutoFit/>
          </a:bodyPr>
          <a:lstStyle/>
          <a:p>
            <a:pPr marL="2501900" marR="1326515">
              <a:lnSpc>
                <a:spcPct val="74000"/>
              </a:lnSpc>
              <a:spcBef>
                <a:spcPts val="1090"/>
              </a:spcBef>
            </a:pPr>
            <a:r>
              <a:rPr sz="3200" spc="-75" dirty="0">
                <a:solidFill>
                  <a:srgbClr val="51075F"/>
                </a:solidFill>
                <a:latin typeface="Microsoft Sans Serif"/>
                <a:cs typeface="Microsoft Sans Serif"/>
              </a:rPr>
              <a:t>ESTADO</a:t>
            </a:r>
            <a:r>
              <a:rPr sz="3200" spc="-240" dirty="0">
                <a:solidFill>
                  <a:srgbClr val="51075F"/>
                </a:solidFill>
                <a:latin typeface="Microsoft Sans Serif"/>
                <a:cs typeface="Microsoft Sans Serif"/>
              </a:rPr>
              <a:t> </a:t>
            </a:r>
            <a:r>
              <a:rPr sz="3200" spc="-80" dirty="0">
                <a:solidFill>
                  <a:srgbClr val="51075F"/>
                </a:solidFill>
                <a:latin typeface="Microsoft Sans Serif"/>
                <a:cs typeface="Microsoft Sans Serif"/>
              </a:rPr>
              <a:t>DE</a:t>
            </a:r>
            <a:r>
              <a:rPr sz="3200" spc="-240" dirty="0">
                <a:solidFill>
                  <a:srgbClr val="51075F"/>
                </a:solidFill>
                <a:latin typeface="Microsoft Sans Serif"/>
                <a:cs typeface="Microsoft Sans Serif"/>
              </a:rPr>
              <a:t> </a:t>
            </a:r>
            <a:r>
              <a:rPr sz="3200" spc="-30" dirty="0">
                <a:solidFill>
                  <a:srgbClr val="51075F"/>
                </a:solidFill>
                <a:latin typeface="Microsoft Sans Serif"/>
                <a:cs typeface="Microsoft Sans Serif"/>
              </a:rPr>
              <a:t>LAS </a:t>
            </a:r>
            <a:r>
              <a:rPr sz="3200" spc="-10" dirty="0">
                <a:solidFill>
                  <a:srgbClr val="51075F"/>
                </a:solidFill>
                <a:latin typeface="Microsoft Sans Serif"/>
                <a:cs typeface="Microsoft Sans Serif"/>
              </a:rPr>
              <a:t>DENUNCIAS</a:t>
            </a:r>
            <a:endParaRPr sz="32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850"/>
              </a:spcBef>
            </a:pPr>
            <a:endParaRPr sz="3200" dirty="0">
              <a:latin typeface="Microsoft Sans Serif"/>
              <a:cs typeface="Microsoft Sans Serif"/>
            </a:endParaRPr>
          </a:p>
          <a:p>
            <a:pPr marL="2736850" marR="11430">
              <a:lnSpc>
                <a:spcPts val="3050"/>
              </a:lnSpc>
            </a:pPr>
            <a:r>
              <a:rPr sz="3050" spc="-100" dirty="0">
                <a:solidFill>
                  <a:srgbClr val="4D4D4D"/>
                </a:solidFill>
                <a:latin typeface="Microsoft Sans Serif"/>
                <a:cs typeface="Microsoft Sans Serif"/>
              </a:rPr>
              <a:t>Presuntas</a:t>
            </a:r>
            <a:r>
              <a:rPr sz="3050" spc="-22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3050" spc="-75" dirty="0">
                <a:solidFill>
                  <a:srgbClr val="4D4D4D"/>
                </a:solidFill>
                <a:latin typeface="Microsoft Sans Serif"/>
                <a:cs typeface="Microsoft Sans Serif"/>
              </a:rPr>
              <a:t>irregularidades </a:t>
            </a:r>
            <a:r>
              <a:rPr sz="3050" spc="-70" dirty="0">
                <a:solidFill>
                  <a:srgbClr val="4D4D4D"/>
                </a:solidFill>
                <a:latin typeface="Microsoft Sans Serif"/>
                <a:cs typeface="Microsoft Sans Serif"/>
              </a:rPr>
              <a:t>en</a:t>
            </a:r>
            <a:r>
              <a:rPr sz="3050" spc="-26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3050" spc="-120" dirty="0">
                <a:solidFill>
                  <a:srgbClr val="4D4D4D"/>
                </a:solidFill>
                <a:latin typeface="Microsoft Sans Serif"/>
                <a:cs typeface="Microsoft Sans Serif"/>
              </a:rPr>
              <a:t>ejercicio</a:t>
            </a:r>
            <a:r>
              <a:rPr sz="3050" spc="-26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3050" spc="-50" dirty="0">
                <a:solidFill>
                  <a:srgbClr val="4D4D4D"/>
                </a:solidFill>
                <a:latin typeface="Microsoft Sans Serif"/>
                <a:cs typeface="Microsoft Sans Serif"/>
              </a:rPr>
              <a:t>de</a:t>
            </a:r>
            <a:r>
              <a:rPr sz="3050" spc="-26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3050" spc="-110" dirty="0">
                <a:solidFill>
                  <a:srgbClr val="4D4D4D"/>
                </a:solidFill>
                <a:latin typeface="Microsoft Sans Serif"/>
                <a:cs typeface="Microsoft Sans Serif"/>
              </a:rPr>
              <a:t>Funciones/ </a:t>
            </a:r>
            <a:r>
              <a:rPr sz="3050" spc="-80" dirty="0">
                <a:solidFill>
                  <a:srgbClr val="4D4D4D"/>
                </a:solidFill>
                <a:latin typeface="Microsoft Sans Serif"/>
                <a:cs typeface="Microsoft Sans Serif"/>
              </a:rPr>
              <a:t>Presunta</a:t>
            </a:r>
            <a:r>
              <a:rPr sz="3050" spc="-254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3050" spc="-10" dirty="0">
                <a:solidFill>
                  <a:srgbClr val="4D4D4D"/>
                </a:solidFill>
                <a:latin typeface="Microsoft Sans Serif"/>
                <a:cs typeface="Microsoft Sans Serif"/>
              </a:rPr>
              <a:t>Corrupción</a:t>
            </a:r>
            <a:endParaRPr sz="3050" dirty="0">
              <a:latin typeface="Microsoft Sans Serif"/>
              <a:cs typeface="Microsoft Sans Serif"/>
            </a:endParaRPr>
          </a:p>
          <a:p>
            <a:pPr marL="12700">
              <a:lnSpc>
                <a:spcPts val="4085"/>
              </a:lnSpc>
            </a:pPr>
            <a:r>
              <a:rPr sz="3500" spc="-20" dirty="0">
                <a:solidFill>
                  <a:srgbClr val="EBAE04"/>
                </a:solidFill>
                <a:latin typeface="Microsoft Sans Serif"/>
                <a:cs typeface="Microsoft Sans Serif"/>
              </a:rPr>
              <a:t>Denuncias/Ǫuejas</a:t>
            </a:r>
            <a:endParaRPr sz="35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090"/>
              </a:spcBef>
            </a:pPr>
            <a:endParaRPr sz="3500" dirty="0">
              <a:latin typeface="Microsoft Sans Serif"/>
              <a:cs typeface="Microsoft Sans Serif"/>
            </a:endParaRPr>
          </a:p>
          <a:p>
            <a:pPr marL="236220" algn="ctr">
              <a:lnSpc>
                <a:spcPct val="100000"/>
              </a:lnSpc>
            </a:pPr>
            <a:r>
              <a:rPr sz="4250" spc="-10" dirty="0">
                <a:solidFill>
                  <a:srgbClr val="51075F"/>
                </a:solidFill>
                <a:latin typeface="Microsoft Sans Serif"/>
                <a:cs typeface="Microsoft Sans Serif"/>
              </a:rPr>
              <a:t>TRAMITADAS</a:t>
            </a:r>
            <a:endParaRPr sz="4250" dirty="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589841" y="6789777"/>
            <a:ext cx="3973829" cy="6731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250" spc="-120" dirty="0">
                <a:solidFill>
                  <a:srgbClr val="51075F"/>
                </a:solidFill>
                <a:latin typeface="Microsoft Sans Serif"/>
                <a:cs typeface="Microsoft Sans Serif"/>
              </a:rPr>
              <a:t>Y</a:t>
            </a:r>
            <a:r>
              <a:rPr sz="4250" spc="-335" dirty="0">
                <a:solidFill>
                  <a:srgbClr val="51075F"/>
                </a:solidFill>
                <a:latin typeface="Microsoft Sans Serif"/>
                <a:cs typeface="Microsoft Sans Serif"/>
              </a:rPr>
              <a:t> </a:t>
            </a:r>
            <a:r>
              <a:rPr sz="4250" spc="-10" dirty="0">
                <a:solidFill>
                  <a:srgbClr val="51075F"/>
                </a:solidFill>
                <a:latin typeface="Microsoft Sans Serif"/>
                <a:cs typeface="Microsoft Sans Serif"/>
              </a:rPr>
              <a:t>ARCHIVADAS</a:t>
            </a:r>
            <a:endParaRPr sz="4250" dirty="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142642" y="7116978"/>
            <a:ext cx="2808989" cy="20069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s-CO" sz="12950" spc="525" dirty="0">
                <a:solidFill>
                  <a:srgbClr val="4D4D4D"/>
                </a:solidFill>
                <a:latin typeface="Microsoft Sans Serif"/>
                <a:cs typeface="Microsoft Sans Serif"/>
              </a:rPr>
              <a:t>7</a:t>
            </a:r>
            <a:endParaRPr sz="12950" dirty="0">
              <a:latin typeface="Microsoft Sans Serif"/>
              <a:cs typeface="Microsoft Sans Serif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0" y="280390"/>
            <a:ext cx="9271000" cy="10514965"/>
            <a:chOff x="0" y="280390"/>
            <a:chExt cx="9271000" cy="10514965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12455" y="395657"/>
              <a:ext cx="1565178" cy="513789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969744" y="280390"/>
              <a:ext cx="11430" cy="744855"/>
            </a:xfrm>
            <a:custGeom>
              <a:avLst/>
              <a:gdLst/>
              <a:ahLst/>
              <a:cxnLst/>
              <a:rect l="l" t="t" r="r" b="b"/>
              <a:pathLst>
                <a:path w="11430" h="744855">
                  <a:moveTo>
                    <a:pt x="11302" y="0"/>
                  </a:moveTo>
                  <a:lnTo>
                    <a:pt x="0" y="0"/>
                  </a:lnTo>
                  <a:lnTo>
                    <a:pt x="0" y="744334"/>
                  </a:lnTo>
                  <a:lnTo>
                    <a:pt x="11302" y="744334"/>
                  </a:lnTo>
                  <a:lnTo>
                    <a:pt x="11302" y="0"/>
                  </a:lnTo>
                  <a:close/>
                </a:path>
              </a:pathLst>
            </a:custGeom>
            <a:solidFill>
              <a:srgbClr val="4D4D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4458" y="708832"/>
              <a:ext cx="294639" cy="205058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988695" y="706297"/>
              <a:ext cx="118110" cy="164465"/>
            </a:xfrm>
            <a:custGeom>
              <a:avLst/>
              <a:gdLst/>
              <a:ahLst/>
              <a:cxnLst/>
              <a:rect l="l" t="t" r="r" b="b"/>
              <a:pathLst>
                <a:path w="118109" h="164465">
                  <a:moveTo>
                    <a:pt x="73939" y="73266"/>
                  </a:moveTo>
                  <a:lnTo>
                    <a:pt x="72110" y="49161"/>
                  </a:lnTo>
                  <a:lnTo>
                    <a:pt x="63373" y="49847"/>
                  </a:lnTo>
                  <a:lnTo>
                    <a:pt x="50876" y="51917"/>
                  </a:lnTo>
                  <a:lnTo>
                    <a:pt x="40690" y="56273"/>
                  </a:lnTo>
                  <a:lnTo>
                    <a:pt x="32842" y="62928"/>
                  </a:lnTo>
                  <a:lnTo>
                    <a:pt x="27317" y="71894"/>
                  </a:lnTo>
                  <a:lnTo>
                    <a:pt x="27317" y="52146"/>
                  </a:lnTo>
                  <a:lnTo>
                    <a:pt x="0" y="52146"/>
                  </a:lnTo>
                  <a:lnTo>
                    <a:pt x="0" y="164439"/>
                  </a:lnTo>
                  <a:lnTo>
                    <a:pt x="28702" y="164439"/>
                  </a:lnTo>
                  <a:lnTo>
                    <a:pt x="28702" y="103809"/>
                  </a:lnTo>
                  <a:lnTo>
                    <a:pt x="30480" y="92265"/>
                  </a:lnTo>
                  <a:lnTo>
                    <a:pt x="35826" y="83591"/>
                  </a:lnTo>
                  <a:lnTo>
                    <a:pt x="44716" y="77800"/>
                  </a:lnTo>
                  <a:lnTo>
                    <a:pt x="57175" y="74879"/>
                  </a:lnTo>
                  <a:lnTo>
                    <a:pt x="73939" y="73266"/>
                  </a:lnTo>
                  <a:close/>
                </a:path>
                <a:path w="118109" h="164465">
                  <a:moveTo>
                    <a:pt x="116662" y="52133"/>
                  </a:moveTo>
                  <a:lnTo>
                    <a:pt x="87960" y="52133"/>
                  </a:lnTo>
                  <a:lnTo>
                    <a:pt x="87960" y="164426"/>
                  </a:lnTo>
                  <a:lnTo>
                    <a:pt x="116662" y="164426"/>
                  </a:lnTo>
                  <a:lnTo>
                    <a:pt x="116662" y="52133"/>
                  </a:lnTo>
                  <a:close/>
                </a:path>
                <a:path w="118109" h="164465">
                  <a:moveTo>
                    <a:pt x="118033" y="0"/>
                  </a:moveTo>
                  <a:lnTo>
                    <a:pt x="86347" y="0"/>
                  </a:lnTo>
                  <a:lnTo>
                    <a:pt x="86347" y="28257"/>
                  </a:lnTo>
                  <a:lnTo>
                    <a:pt x="118033" y="28257"/>
                  </a:lnTo>
                  <a:lnTo>
                    <a:pt x="118033" y="0"/>
                  </a:lnTo>
                  <a:close/>
                </a:path>
              </a:pathLst>
            </a:custGeom>
            <a:solidFill>
              <a:srgbClr val="C39C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28790" y="755672"/>
              <a:ext cx="221355" cy="11687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79994" y="708825"/>
              <a:ext cx="246157" cy="16372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56010" y="755448"/>
              <a:ext cx="182327" cy="117102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99334" y="301824"/>
              <a:ext cx="318427" cy="351789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093283" y="975522"/>
              <a:ext cx="165735" cy="29209"/>
            </a:xfrm>
            <a:custGeom>
              <a:avLst/>
              <a:gdLst/>
              <a:ahLst/>
              <a:cxnLst/>
              <a:rect l="l" t="t" r="r" b="b"/>
              <a:pathLst>
                <a:path w="165734" h="29209">
                  <a:moveTo>
                    <a:pt x="165341" y="0"/>
                  </a:moveTo>
                  <a:lnTo>
                    <a:pt x="0" y="0"/>
                  </a:lnTo>
                  <a:lnTo>
                    <a:pt x="0" y="28663"/>
                  </a:lnTo>
                  <a:lnTo>
                    <a:pt x="165341" y="28663"/>
                  </a:lnTo>
                  <a:lnTo>
                    <a:pt x="165341" y="0"/>
                  </a:lnTo>
                  <a:close/>
                </a:path>
              </a:pathLst>
            </a:custGeom>
            <a:solidFill>
              <a:srgbClr val="FFC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258630" y="975525"/>
              <a:ext cx="83185" cy="29209"/>
            </a:xfrm>
            <a:custGeom>
              <a:avLst/>
              <a:gdLst/>
              <a:ahLst/>
              <a:cxnLst/>
              <a:rect l="l" t="t" r="r" b="b"/>
              <a:pathLst>
                <a:path w="83184" h="29209">
                  <a:moveTo>
                    <a:pt x="82588" y="0"/>
                  </a:moveTo>
                  <a:lnTo>
                    <a:pt x="0" y="0"/>
                  </a:lnTo>
                  <a:lnTo>
                    <a:pt x="0" y="28663"/>
                  </a:lnTo>
                  <a:lnTo>
                    <a:pt x="82588" y="28663"/>
                  </a:lnTo>
                  <a:lnTo>
                    <a:pt x="82588" y="0"/>
                  </a:lnTo>
                  <a:close/>
                </a:path>
              </a:pathLst>
            </a:custGeom>
            <a:solidFill>
              <a:srgbClr val="0030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341229" y="975525"/>
              <a:ext cx="83185" cy="29209"/>
            </a:xfrm>
            <a:custGeom>
              <a:avLst/>
              <a:gdLst/>
              <a:ahLst/>
              <a:cxnLst/>
              <a:rect l="l" t="t" r="r" b="b"/>
              <a:pathLst>
                <a:path w="83184" h="29209">
                  <a:moveTo>
                    <a:pt x="82588" y="0"/>
                  </a:moveTo>
                  <a:lnTo>
                    <a:pt x="0" y="0"/>
                  </a:lnTo>
                  <a:lnTo>
                    <a:pt x="0" y="28663"/>
                  </a:lnTo>
                  <a:lnTo>
                    <a:pt x="82588" y="28663"/>
                  </a:lnTo>
                  <a:lnTo>
                    <a:pt x="82588" y="0"/>
                  </a:lnTo>
                  <a:close/>
                </a:path>
              </a:pathLst>
            </a:custGeom>
            <a:solidFill>
              <a:srgbClr val="D700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696848" y="382565"/>
              <a:ext cx="628606" cy="539968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392772" y="490955"/>
              <a:ext cx="1315885" cy="336828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760551" y="654723"/>
              <a:ext cx="845982" cy="175323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7392719" y="10655299"/>
              <a:ext cx="1878330" cy="139700"/>
            </a:xfrm>
            <a:custGeom>
              <a:avLst/>
              <a:gdLst/>
              <a:ahLst/>
              <a:cxnLst/>
              <a:rect l="l" t="t" r="r" b="b"/>
              <a:pathLst>
                <a:path w="1878329" h="139700">
                  <a:moveTo>
                    <a:pt x="1878279" y="0"/>
                  </a:moveTo>
                  <a:lnTo>
                    <a:pt x="0" y="0"/>
                  </a:lnTo>
                  <a:lnTo>
                    <a:pt x="0" y="139700"/>
                  </a:lnTo>
                  <a:lnTo>
                    <a:pt x="1878279" y="139700"/>
                  </a:lnTo>
                  <a:lnTo>
                    <a:pt x="1878279" y="0"/>
                  </a:lnTo>
                  <a:close/>
                </a:path>
              </a:pathLst>
            </a:custGeom>
            <a:solidFill>
              <a:srgbClr val="9480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574640" y="10655299"/>
              <a:ext cx="1818639" cy="139700"/>
            </a:xfrm>
            <a:custGeom>
              <a:avLst/>
              <a:gdLst/>
              <a:ahLst/>
              <a:cxnLst/>
              <a:rect l="l" t="t" r="r" b="b"/>
              <a:pathLst>
                <a:path w="1818640" h="139700">
                  <a:moveTo>
                    <a:pt x="1818081" y="0"/>
                  </a:moveTo>
                  <a:lnTo>
                    <a:pt x="0" y="0"/>
                  </a:lnTo>
                  <a:lnTo>
                    <a:pt x="0" y="139700"/>
                  </a:lnTo>
                  <a:lnTo>
                    <a:pt x="1818081" y="139700"/>
                  </a:lnTo>
                  <a:lnTo>
                    <a:pt x="1818081" y="0"/>
                  </a:lnTo>
                  <a:close/>
                </a:path>
              </a:pathLst>
            </a:custGeom>
            <a:solidFill>
              <a:srgbClr val="EBAD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878280" y="10655299"/>
              <a:ext cx="1878330" cy="139700"/>
            </a:xfrm>
            <a:custGeom>
              <a:avLst/>
              <a:gdLst/>
              <a:ahLst/>
              <a:cxnLst/>
              <a:rect l="l" t="t" r="r" b="b"/>
              <a:pathLst>
                <a:path w="1878329" h="139700">
                  <a:moveTo>
                    <a:pt x="1878279" y="0"/>
                  </a:moveTo>
                  <a:lnTo>
                    <a:pt x="0" y="0"/>
                  </a:lnTo>
                  <a:lnTo>
                    <a:pt x="0" y="139700"/>
                  </a:lnTo>
                  <a:lnTo>
                    <a:pt x="1878279" y="139700"/>
                  </a:lnTo>
                  <a:lnTo>
                    <a:pt x="1878279" y="0"/>
                  </a:lnTo>
                  <a:close/>
                </a:path>
              </a:pathLst>
            </a:custGeom>
            <a:solidFill>
              <a:srgbClr val="9FC2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756561" y="10655299"/>
              <a:ext cx="1818639" cy="139700"/>
            </a:xfrm>
            <a:custGeom>
              <a:avLst/>
              <a:gdLst/>
              <a:ahLst/>
              <a:cxnLst/>
              <a:rect l="l" t="t" r="r" b="b"/>
              <a:pathLst>
                <a:path w="1818639" h="139700">
                  <a:moveTo>
                    <a:pt x="1818081" y="0"/>
                  </a:moveTo>
                  <a:lnTo>
                    <a:pt x="0" y="0"/>
                  </a:lnTo>
                  <a:lnTo>
                    <a:pt x="0" y="139700"/>
                  </a:lnTo>
                  <a:lnTo>
                    <a:pt x="1818081" y="139700"/>
                  </a:lnTo>
                  <a:lnTo>
                    <a:pt x="1818081" y="0"/>
                  </a:lnTo>
                  <a:close/>
                </a:path>
              </a:pathLst>
            </a:custGeom>
            <a:solidFill>
              <a:srgbClr val="EA85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0" y="10655299"/>
              <a:ext cx="1878330" cy="139700"/>
            </a:xfrm>
            <a:custGeom>
              <a:avLst/>
              <a:gdLst/>
              <a:ahLst/>
              <a:cxnLst/>
              <a:rect l="l" t="t" r="r" b="b"/>
              <a:pathLst>
                <a:path w="1878330" h="139700">
                  <a:moveTo>
                    <a:pt x="1878279" y="0"/>
                  </a:moveTo>
                  <a:lnTo>
                    <a:pt x="0" y="0"/>
                  </a:lnTo>
                  <a:lnTo>
                    <a:pt x="0" y="139700"/>
                  </a:lnTo>
                  <a:lnTo>
                    <a:pt x="1878279" y="139700"/>
                  </a:lnTo>
                  <a:lnTo>
                    <a:pt x="1878279" y="0"/>
                  </a:lnTo>
                  <a:close/>
                </a:path>
              </a:pathLst>
            </a:custGeom>
            <a:solidFill>
              <a:srgbClr val="299D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903380" y="9854177"/>
            <a:ext cx="7454265" cy="72707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065" marR="5080" algn="ctr">
              <a:lnSpc>
                <a:spcPts val="1670"/>
              </a:lnSpc>
              <a:spcBef>
                <a:spcPts val="380"/>
              </a:spcBef>
            </a:pPr>
            <a:r>
              <a:rPr sz="16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*Se</a:t>
            </a:r>
            <a:r>
              <a:rPr sz="16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advierte</a:t>
            </a:r>
            <a:r>
              <a:rPr sz="16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que</a:t>
            </a:r>
            <a:r>
              <a:rPr sz="16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aquella</a:t>
            </a:r>
            <a:r>
              <a:rPr sz="16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denuncia</a:t>
            </a:r>
            <a:r>
              <a:rPr sz="16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reportada</a:t>
            </a:r>
            <a:r>
              <a:rPr sz="16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en</a:t>
            </a:r>
            <a:r>
              <a:rPr sz="16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el</a:t>
            </a:r>
            <a:r>
              <a:rPr sz="16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tercer</a:t>
            </a:r>
            <a:r>
              <a:rPr sz="16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informe</a:t>
            </a:r>
            <a:r>
              <a:rPr sz="16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de</a:t>
            </a:r>
            <a:r>
              <a:rPr sz="16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denuncias</a:t>
            </a:r>
            <a:r>
              <a:rPr sz="16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de</a:t>
            </a:r>
            <a:r>
              <a:rPr sz="16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la 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presente</a:t>
            </a:r>
            <a:r>
              <a:rPr sz="16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vigencia,</a:t>
            </a:r>
            <a:r>
              <a:rPr sz="16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como</a:t>
            </a:r>
            <a:r>
              <a:rPr sz="16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en</a:t>
            </a:r>
            <a:r>
              <a:rPr sz="16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desarrollo</a:t>
            </a:r>
            <a:r>
              <a:rPr sz="16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y</a:t>
            </a:r>
            <a:r>
              <a:rPr sz="16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pendiente</a:t>
            </a:r>
            <a:r>
              <a:rPr sz="16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de</a:t>
            </a:r>
            <a:r>
              <a:rPr sz="16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las</a:t>
            </a:r>
            <a:r>
              <a:rPr sz="16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conclusiones</a:t>
            </a:r>
            <a:r>
              <a:rPr sz="16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del</a:t>
            </a:r>
            <a:r>
              <a:rPr sz="16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ejercicio 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Auditoría</a:t>
            </a:r>
            <a:r>
              <a:rPr sz="16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Interna</a:t>
            </a:r>
            <a:r>
              <a:rPr sz="16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por</a:t>
            </a:r>
            <a:r>
              <a:rPr sz="16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Control</a:t>
            </a:r>
            <a:r>
              <a:rPr sz="16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Interno,</a:t>
            </a:r>
            <a:r>
              <a:rPr sz="16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fue</a:t>
            </a:r>
            <a:r>
              <a:rPr sz="16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asignada</a:t>
            </a:r>
            <a:r>
              <a:rPr sz="16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6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Control</a:t>
            </a:r>
            <a:r>
              <a:rPr sz="16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Interno</a:t>
            </a:r>
            <a:r>
              <a:rPr sz="16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Disciplinario.</a:t>
            </a:r>
            <a:endParaRPr sz="16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271000" cy="10795000"/>
            <a:chOff x="0" y="0"/>
            <a:chExt cx="9271000" cy="10795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45348" y="1390916"/>
              <a:ext cx="3927892" cy="642237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447256" y="9688714"/>
              <a:ext cx="6376670" cy="1052830"/>
            </a:xfrm>
            <a:custGeom>
              <a:avLst/>
              <a:gdLst/>
              <a:ahLst/>
              <a:cxnLst/>
              <a:rect l="l" t="t" r="r" b="b"/>
              <a:pathLst>
                <a:path w="6376670" h="1052829">
                  <a:moveTo>
                    <a:pt x="4777244" y="0"/>
                  </a:moveTo>
                  <a:lnTo>
                    <a:pt x="1583626" y="0"/>
                  </a:lnTo>
                  <a:lnTo>
                    <a:pt x="1534664" y="2424"/>
                  </a:lnTo>
                  <a:lnTo>
                    <a:pt x="1486530" y="9607"/>
                  </a:lnTo>
                  <a:lnTo>
                    <a:pt x="1439550" y="21414"/>
                  </a:lnTo>
                  <a:lnTo>
                    <a:pt x="1394048" y="37711"/>
                  </a:lnTo>
                  <a:lnTo>
                    <a:pt x="1350350" y="58362"/>
                  </a:lnTo>
                  <a:lnTo>
                    <a:pt x="1308779" y="83233"/>
                  </a:lnTo>
                  <a:lnTo>
                    <a:pt x="1269662" y="112190"/>
                  </a:lnTo>
                  <a:lnTo>
                    <a:pt x="1233322" y="145097"/>
                  </a:lnTo>
                  <a:lnTo>
                    <a:pt x="851916" y="526503"/>
                  </a:lnTo>
                  <a:lnTo>
                    <a:pt x="852195" y="526770"/>
                  </a:lnTo>
                  <a:lnTo>
                    <a:pt x="851649" y="526770"/>
                  </a:lnTo>
                  <a:lnTo>
                    <a:pt x="612444" y="765987"/>
                  </a:lnTo>
                  <a:lnTo>
                    <a:pt x="576366" y="800269"/>
                  </a:lnTo>
                  <a:lnTo>
                    <a:pt x="538761" y="832526"/>
                  </a:lnTo>
                  <a:lnTo>
                    <a:pt x="499716" y="862722"/>
                  </a:lnTo>
                  <a:lnTo>
                    <a:pt x="459318" y="890823"/>
                  </a:lnTo>
                  <a:lnTo>
                    <a:pt x="417654" y="916795"/>
                  </a:lnTo>
                  <a:lnTo>
                    <a:pt x="374810" y="940602"/>
                  </a:lnTo>
                  <a:lnTo>
                    <a:pt x="330873" y="962210"/>
                  </a:lnTo>
                  <a:lnTo>
                    <a:pt x="285929" y="981585"/>
                  </a:lnTo>
                  <a:lnTo>
                    <a:pt x="240067" y="998691"/>
                  </a:lnTo>
                  <a:lnTo>
                    <a:pt x="193372" y="1013494"/>
                  </a:lnTo>
                  <a:lnTo>
                    <a:pt x="145931" y="1025959"/>
                  </a:lnTo>
                  <a:lnTo>
                    <a:pt x="97830" y="1036052"/>
                  </a:lnTo>
                  <a:lnTo>
                    <a:pt x="49158" y="1043738"/>
                  </a:lnTo>
                  <a:lnTo>
                    <a:pt x="0" y="1048981"/>
                  </a:lnTo>
                  <a:lnTo>
                    <a:pt x="0" y="1052728"/>
                  </a:lnTo>
                  <a:lnTo>
                    <a:pt x="6376479" y="1052728"/>
                  </a:lnTo>
                  <a:lnTo>
                    <a:pt x="6376479" y="1050137"/>
                  </a:lnTo>
                  <a:lnTo>
                    <a:pt x="6326078" y="1045546"/>
                  </a:lnTo>
                  <a:lnTo>
                    <a:pt x="6276159" y="1038390"/>
                  </a:lnTo>
                  <a:lnTo>
                    <a:pt x="6226814" y="1028705"/>
                  </a:lnTo>
                  <a:lnTo>
                    <a:pt x="6178136" y="1016530"/>
                  </a:lnTo>
                  <a:lnTo>
                    <a:pt x="6130218" y="1001901"/>
                  </a:lnTo>
                  <a:lnTo>
                    <a:pt x="6083152" y="984855"/>
                  </a:lnTo>
                  <a:lnTo>
                    <a:pt x="6037030" y="965431"/>
                  </a:lnTo>
                  <a:lnTo>
                    <a:pt x="5991947" y="943665"/>
                  </a:lnTo>
                  <a:lnTo>
                    <a:pt x="5947993" y="919595"/>
                  </a:lnTo>
                  <a:lnTo>
                    <a:pt x="5905263" y="893258"/>
                  </a:lnTo>
                  <a:lnTo>
                    <a:pt x="5863848" y="864692"/>
                  </a:lnTo>
                  <a:lnTo>
                    <a:pt x="5823842" y="833933"/>
                  </a:lnTo>
                  <a:lnTo>
                    <a:pt x="5785337" y="801019"/>
                  </a:lnTo>
                  <a:lnTo>
                    <a:pt x="5748426" y="765987"/>
                  </a:lnTo>
                  <a:lnTo>
                    <a:pt x="5509221" y="526770"/>
                  </a:lnTo>
                  <a:lnTo>
                    <a:pt x="5508688" y="526770"/>
                  </a:lnTo>
                  <a:lnTo>
                    <a:pt x="5127548" y="145097"/>
                  </a:lnTo>
                  <a:lnTo>
                    <a:pt x="5091209" y="112190"/>
                  </a:lnTo>
                  <a:lnTo>
                    <a:pt x="5052093" y="83233"/>
                  </a:lnTo>
                  <a:lnTo>
                    <a:pt x="5010524" y="58362"/>
                  </a:lnTo>
                  <a:lnTo>
                    <a:pt x="4966827" y="37711"/>
                  </a:lnTo>
                  <a:lnTo>
                    <a:pt x="4921326" y="21414"/>
                  </a:lnTo>
                  <a:lnTo>
                    <a:pt x="4874345" y="9607"/>
                  </a:lnTo>
                  <a:lnTo>
                    <a:pt x="4826210" y="2424"/>
                  </a:lnTo>
                  <a:lnTo>
                    <a:pt x="4777244" y="0"/>
                  </a:lnTo>
                  <a:close/>
                </a:path>
              </a:pathLst>
            </a:custGeom>
            <a:solidFill>
              <a:srgbClr val="F09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185269" y="3446524"/>
            <a:ext cx="2713355" cy="7181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550" spc="-150" dirty="0">
                <a:solidFill>
                  <a:srgbClr val="4D4D4D"/>
                </a:solidFill>
              </a:rPr>
              <a:t>La</a:t>
            </a:r>
            <a:r>
              <a:rPr sz="4550" spc="-425" dirty="0">
                <a:solidFill>
                  <a:srgbClr val="4D4D4D"/>
                </a:solidFill>
              </a:rPr>
              <a:t> </a:t>
            </a:r>
            <a:r>
              <a:rPr sz="4550" spc="-120" dirty="0">
                <a:solidFill>
                  <a:srgbClr val="4D4D4D"/>
                </a:solidFill>
              </a:rPr>
              <a:t>Agencia</a:t>
            </a:r>
            <a:endParaRPr sz="4550"/>
          </a:p>
        </p:txBody>
      </p:sp>
      <p:sp>
        <p:nvSpPr>
          <p:cNvPr id="6" name="object 6"/>
          <p:cNvSpPr txBox="1"/>
          <p:nvPr/>
        </p:nvSpPr>
        <p:spPr>
          <a:xfrm>
            <a:off x="1862677" y="4023828"/>
            <a:ext cx="5359400" cy="12960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8255" algn="ctr">
              <a:lnSpc>
                <a:spcPts val="5005"/>
              </a:lnSpc>
              <a:spcBef>
                <a:spcPts val="95"/>
              </a:spcBef>
            </a:pPr>
            <a:r>
              <a:rPr sz="4550" dirty="0">
                <a:solidFill>
                  <a:srgbClr val="F09022"/>
                </a:solidFill>
                <a:latin typeface="Microsoft Sans Serif"/>
                <a:cs typeface="Microsoft Sans Serif"/>
              </a:rPr>
              <a:t>NO</a:t>
            </a:r>
            <a:r>
              <a:rPr sz="4550" spc="-330" dirty="0">
                <a:solidFill>
                  <a:srgbClr val="F09022"/>
                </a:solidFill>
                <a:latin typeface="Microsoft Sans Serif"/>
                <a:cs typeface="Microsoft Sans Serif"/>
              </a:rPr>
              <a:t> </a:t>
            </a:r>
            <a:r>
              <a:rPr sz="4550" spc="-10" dirty="0">
                <a:solidFill>
                  <a:srgbClr val="F09022"/>
                </a:solidFill>
                <a:latin typeface="Microsoft Sans Serif"/>
                <a:cs typeface="Microsoft Sans Serif"/>
              </a:rPr>
              <a:t>recibió</a:t>
            </a:r>
            <a:r>
              <a:rPr sz="4550" spc="-325" dirty="0">
                <a:solidFill>
                  <a:srgbClr val="F09022"/>
                </a:solidFill>
                <a:latin typeface="Microsoft Sans Serif"/>
                <a:cs typeface="Microsoft Sans Serif"/>
              </a:rPr>
              <a:t> </a:t>
            </a:r>
            <a:r>
              <a:rPr sz="4550" spc="-80" dirty="0">
                <a:solidFill>
                  <a:srgbClr val="F09022"/>
                </a:solidFill>
                <a:latin typeface="Microsoft Sans Serif"/>
                <a:cs typeface="Microsoft Sans Serif"/>
              </a:rPr>
              <a:t>denuncias</a:t>
            </a:r>
            <a:endParaRPr sz="4550">
              <a:latin typeface="Microsoft Sans Serif"/>
              <a:cs typeface="Microsoft Sans Serif"/>
            </a:endParaRPr>
          </a:p>
          <a:p>
            <a:pPr marR="8890" algn="ctr">
              <a:lnSpc>
                <a:spcPts val="5005"/>
              </a:lnSpc>
            </a:pPr>
            <a:r>
              <a:rPr sz="4550" spc="75" dirty="0">
                <a:solidFill>
                  <a:srgbClr val="4D4D4D"/>
                </a:solidFill>
                <a:latin typeface="Microsoft Sans Serif"/>
                <a:cs typeface="Microsoft Sans Serif"/>
              </a:rPr>
              <a:t>o</a:t>
            </a:r>
            <a:r>
              <a:rPr sz="4550" spc="-40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4550" spc="-85" dirty="0">
                <a:solidFill>
                  <a:srgbClr val="4D4D4D"/>
                </a:solidFill>
                <a:latin typeface="Microsoft Sans Serif"/>
                <a:cs typeface="Microsoft Sans Serif"/>
              </a:rPr>
              <a:t>reportes</a:t>
            </a:r>
            <a:r>
              <a:rPr sz="4550" spc="-40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4550" spc="-20" dirty="0">
                <a:solidFill>
                  <a:srgbClr val="4D4D4D"/>
                </a:solidFill>
                <a:latin typeface="Microsoft Sans Serif"/>
                <a:cs typeface="Microsoft Sans Serif"/>
              </a:rPr>
              <a:t>por:</a:t>
            </a:r>
            <a:endParaRPr sz="455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624806" y="5597300"/>
            <a:ext cx="3896995" cy="5842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650" spc="-140" dirty="0">
                <a:solidFill>
                  <a:srgbClr val="4D4D4D"/>
                </a:solidFill>
                <a:latin typeface="Microsoft Sans Serif"/>
                <a:cs typeface="Microsoft Sans Serif"/>
              </a:rPr>
              <a:t>Represalias</a:t>
            </a:r>
            <a:r>
              <a:rPr sz="3650" spc="-31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3650" spc="80" dirty="0">
                <a:solidFill>
                  <a:srgbClr val="4D4D4D"/>
                </a:solidFill>
                <a:latin typeface="Microsoft Sans Serif"/>
                <a:cs typeface="Microsoft Sans Serif"/>
              </a:rPr>
              <a:t>o</a:t>
            </a:r>
            <a:r>
              <a:rPr sz="3650" spc="-31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3650" spc="-10" dirty="0">
                <a:solidFill>
                  <a:srgbClr val="4D4D4D"/>
                </a:solidFill>
                <a:latin typeface="Microsoft Sans Serif"/>
                <a:cs typeface="Microsoft Sans Serif"/>
              </a:rPr>
              <a:t>tratos</a:t>
            </a:r>
            <a:endParaRPr sz="365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624806" y="6030748"/>
            <a:ext cx="3454400" cy="5842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650" spc="-85" dirty="0">
                <a:solidFill>
                  <a:srgbClr val="4D4D4D"/>
                </a:solidFill>
                <a:latin typeface="Microsoft Sans Serif"/>
                <a:cs typeface="Microsoft Sans Serif"/>
              </a:rPr>
              <a:t>discriminatorios</a:t>
            </a:r>
            <a:r>
              <a:rPr sz="3650" spc="-24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3650" spc="-60" dirty="0">
                <a:solidFill>
                  <a:srgbClr val="4D4D4D"/>
                </a:solidFill>
                <a:latin typeface="Microsoft Sans Serif"/>
                <a:cs typeface="Microsoft Sans Serif"/>
              </a:rPr>
              <a:t>a</a:t>
            </a:r>
            <a:endParaRPr sz="365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624806" y="6464197"/>
            <a:ext cx="2719070" cy="5842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650" spc="-120" dirty="0">
                <a:solidFill>
                  <a:srgbClr val="4D4D4D"/>
                </a:solidFill>
                <a:latin typeface="Microsoft Sans Serif"/>
                <a:cs typeface="Microsoft Sans Serif"/>
              </a:rPr>
              <a:t>denunciantes.</a:t>
            </a:r>
            <a:endParaRPr sz="365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624806" y="7331094"/>
            <a:ext cx="4290060" cy="5842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650" dirty="0">
                <a:solidFill>
                  <a:srgbClr val="4D4D4D"/>
                </a:solidFill>
                <a:latin typeface="Microsoft Sans Serif"/>
                <a:cs typeface="Microsoft Sans Serif"/>
              </a:rPr>
              <a:t>No</a:t>
            </a:r>
            <a:r>
              <a:rPr sz="3650" spc="-34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3650" spc="-140" dirty="0">
                <a:solidFill>
                  <a:srgbClr val="4D4D4D"/>
                </a:solidFill>
                <a:latin typeface="Microsoft Sans Serif"/>
                <a:cs typeface="Microsoft Sans Serif"/>
              </a:rPr>
              <a:t>se</a:t>
            </a:r>
            <a:r>
              <a:rPr sz="3650" spc="-33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3650" spc="-70" dirty="0">
                <a:solidFill>
                  <a:srgbClr val="4D4D4D"/>
                </a:solidFill>
                <a:latin typeface="Microsoft Sans Serif"/>
                <a:cs typeface="Microsoft Sans Serif"/>
              </a:rPr>
              <a:t>han</a:t>
            </a:r>
            <a:r>
              <a:rPr sz="3650" spc="-33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3650" spc="-70" dirty="0">
                <a:solidFill>
                  <a:srgbClr val="4D4D4D"/>
                </a:solidFill>
                <a:latin typeface="Microsoft Sans Serif"/>
                <a:cs typeface="Microsoft Sans Serif"/>
              </a:rPr>
              <a:t>presentado</a:t>
            </a:r>
            <a:endParaRPr sz="365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624806" y="7764543"/>
            <a:ext cx="4851400" cy="5842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650" spc="-155" dirty="0">
                <a:solidFill>
                  <a:srgbClr val="4D4D4D"/>
                </a:solidFill>
                <a:latin typeface="Microsoft Sans Serif"/>
                <a:cs typeface="Microsoft Sans Serif"/>
              </a:rPr>
              <a:t>sanciones</a:t>
            </a:r>
            <a:r>
              <a:rPr sz="3650" spc="-30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3650" dirty="0">
                <a:solidFill>
                  <a:srgbClr val="4D4D4D"/>
                </a:solidFill>
                <a:latin typeface="Microsoft Sans Serif"/>
                <a:cs typeface="Microsoft Sans Serif"/>
              </a:rPr>
              <a:t>ni</a:t>
            </a:r>
            <a:r>
              <a:rPr sz="3650" spc="-30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3650" spc="-90" dirty="0">
                <a:solidFill>
                  <a:srgbClr val="4D4D4D"/>
                </a:solidFill>
                <a:latin typeface="Microsoft Sans Serif"/>
                <a:cs typeface="Microsoft Sans Serif"/>
              </a:rPr>
              <a:t>penalidades</a:t>
            </a:r>
            <a:endParaRPr sz="3650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624806" y="8197991"/>
            <a:ext cx="4987925" cy="1017905"/>
          </a:xfrm>
          <a:prstGeom prst="rect">
            <a:avLst/>
          </a:prstGeom>
        </p:spPr>
        <p:txBody>
          <a:bodyPr vert="horz" wrap="square" lIns="0" tIns="137160" rIns="0" bIns="0" rtlCol="0">
            <a:spAutoFit/>
          </a:bodyPr>
          <a:lstStyle/>
          <a:p>
            <a:pPr marL="12700" marR="15240">
              <a:lnSpc>
                <a:spcPct val="77900"/>
              </a:lnSpc>
              <a:spcBef>
                <a:spcPts val="1080"/>
              </a:spcBef>
            </a:pPr>
            <a:r>
              <a:rPr sz="3650" dirty="0">
                <a:solidFill>
                  <a:srgbClr val="4D4D4D"/>
                </a:solidFill>
                <a:latin typeface="Microsoft Sans Serif"/>
                <a:cs typeface="Microsoft Sans Serif"/>
              </a:rPr>
              <a:t>por</a:t>
            </a:r>
            <a:r>
              <a:rPr sz="3650" spc="-30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3650" spc="-75" dirty="0">
                <a:solidFill>
                  <a:srgbClr val="4D4D4D"/>
                </a:solidFill>
                <a:latin typeface="Microsoft Sans Serif"/>
                <a:cs typeface="Microsoft Sans Serif"/>
              </a:rPr>
              <a:t>temas</a:t>
            </a:r>
            <a:r>
              <a:rPr sz="3650" spc="-30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3650" spc="-40" dirty="0">
                <a:solidFill>
                  <a:srgbClr val="4D4D4D"/>
                </a:solidFill>
                <a:latin typeface="Microsoft Sans Serif"/>
                <a:cs typeface="Microsoft Sans Serif"/>
              </a:rPr>
              <a:t>de</a:t>
            </a:r>
            <a:r>
              <a:rPr sz="3650" spc="-30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3650" spc="-70" dirty="0">
                <a:solidFill>
                  <a:srgbClr val="4D4D4D"/>
                </a:solidFill>
                <a:latin typeface="Microsoft Sans Serif"/>
                <a:cs typeface="Microsoft Sans Serif"/>
              </a:rPr>
              <a:t>soborno</a:t>
            </a:r>
            <a:r>
              <a:rPr sz="3650" spc="-30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3650" spc="-25" dirty="0">
                <a:solidFill>
                  <a:srgbClr val="4D4D4D"/>
                </a:solidFill>
                <a:latin typeface="Microsoft Sans Serif"/>
                <a:cs typeface="Microsoft Sans Serif"/>
              </a:rPr>
              <a:t>y/o </a:t>
            </a:r>
            <a:r>
              <a:rPr sz="3650" spc="-30" dirty="0">
                <a:solidFill>
                  <a:srgbClr val="4D4D4D"/>
                </a:solidFill>
                <a:latin typeface="Microsoft Sans Serif"/>
                <a:cs typeface="Microsoft Sans Serif"/>
              </a:rPr>
              <a:t>corrupción.</a:t>
            </a:r>
            <a:endParaRPr sz="365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629048" y="5355037"/>
            <a:ext cx="530225" cy="278638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600" spc="240" dirty="0">
                <a:solidFill>
                  <a:srgbClr val="F09022"/>
                </a:solidFill>
                <a:latin typeface="Microsoft Sans Serif"/>
                <a:cs typeface="Microsoft Sans Serif"/>
              </a:rPr>
              <a:t>1</a:t>
            </a:r>
            <a:endParaRPr sz="66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870"/>
              </a:spcBef>
            </a:pPr>
            <a:r>
              <a:rPr sz="6600" spc="240" dirty="0">
                <a:solidFill>
                  <a:srgbClr val="F09022"/>
                </a:solidFill>
                <a:latin typeface="Microsoft Sans Serif"/>
                <a:cs typeface="Microsoft Sans Serif"/>
              </a:rPr>
              <a:t>2</a:t>
            </a:r>
            <a:endParaRPr sz="6600">
              <a:latin typeface="Microsoft Sans Serif"/>
              <a:cs typeface="Microsoft Sans Serif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280390"/>
            <a:ext cx="9271000" cy="10514965"/>
            <a:chOff x="0" y="280390"/>
            <a:chExt cx="9271000" cy="10514965"/>
          </a:xfrm>
        </p:grpSpPr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12455" y="395657"/>
              <a:ext cx="1565178" cy="513789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969744" y="280390"/>
              <a:ext cx="11430" cy="744855"/>
            </a:xfrm>
            <a:custGeom>
              <a:avLst/>
              <a:gdLst/>
              <a:ahLst/>
              <a:cxnLst/>
              <a:rect l="l" t="t" r="r" b="b"/>
              <a:pathLst>
                <a:path w="11430" h="744855">
                  <a:moveTo>
                    <a:pt x="11302" y="0"/>
                  </a:moveTo>
                  <a:lnTo>
                    <a:pt x="0" y="0"/>
                  </a:lnTo>
                  <a:lnTo>
                    <a:pt x="0" y="744334"/>
                  </a:lnTo>
                  <a:lnTo>
                    <a:pt x="11302" y="744334"/>
                  </a:lnTo>
                  <a:lnTo>
                    <a:pt x="11302" y="0"/>
                  </a:lnTo>
                  <a:close/>
                </a:path>
              </a:pathLst>
            </a:custGeom>
            <a:solidFill>
              <a:srgbClr val="4D4D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4458" y="708832"/>
              <a:ext cx="294639" cy="205058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988695" y="706297"/>
              <a:ext cx="118110" cy="164465"/>
            </a:xfrm>
            <a:custGeom>
              <a:avLst/>
              <a:gdLst/>
              <a:ahLst/>
              <a:cxnLst/>
              <a:rect l="l" t="t" r="r" b="b"/>
              <a:pathLst>
                <a:path w="118109" h="164465">
                  <a:moveTo>
                    <a:pt x="73939" y="73266"/>
                  </a:moveTo>
                  <a:lnTo>
                    <a:pt x="72110" y="49161"/>
                  </a:lnTo>
                  <a:lnTo>
                    <a:pt x="63373" y="49847"/>
                  </a:lnTo>
                  <a:lnTo>
                    <a:pt x="50876" y="51917"/>
                  </a:lnTo>
                  <a:lnTo>
                    <a:pt x="40690" y="56273"/>
                  </a:lnTo>
                  <a:lnTo>
                    <a:pt x="32842" y="62928"/>
                  </a:lnTo>
                  <a:lnTo>
                    <a:pt x="27317" y="71894"/>
                  </a:lnTo>
                  <a:lnTo>
                    <a:pt x="27317" y="52146"/>
                  </a:lnTo>
                  <a:lnTo>
                    <a:pt x="0" y="52146"/>
                  </a:lnTo>
                  <a:lnTo>
                    <a:pt x="0" y="164439"/>
                  </a:lnTo>
                  <a:lnTo>
                    <a:pt x="28702" y="164439"/>
                  </a:lnTo>
                  <a:lnTo>
                    <a:pt x="28702" y="103809"/>
                  </a:lnTo>
                  <a:lnTo>
                    <a:pt x="30480" y="92265"/>
                  </a:lnTo>
                  <a:lnTo>
                    <a:pt x="35826" y="83591"/>
                  </a:lnTo>
                  <a:lnTo>
                    <a:pt x="44716" y="77800"/>
                  </a:lnTo>
                  <a:lnTo>
                    <a:pt x="57175" y="74879"/>
                  </a:lnTo>
                  <a:lnTo>
                    <a:pt x="73939" y="73266"/>
                  </a:lnTo>
                  <a:close/>
                </a:path>
                <a:path w="118109" h="164465">
                  <a:moveTo>
                    <a:pt x="116662" y="52133"/>
                  </a:moveTo>
                  <a:lnTo>
                    <a:pt x="87960" y="52133"/>
                  </a:lnTo>
                  <a:lnTo>
                    <a:pt x="87960" y="164426"/>
                  </a:lnTo>
                  <a:lnTo>
                    <a:pt x="116662" y="164426"/>
                  </a:lnTo>
                  <a:lnTo>
                    <a:pt x="116662" y="52133"/>
                  </a:lnTo>
                  <a:close/>
                </a:path>
                <a:path w="118109" h="164465">
                  <a:moveTo>
                    <a:pt x="118033" y="0"/>
                  </a:moveTo>
                  <a:lnTo>
                    <a:pt x="86347" y="0"/>
                  </a:lnTo>
                  <a:lnTo>
                    <a:pt x="86347" y="28257"/>
                  </a:lnTo>
                  <a:lnTo>
                    <a:pt x="118033" y="28257"/>
                  </a:lnTo>
                  <a:lnTo>
                    <a:pt x="118033" y="0"/>
                  </a:lnTo>
                  <a:close/>
                </a:path>
              </a:pathLst>
            </a:custGeom>
            <a:solidFill>
              <a:srgbClr val="C39C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28790" y="755672"/>
              <a:ext cx="221355" cy="116878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79994" y="708825"/>
              <a:ext cx="246157" cy="163724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56010" y="755448"/>
              <a:ext cx="182327" cy="117102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99334" y="301824"/>
              <a:ext cx="318427" cy="351789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1093283" y="975522"/>
              <a:ext cx="165735" cy="29209"/>
            </a:xfrm>
            <a:custGeom>
              <a:avLst/>
              <a:gdLst/>
              <a:ahLst/>
              <a:cxnLst/>
              <a:rect l="l" t="t" r="r" b="b"/>
              <a:pathLst>
                <a:path w="165734" h="29209">
                  <a:moveTo>
                    <a:pt x="165341" y="0"/>
                  </a:moveTo>
                  <a:lnTo>
                    <a:pt x="0" y="0"/>
                  </a:lnTo>
                  <a:lnTo>
                    <a:pt x="0" y="28663"/>
                  </a:lnTo>
                  <a:lnTo>
                    <a:pt x="165341" y="28663"/>
                  </a:lnTo>
                  <a:lnTo>
                    <a:pt x="165341" y="0"/>
                  </a:lnTo>
                  <a:close/>
                </a:path>
              </a:pathLst>
            </a:custGeom>
            <a:solidFill>
              <a:srgbClr val="FFC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258630" y="975525"/>
              <a:ext cx="83185" cy="29209"/>
            </a:xfrm>
            <a:custGeom>
              <a:avLst/>
              <a:gdLst/>
              <a:ahLst/>
              <a:cxnLst/>
              <a:rect l="l" t="t" r="r" b="b"/>
              <a:pathLst>
                <a:path w="83184" h="29209">
                  <a:moveTo>
                    <a:pt x="82588" y="0"/>
                  </a:moveTo>
                  <a:lnTo>
                    <a:pt x="0" y="0"/>
                  </a:lnTo>
                  <a:lnTo>
                    <a:pt x="0" y="28663"/>
                  </a:lnTo>
                  <a:lnTo>
                    <a:pt x="82588" y="28663"/>
                  </a:lnTo>
                  <a:lnTo>
                    <a:pt x="82588" y="0"/>
                  </a:lnTo>
                  <a:close/>
                </a:path>
              </a:pathLst>
            </a:custGeom>
            <a:solidFill>
              <a:srgbClr val="0030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341229" y="975525"/>
              <a:ext cx="83185" cy="29209"/>
            </a:xfrm>
            <a:custGeom>
              <a:avLst/>
              <a:gdLst/>
              <a:ahLst/>
              <a:cxnLst/>
              <a:rect l="l" t="t" r="r" b="b"/>
              <a:pathLst>
                <a:path w="83184" h="29209">
                  <a:moveTo>
                    <a:pt x="82588" y="0"/>
                  </a:moveTo>
                  <a:lnTo>
                    <a:pt x="0" y="0"/>
                  </a:lnTo>
                  <a:lnTo>
                    <a:pt x="0" y="28663"/>
                  </a:lnTo>
                  <a:lnTo>
                    <a:pt x="82588" y="28663"/>
                  </a:lnTo>
                  <a:lnTo>
                    <a:pt x="82588" y="0"/>
                  </a:lnTo>
                  <a:close/>
                </a:path>
              </a:pathLst>
            </a:custGeom>
            <a:solidFill>
              <a:srgbClr val="D700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696848" y="382565"/>
              <a:ext cx="628606" cy="539968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392772" y="490955"/>
              <a:ext cx="1315885" cy="336828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760551" y="654723"/>
              <a:ext cx="845982" cy="175323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7392719" y="10655299"/>
              <a:ext cx="1878330" cy="139700"/>
            </a:xfrm>
            <a:custGeom>
              <a:avLst/>
              <a:gdLst/>
              <a:ahLst/>
              <a:cxnLst/>
              <a:rect l="l" t="t" r="r" b="b"/>
              <a:pathLst>
                <a:path w="1878329" h="139700">
                  <a:moveTo>
                    <a:pt x="1878279" y="0"/>
                  </a:moveTo>
                  <a:lnTo>
                    <a:pt x="0" y="0"/>
                  </a:lnTo>
                  <a:lnTo>
                    <a:pt x="0" y="139700"/>
                  </a:lnTo>
                  <a:lnTo>
                    <a:pt x="1878279" y="139700"/>
                  </a:lnTo>
                  <a:lnTo>
                    <a:pt x="1878279" y="0"/>
                  </a:lnTo>
                  <a:close/>
                </a:path>
              </a:pathLst>
            </a:custGeom>
            <a:solidFill>
              <a:srgbClr val="9480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574640" y="10655299"/>
              <a:ext cx="1818639" cy="139700"/>
            </a:xfrm>
            <a:custGeom>
              <a:avLst/>
              <a:gdLst/>
              <a:ahLst/>
              <a:cxnLst/>
              <a:rect l="l" t="t" r="r" b="b"/>
              <a:pathLst>
                <a:path w="1818640" h="139700">
                  <a:moveTo>
                    <a:pt x="1818081" y="0"/>
                  </a:moveTo>
                  <a:lnTo>
                    <a:pt x="0" y="0"/>
                  </a:lnTo>
                  <a:lnTo>
                    <a:pt x="0" y="139700"/>
                  </a:lnTo>
                  <a:lnTo>
                    <a:pt x="1818081" y="139700"/>
                  </a:lnTo>
                  <a:lnTo>
                    <a:pt x="1818081" y="0"/>
                  </a:lnTo>
                  <a:close/>
                </a:path>
              </a:pathLst>
            </a:custGeom>
            <a:solidFill>
              <a:srgbClr val="EBAD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878280" y="10655299"/>
              <a:ext cx="1878330" cy="139700"/>
            </a:xfrm>
            <a:custGeom>
              <a:avLst/>
              <a:gdLst/>
              <a:ahLst/>
              <a:cxnLst/>
              <a:rect l="l" t="t" r="r" b="b"/>
              <a:pathLst>
                <a:path w="1878329" h="139700">
                  <a:moveTo>
                    <a:pt x="1878279" y="0"/>
                  </a:moveTo>
                  <a:lnTo>
                    <a:pt x="0" y="0"/>
                  </a:lnTo>
                  <a:lnTo>
                    <a:pt x="0" y="139700"/>
                  </a:lnTo>
                  <a:lnTo>
                    <a:pt x="1878279" y="139700"/>
                  </a:lnTo>
                  <a:lnTo>
                    <a:pt x="1878279" y="0"/>
                  </a:lnTo>
                  <a:close/>
                </a:path>
              </a:pathLst>
            </a:custGeom>
            <a:solidFill>
              <a:srgbClr val="9FC2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756561" y="10655299"/>
              <a:ext cx="1818639" cy="139700"/>
            </a:xfrm>
            <a:custGeom>
              <a:avLst/>
              <a:gdLst/>
              <a:ahLst/>
              <a:cxnLst/>
              <a:rect l="l" t="t" r="r" b="b"/>
              <a:pathLst>
                <a:path w="1818639" h="139700">
                  <a:moveTo>
                    <a:pt x="1818081" y="0"/>
                  </a:moveTo>
                  <a:lnTo>
                    <a:pt x="0" y="0"/>
                  </a:lnTo>
                  <a:lnTo>
                    <a:pt x="0" y="139700"/>
                  </a:lnTo>
                  <a:lnTo>
                    <a:pt x="1818081" y="139700"/>
                  </a:lnTo>
                  <a:lnTo>
                    <a:pt x="1818081" y="0"/>
                  </a:lnTo>
                  <a:close/>
                </a:path>
              </a:pathLst>
            </a:custGeom>
            <a:solidFill>
              <a:srgbClr val="EA85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0" y="10655299"/>
              <a:ext cx="1878330" cy="139700"/>
            </a:xfrm>
            <a:custGeom>
              <a:avLst/>
              <a:gdLst/>
              <a:ahLst/>
              <a:cxnLst/>
              <a:rect l="l" t="t" r="r" b="b"/>
              <a:pathLst>
                <a:path w="1878330" h="139700">
                  <a:moveTo>
                    <a:pt x="1878279" y="0"/>
                  </a:moveTo>
                  <a:lnTo>
                    <a:pt x="0" y="0"/>
                  </a:lnTo>
                  <a:lnTo>
                    <a:pt x="0" y="139700"/>
                  </a:lnTo>
                  <a:lnTo>
                    <a:pt x="1878279" y="139700"/>
                  </a:lnTo>
                  <a:lnTo>
                    <a:pt x="1878279" y="0"/>
                  </a:lnTo>
                  <a:close/>
                </a:path>
              </a:pathLst>
            </a:custGeom>
            <a:solidFill>
              <a:srgbClr val="299D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2819201" y="9631801"/>
            <a:ext cx="3609340" cy="669290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sz="37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Somos</a:t>
            </a:r>
            <a:r>
              <a:rPr sz="3700" spc="-28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700" spc="150" dirty="0">
                <a:solidFill>
                  <a:srgbClr val="FFFFFF"/>
                </a:solidFill>
                <a:latin typeface="Microsoft Sans Serif"/>
                <a:cs typeface="Microsoft Sans Serif"/>
              </a:rPr>
              <a:t>la</a:t>
            </a:r>
            <a:r>
              <a:rPr sz="3700" spc="-28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7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Semilla</a:t>
            </a:r>
            <a:endParaRPr sz="3700">
              <a:latin typeface="Microsoft Sans Serif"/>
              <a:cs typeface="Microsoft Sans Serif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438343" y="10071150"/>
            <a:ext cx="2370455" cy="669290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sz="3700" spc="100" dirty="0">
                <a:solidFill>
                  <a:srgbClr val="FFFFFF"/>
                </a:solidFill>
                <a:latin typeface="Microsoft Sans Serif"/>
                <a:cs typeface="Microsoft Sans Serif"/>
              </a:rPr>
              <a:t>del</a:t>
            </a:r>
            <a:r>
              <a:rPr sz="3700" spc="-28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7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Cambio</a:t>
            </a:r>
            <a:endParaRPr sz="37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271000" cy="10795000"/>
            <a:chOff x="0" y="0"/>
            <a:chExt cx="9271000" cy="10795000"/>
          </a:xfrm>
        </p:grpSpPr>
        <p:sp>
          <p:nvSpPr>
            <p:cNvPr id="3" name="object 3"/>
            <p:cNvSpPr/>
            <p:nvPr/>
          </p:nvSpPr>
          <p:spPr>
            <a:xfrm>
              <a:off x="1447253" y="9688715"/>
              <a:ext cx="6376670" cy="1103630"/>
            </a:xfrm>
            <a:custGeom>
              <a:avLst/>
              <a:gdLst/>
              <a:ahLst/>
              <a:cxnLst/>
              <a:rect l="l" t="t" r="r" b="b"/>
              <a:pathLst>
                <a:path w="6376670" h="1103629">
                  <a:moveTo>
                    <a:pt x="6376479" y="1050137"/>
                  </a:moveTo>
                  <a:lnTo>
                    <a:pt x="6326073" y="1045552"/>
                  </a:lnTo>
                  <a:lnTo>
                    <a:pt x="6276162" y="1038390"/>
                  </a:lnTo>
                  <a:lnTo>
                    <a:pt x="6226810" y="1028712"/>
                  </a:lnTo>
                  <a:lnTo>
                    <a:pt x="6178131" y="1016533"/>
                  </a:lnTo>
                  <a:lnTo>
                    <a:pt x="6130214" y="1001903"/>
                  </a:lnTo>
                  <a:lnTo>
                    <a:pt x="6083147" y="984859"/>
                  </a:lnTo>
                  <a:lnTo>
                    <a:pt x="6037021" y="965441"/>
                  </a:lnTo>
                  <a:lnTo>
                    <a:pt x="5991949" y="943673"/>
                  </a:lnTo>
                  <a:lnTo>
                    <a:pt x="5947994" y="919607"/>
                  </a:lnTo>
                  <a:lnTo>
                    <a:pt x="5905258" y="893267"/>
                  </a:lnTo>
                  <a:lnTo>
                    <a:pt x="5863844" y="864692"/>
                  </a:lnTo>
                  <a:lnTo>
                    <a:pt x="5823839" y="833932"/>
                  </a:lnTo>
                  <a:lnTo>
                    <a:pt x="5785332" y="801027"/>
                  </a:lnTo>
                  <a:lnTo>
                    <a:pt x="5748426" y="765987"/>
                  </a:lnTo>
                  <a:lnTo>
                    <a:pt x="5509222" y="526770"/>
                  </a:lnTo>
                  <a:lnTo>
                    <a:pt x="5508688" y="526770"/>
                  </a:lnTo>
                  <a:lnTo>
                    <a:pt x="5127549" y="145097"/>
                  </a:lnTo>
                  <a:lnTo>
                    <a:pt x="5091201" y="112191"/>
                  </a:lnTo>
                  <a:lnTo>
                    <a:pt x="5052085" y="83235"/>
                  </a:lnTo>
                  <a:lnTo>
                    <a:pt x="5010518" y="58369"/>
                  </a:lnTo>
                  <a:lnTo>
                    <a:pt x="4966817" y="37719"/>
                  </a:lnTo>
                  <a:lnTo>
                    <a:pt x="4921326" y="21424"/>
                  </a:lnTo>
                  <a:lnTo>
                    <a:pt x="4874336" y="9613"/>
                  </a:lnTo>
                  <a:lnTo>
                    <a:pt x="4826203" y="2425"/>
                  </a:lnTo>
                  <a:lnTo>
                    <a:pt x="4777244" y="0"/>
                  </a:lnTo>
                  <a:lnTo>
                    <a:pt x="1583626" y="0"/>
                  </a:lnTo>
                  <a:lnTo>
                    <a:pt x="1534655" y="2425"/>
                  </a:lnTo>
                  <a:lnTo>
                    <a:pt x="1486522" y="9613"/>
                  </a:lnTo>
                  <a:lnTo>
                    <a:pt x="1439545" y="21424"/>
                  </a:lnTo>
                  <a:lnTo>
                    <a:pt x="1394040" y="37719"/>
                  </a:lnTo>
                  <a:lnTo>
                    <a:pt x="1350340" y="58369"/>
                  </a:lnTo>
                  <a:lnTo>
                    <a:pt x="1308773" y="83235"/>
                  </a:lnTo>
                  <a:lnTo>
                    <a:pt x="1269657" y="112191"/>
                  </a:lnTo>
                  <a:lnTo>
                    <a:pt x="1233322" y="145097"/>
                  </a:lnTo>
                  <a:lnTo>
                    <a:pt x="851916" y="526503"/>
                  </a:lnTo>
                  <a:lnTo>
                    <a:pt x="852195" y="526770"/>
                  </a:lnTo>
                  <a:lnTo>
                    <a:pt x="851649" y="526770"/>
                  </a:lnTo>
                  <a:lnTo>
                    <a:pt x="612444" y="765987"/>
                  </a:lnTo>
                  <a:lnTo>
                    <a:pt x="576364" y="800277"/>
                  </a:lnTo>
                  <a:lnTo>
                    <a:pt x="538759" y="832535"/>
                  </a:lnTo>
                  <a:lnTo>
                    <a:pt x="499706" y="862723"/>
                  </a:lnTo>
                  <a:lnTo>
                    <a:pt x="459320" y="890828"/>
                  </a:lnTo>
                  <a:lnTo>
                    <a:pt x="417652" y="916800"/>
                  </a:lnTo>
                  <a:lnTo>
                    <a:pt x="374802" y="940612"/>
                  </a:lnTo>
                  <a:lnTo>
                    <a:pt x="330873" y="962215"/>
                  </a:lnTo>
                  <a:lnTo>
                    <a:pt x="285927" y="981595"/>
                  </a:lnTo>
                  <a:lnTo>
                    <a:pt x="240068" y="998702"/>
                  </a:lnTo>
                  <a:lnTo>
                    <a:pt x="193370" y="1013498"/>
                  </a:lnTo>
                  <a:lnTo>
                    <a:pt x="145923" y="1025969"/>
                  </a:lnTo>
                  <a:lnTo>
                    <a:pt x="97828" y="1036053"/>
                  </a:lnTo>
                  <a:lnTo>
                    <a:pt x="49149" y="1043736"/>
                  </a:lnTo>
                  <a:lnTo>
                    <a:pt x="0" y="1048981"/>
                  </a:lnTo>
                  <a:lnTo>
                    <a:pt x="0" y="1052728"/>
                  </a:lnTo>
                  <a:lnTo>
                    <a:pt x="431025" y="1052728"/>
                  </a:lnTo>
                  <a:lnTo>
                    <a:pt x="431025" y="1103528"/>
                  </a:lnTo>
                  <a:lnTo>
                    <a:pt x="2309304" y="1103528"/>
                  </a:lnTo>
                  <a:lnTo>
                    <a:pt x="2309304" y="1052728"/>
                  </a:lnTo>
                  <a:lnTo>
                    <a:pt x="6376479" y="1052728"/>
                  </a:lnTo>
                  <a:lnTo>
                    <a:pt x="6376479" y="1050137"/>
                  </a:lnTo>
                  <a:close/>
                </a:path>
              </a:pathLst>
            </a:custGeom>
            <a:solidFill>
              <a:srgbClr val="9FC2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45348" y="1390916"/>
              <a:ext cx="3989478" cy="634522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12455" y="395657"/>
              <a:ext cx="1565178" cy="51378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969744" y="280390"/>
              <a:ext cx="11430" cy="744855"/>
            </a:xfrm>
            <a:custGeom>
              <a:avLst/>
              <a:gdLst/>
              <a:ahLst/>
              <a:cxnLst/>
              <a:rect l="l" t="t" r="r" b="b"/>
              <a:pathLst>
                <a:path w="11430" h="744855">
                  <a:moveTo>
                    <a:pt x="11302" y="0"/>
                  </a:moveTo>
                  <a:lnTo>
                    <a:pt x="0" y="0"/>
                  </a:lnTo>
                  <a:lnTo>
                    <a:pt x="0" y="744334"/>
                  </a:lnTo>
                  <a:lnTo>
                    <a:pt x="11302" y="744334"/>
                  </a:lnTo>
                  <a:lnTo>
                    <a:pt x="11302" y="0"/>
                  </a:lnTo>
                  <a:close/>
                </a:path>
              </a:pathLst>
            </a:custGeom>
            <a:solidFill>
              <a:srgbClr val="4D4D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4458" y="708832"/>
              <a:ext cx="294639" cy="205058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988695" y="706297"/>
              <a:ext cx="118110" cy="164465"/>
            </a:xfrm>
            <a:custGeom>
              <a:avLst/>
              <a:gdLst/>
              <a:ahLst/>
              <a:cxnLst/>
              <a:rect l="l" t="t" r="r" b="b"/>
              <a:pathLst>
                <a:path w="118109" h="164465">
                  <a:moveTo>
                    <a:pt x="73939" y="73266"/>
                  </a:moveTo>
                  <a:lnTo>
                    <a:pt x="72110" y="49161"/>
                  </a:lnTo>
                  <a:lnTo>
                    <a:pt x="63373" y="49847"/>
                  </a:lnTo>
                  <a:lnTo>
                    <a:pt x="50876" y="51917"/>
                  </a:lnTo>
                  <a:lnTo>
                    <a:pt x="40690" y="56273"/>
                  </a:lnTo>
                  <a:lnTo>
                    <a:pt x="32842" y="62928"/>
                  </a:lnTo>
                  <a:lnTo>
                    <a:pt x="27317" y="71894"/>
                  </a:lnTo>
                  <a:lnTo>
                    <a:pt x="27317" y="52146"/>
                  </a:lnTo>
                  <a:lnTo>
                    <a:pt x="0" y="52146"/>
                  </a:lnTo>
                  <a:lnTo>
                    <a:pt x="0" y="164439"/>
                  </a:lnTo>
                  <a:lnTo>
                    <a:pt x="28702" y="164439"/>
                  </a:lnTo>
                  <a:lnTo>
                    <a:pt x="28702" y="103809"/>
                  </a:lnTo>
                  <a:lnTo>
                    <a:pt x="30480" y="92265"/>
                  </a:lnTo>
                  <a:lnTo>
                    <a:pt x="35826" y="83591"/>
                  </a:lnTo>
                  <a:lnTo>
                    <a:pt x="44716" y="77800"/>
                  </a:lnTo>
                  <a:lnTo>
                    <a:pt x="57175" y="74879"/>
                  </a:lnTo>
                  <a:lnTo>
                    <a:pt x="73939" y="73266"/>
                  </a:lnTo>
                  <a:close/>
                </a:path>
                <a:path w="118109" h="164465">
                  <a:moveTo>
                    <a:pt x="116662" y="52133"/>
                  </a:moveTo>
                  <a:lnTo>
                    <a:pt x="87960" y="52133"/>
                  </a:lnTo>
                  <a:lnTo>
                    <a:pt x="87960" y="164426"/>
                  </a:lnTo>
                  <a:lnTo>
                    <a:pt x="116662" y="164426"/>
                  </a:lnTo>
                  <a:lnTo>
                    <a:pt x="116662" y="52133"/>
                  </a:lnTo>
                  <a:close/>
                </a:path>
                <a:path w="118109" h="164465">
                  <a:moveTo>
                    <a:pt x="118033" y="0"/>
                  </a:moveTo>
                  <a:lnTo>
                    <a:pt x="86347" y="0"/>
                  </a:lnTo>
                  <a:lnTo>
                    <a:pt x="86347" y="28257"/>
                  </a:lnTo>
                  <a:lnTo>
                    <a:pt x="118033" y="28257"/>
                  </a:lnTo>
                  <a:lnTo>
                    <a:pt x="118033" y="0"/>
                  </a:lnTo>
                  <a:close/>
                </a:path>
              </a:pathLst>
            </a:custGeom>
            <a:solidFill>
              <a:srgbClr val="C39C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28789" y="755672"/>
              <a:ext cx="221355" cy="11687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79994" y="708825"/>
              <a:ext cx="246157" cy="16372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56010" y="755448"/>
              <a:ext cx="182327" cy="11710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99334" y="301824"/>
              <a:ext cx="318427" cy="35178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093283" y="975522"/>
              <a:ext cx="165735" cy="29209"/>
            </a:xfrm>
            <a:custGeom>
              <a:avLst/>
              <a:gdLst/>
              <a:ahLst/>
              <a:cxnLst/>
              <a:rect l="l" t="t" r="r" b="b"/>
              <a:pathLst>
                <a:path w="165734" h="29209">
                  <a:moveTo>
                    <a:pt x="165341" y="0"/>
                  </a:moveTo>
                  <a:lnTo>
                    <a:pt x="0" y="0"/>
                  </a:lnTo>
                  <a:lnTo>
                    <a:pt x="0" y="28663"/>
                  </a:lnTo>
                  <a:lnTo>
                    <a:pt x="165341" y="28663"/>
                  </a:lnTo>
                  <a:lnTo>
                    <a:pt x="165341" y="0"/>
                  </a:lnTo>
                  <a:close/>
                </a:path>
              </a:pathLst>
            </a:custGeom>
            <a:solidFill>
              <a:srgbClr val="FFC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258631" y="975525"/>
              <a:ext cx="83185" cy="29209"/>
            </a:xfrm>
            <a:custGeom>
              <a:avLst/>
              <a:gdLst/>
              <a:ahLst/>
              <a:cxnLst/>
              <a:rect l="l" t="t" r="r" b="b"/>
              <a:pathLst>
                <a:path w="83184" h="29209">
                  <a:moveTo>
                    <a:pt x="82588" y="0"/>
                  </a:moveTo>
                  <a:lnTo>
                    <a:pt x="0" y="0"/>
                  </a:lnTo>
                  <a:lnTo>
                    <a:pt x="0" y="28663"/>
                  </a:lnTo>
                  <a:lnTo>
                    <a:pt x="82588" y="28663"/>
                  </a:lnTo>
                  <a:lnTo>
                    <a:pt x="82588" y="0"/>
                  </a:lnTo>
                  <a:close/>
                </a:path>
              </a:pathLst>
            </a:custGeom>
            <a:solidFill>
              <a:srgbClr val="0030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341229" y="975525"/>
              <a:ext cx="83185" cy="29209"/>
            </a:xfrm>
            <a:custGeom>
              <a:avLst/>
              <a:gdLst/>
              <a:ahLst/>
              <a:cxnLst/>
              <a:rect l="l" t="t" r="r" b="b"/>
              <a:pathLst>
                <a:path w="83184" h="29209">
                  <a:moveTo>
                    <a:pt x="82588" y="0"/>
                  </a:moveTo>
                  <a:lnTo>
                    <a:pt x="0" y="0"/>
                  </a:lnTo>
                  <a:lnTo>
                    <a:pt x="0" y="28663"/>
                  </a:lnTo>
                  <a:lnTo>
                    <a:pt x="82588" y="28663"/>
                  </a:lnTo>
                  <a:lnTo>
                    <a:pt x="82588" y="0"/>
                  </a:lnTo>
                  <a:close/>
                </a:path>
              </a:pathLst>
            </a:custGeom>
            <a:solidFill>
              <a:srgbClr val="D700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696847" y="382565"/>
              <a:ext cx="628606" cy="53996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392772" y="490955"/>
              <a:ext cx="1315885" cy="336828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760551" y="654723"/>
              <a:ext cx="845982" cy="175323"/>
            </a:xfrm>
            <a:prstGeom prst="rect">
              <a:avLst/>
            </a:prstGeom>
          </p:spPr>
        </p:pic>
      </p:grp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2498787" y="3817763"/>
            <a:ext cx="408686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80" dirty="0"/>
              <a:t>Acciones</a:t>
            </a:r>
            <a:r>
              <a:rPr spc="-270" dirty="0"/>
              <a:t> </a:t>
            </a:r>
            <a:r>
              <a:rPr spc="-10" dirty="0"/>
              <a:t>positivas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3074345" y="4287663"/>
            <a:ext cx="293560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85" dirty="0">
                <a:solidFill>
                  <a:srgbClr val="4D4D4D"/>
                </a:solidFill>
                <a:latin typeface="Microsoft Sans Serif"/>
                <a:cs typeface="Microsoft Sans Serif"/>
              </a:rPr>
              <a:t>en</a:t>
            </a:r>
            <a:r>
              <a:rPr sz="4000" spc="-35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4000" spc="-85" dirty="0">
                <a:solidFill>
                  <a:srgbClr val="4D4D4D"/>
                </a:solidFill>
                <a:latin typeface="Microsoft Sans Serif"/>
                <a:cs typeface="Microsoft Sans Serif"/>
              </a:rPr>
              <a:t>materia</a:t>
            </a:r>
            <a:r>
              <a:rPr sz="4000" spc="-34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4000" spc="-25" dirty="0">
                <a:solidFill>
                  <a:srgbClr val="4D4D4D"/>
                </a:solidFill>
                <a:latin typeface="Microsoft Sans Serif"/>
                <a:cs typeface="Microsoft Sans Serif"/>
              </a:rPr>
              <a:t>de</a:t>
            </a:r>
            <a:endParaRPr sz="4000">
              <a:latin typeface="Microsoft Sans Serif"/>
              <a:cs typeface="Microsoft Sans Serif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624806" y="4489701"/>
            <a:ext cx="4949825" cy="4583430"/>
          </a:xfrm>
          <a:prstGeom prst="rect">
            <a:avLst/>
          </a:prstGeom>
        </p:spPr>
        <p:txBody>
          <a:bodyPr vert="horz" wrap="square" lIns="0" tIns="280670" rIns="0" bIns="0" rtlCol="0">
            <a:spAutoFit/>
          </a:bodyPr>
          <a:lstStyle/>
          <a:p>
            <a:pPr marR="1119505" algn="ctr">
              <a:lnSpc>
                <a:spcPct val="100000"/>
              </a:lnSpc>
              <a:spcBef>
                <a:spcPts val="2210"/>
              </a:spcBef>
            </a:pPr>
            <a:r>
              <a:rPr sz="4000" spc="-50" dirty="0">
                <a:solidFill>
                  <a:srgbClr val="4D4D4D"/>
                </a:solidFill>
                <a:latin typeface="Microsoft Sans Serif"/>
                <a:cs typeface="Microsoft Sans Serif"/>
              </a:rPr>
              <a:t>transparencia</a:t>
            </a:r>
            <a:endParaRPr sz="4000">
              <a:latin typeface="Microsoft Sans Serif"/>
              <a:cs typeface="Microsoft Sans Serif"/>
            </a:endParaRPr>
          </a:p>
          <a:p>
            <a:pPr marL="12700" marR="62865">
              <a:lnSpc>
                <a:spcPts val="3300"/>
              </a:lnSpc>
              <a:spcBef>
                <a:spcPts val="2550"/>
              </a:spcBef>
            </a:pPr>
            <a:r>
              <a:rPr sz="3400" spc="-204" dirty="0">
                <a:solidFill>
                  <a:srgbClr val="4D4D4D"/>
                </a:solidFill>
                <a:latin typeface="Microsoft Sans Serif"/>
                <a:cs typeface="Microsoft Sans Serif"/>
              </a:rPr>
              <a:t>DiFusión</a:t>
            </a:r>
            <a:r>
              <a:rPr sz="3400" spc="-28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3400" spc="-10" dirty="0">
                <a:solidFill>
                  <a:srgbClr val="4D4D4D"/>
                </a:solidFill>
                <a:latin typeface="Microsoft Sans Serif"/>
                <a:cs typeface="Microsoft Sans Serif"/>
              </a:rPr>
              <a:t>campaña </a:t>
            </a:r>
            <a:r>
              <a:rPr sz="3400" spc="50" dirty="0">
                <a:solidFill>
                  <a:srgbClr val="9FC217"/>
                </a:solidFill>
                <a:latin typeface="Microsoft Sans Serif"/>
                <a:cs typeface="Microsoft Sans Serif"/>
              </a:rPr>
              <a:t>gratuidad</a:t>
            </a:r>
            <a:r>
              <a:rPr sz="3400" spc="-305" dirty="0">
                <a:solidFill>
                  <a:srgbClr val="9FC217"/>
                </a:solidFill>
                <a:latin typeface="Microsoft Sans Serif"/>
                <a:cs typeface="Microsoft Sans Serif"/>
              </a:rPr>
              <a:t> </a:t>
            </a:r>
            <a:r>
              <a:rPr sz="3400" spc="-55" dirty="0">
                <a:solidFill>
                  <a:srgbClr val="4D4D4D"/>
                </a:solidFill>
                <a:latin typeface="Microsoft Sans Serif"/>
                <a:cs typeface="Microsoft Sans Serif"/>
              </a:rPr>
              <a:t>de</a:t>
            </a:r>
            <a:r>
              <a:rPr sz="3400" spc="-30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3400" spc="-35" dirty="0">
                <a:solidFill>
                  <a:srgbClr val="4D4D4D"/>
                </a:solidFill>
                <a:latin typeface="Microsoft Sans Serif"/>
                <a:cs typeface="Microsoft Sans Serif"/>
              </a:rPr>
              <a:t>trámites</a:t>
            </a:r>
            <a:r>
              <a:rPr sz="3400" spc="-30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3400" spc="85" dirty="0">
                <a:solidFill>
                  <a:srgbClr val="4D4D4D"/>
                </a:solidFill>
                <a:latin typeface="Microsoft Sans Serif"/>
                <a:cs typeface="Microsoft Sans Serif"/>
              </a:rPr>
              <a:t>y</a:t>
            </a:r>
            <a:r>
              <a:rPr sz="3400" spc="-30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3400" spc="-25" dirty="0">
                <a:solidFill>
                  <a:srgbClr val="9FC217"/>
                </a:solidFill>
                <a:latin typeface="Microsoft Sans Serif"/>
                <a:cs typeface="Microsoft Sans Serif"/>
              </a:rPr>
              <a:t>no </a:t>
            </a:r>
            <a:r>
              <a:rPr sz="3400" spc="-30" dirty="0">
                <a:solidFill>
                  <a:srgbClr val="4D4D4D"/>
                </a:solidFill>
                <a:latin typeface="Microsoft Sans Serif"/>
                <a:cs typeface="Microsoft Sans Serif"/>
              </a:rPr>
              <a:t>intermediarios.</a:t>
            </a:r>
            <a:endParaRPr sz="3400">
              <a:latin typeface="Microsoft Sans Serif"/>
              <a:cs typeface="Microsoft Sans Serif"/>
            </a:endParaRPr>
          </a:p>
          <a:p>
            <a:pPr marL="12700" marR="13970">
              <a:lnSpc>
                <a:spcPts val="3300"/>
              </a:lnSpc>
              <a:spcBef>
                <a:spcPts val="3304"/>
              </a:spcBef>
            </a:pPr>
            <a:r>
              <a:rPr sz="3400" spc="-95" dirty="0">
                <a:solidFill>
                  <a:srgbClr val="4D4D4D"/>
                </a:solidFill>
                <a:latin typeface="Microsoft Sans Serif"/>
                <a:cs typeface="Microsoft Sans Serif"/>
              </a:rPr>
              <a:t>Seguimiento</a:t>
            </a:r>
            <a:r>
              <a:rPr sz="3400" spc="-28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3400" spc="-80" dirty="0">
                <a:solidFill>
                  <a:srgbClr val="4D4D4D"/>
                </a:solidFill>
                <a:latin typeface="Microsoft Sans Serif"/>
                <a:cs typeface="Microsoft Sans Serif"/>
              </a:rPr>
              <a:t>mensual</a:t>
            </a:r>
            <a:r>
              <a:rPr sz="3400" spc="-27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3400" spc="-45" dirty="0">
                <a:solidFill>
                  <a:srgbClr val="4D4D4D"/>
                </a:solidFill>
                <a:latin typeface="Microsoft Sans Serif"/>
                <a:cs typeface="Microsoft Sans Serif"/>
              </a:rPr>
              <a:t>a</a:t>
            </a:r>
            <a:r>
              <a:rPr sz="3400" spc="-27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3400" spc="-25" dirty="0">
                <a:solidFill>
                  <a:srgbClr val="4D4D4D"/>
                </a:solidFill>
                <a:latin typeface="Microsoft Sans Serif"/>
                <a:cs typeface="Microsoft Sans Serif"/>
              </a:rPr>
              <a:t>las </a:t>
            </a:r>
            <a:r>
              <a:rPr sz="3400" spc="-70" dirty="0">
                <a:solidFill>
                  <a:srgbClr val="4D4D4D"/>
                </a:solidFill>
                <a:latin typeface="Microsoft Sans Serif"/>
                <a:cs typeface="Microsoft Sans Serif"/>
              </a:rPr>
              <a:t>llamadas</a:t>
            </a:r>
            <a:r>
              <a:rPr sz="3400" spc="-254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3400" spc="-180" dirty="0">
                <a:solidFill>
                  <a:srgbClr val="4D4D4D"/>
                </a:solidFill>
                <a:latin typeface="Microsoft Sans Serif"/>
                <a:cs typeface="Microsoft Sans Serif"/>
              </a:rPr>
              <a:t>teleFónicas</a:t>
            </a:r>
            <a:r>
              <a:rPr sz="3400" spc="-25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3400" spc="-20" dirty="0">
                <a:solidFill>
                  <a:srgbClr val="4D4D4D"/>
                </a:solidFill>
                <a:latin typeface="Microsoft Sans Serif"/>
                <a:cs typeface="Microsoft Sans Serif"/>
              </a:rPr>
              <a:t>para </a:t>
            </a:r>
            <a:r>
              <a:rPr sz="3400" dirty="0">
                <a:solidFill>
                  <a:srgbClr val="4D4D4D"/>
                </a:solidFill>
                <a:latin typeface="Microsoft Sans Serif"/>
                <a:cs typeface="Microsoft Sans Serif"/>
              </a:rPr>
              <a:t>la</a:t>
            </a:r>
            <a:r>
              <a:rPr sz="3400" spc="-26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3400" spc="-165" dirty="0">
                <a:solidFill>
                  <a:srgbClr val="4D4D4D"/>
                </a:solidFill>
                <a:latin typeface="Microsoft Sans Serif"/>
                <a:cs typeface="Microsoft Sans Serif"/>
              </a:rPr>
              <a:t>identiFicación</a:t>
            </a:r>
            <a:r>
              <a:rPr sz="3400" spc="-26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3400" spc="-55" dirty="0">
                <a:solidFill>
                  <a:srgbClr val="4D4D4D"/>
                </a:solidFill>
                <a:latin typeface="Microsoft Sans Serif"/>
                <a:cs typeface="Microsoft Sans Serif"/>
              </a:rPr>
              <a:t>de</a:t>
            </a:r>
            <a:r>
              <a:rPr sz="3400" spc="-26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3400" spc="-85" dirty="0">
                <a:solidFill>
                  <a:srgbClr val="4D4D4D"/>
                </a:solidFill>
                <a:latin typeface="Microsoft Sans Serif"/>
                <a:cs typeface="Microsoft Sans Serif"/>
              </a:rPr>
              <a:t>posibles </a:t>
            </a:r>
            <a:r>
              <a:rPr sz="3400" spc="-95" dirty="0">
                <a:solidFill>
                  <a:srgbClr val="4D4D4D"/>
                </a:solidFill>
                <a:latin typeface="Microsoft Sans Serif"/>
                <a:cs typeface="Microsoft Sans Serif"/>
              </a:rPr>
              <a:t>actos</a:t>
            </a:r>
            <a:r>
              <a:rPr sz="3400" spc="-30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3400" spc="-55" dirty="0">
                <a:solidFill>
                  <a:srgbClr val="4D4D4D"/>
                </a:solidFill>
                <a:latin typeface="Microsoft Sans Serif"/>
                <a:cs typeface="Microsoft Sans Serif"/>
              </a:rPr>
              <a:t>de</a:t>
            </a:r>
            <a:r>
              <a:rPr sz="3400" spc="-30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3400" spc="-25" dirty="0">
                <a:solidFill>
                  <a:srgbClr val="4D4D4D"/>
                </a:solidFill>
                <a:latin typeface="Microsoft Sans Serif"/>
                <a:cs typeface="Microsoft Sans Serif"/>
              </a:rPr>
              <a:t>corrupción.</a:t>
            </a:r>
            <a:endParaRPr sz="3400">
              <a:latin typeface="Microsoft Sans Serif"/>
              <a:cs typeface="Microsoft Sans Serif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629048" y="5333469"/>
            <a:ext cx="530225" cy="27235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600" spc="240" dirty="0">
                <a:solidFill>
                  <a:srgbClr val="9FC217"/>
                </a:solidFill>
                <a:latin typeface="Microsoft Sans Serif"/>
                <a:cs typeface="Microsoft Sans Serif"/>
              </a:rPr>
              <a:t>1</a:t>
            </a:r>
            <a:endParaRPr sz="66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375"/>
              </a:spcBef>
            </a:pPr>
            <a:r>
              <a:rPr sz="6600" spc="240" dirty="0">
                <a:solidFill>
                  <a:srgbClr val="9FC217"/>
                </a:solidFill>
                <a:latin typeface="Microsoft Sans Serif"/>
                <a:cs typeface="Microsoft Sans Serif"/>
              </a:rPr>
              <a:t>2</a:t>
            </a:r>
            <a:endParaRPr sz="6600">
              <a:latin typeface="Microsoft Sans Serif"/>
              <a:cs typeface="Microsoft Sans Serif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0" y="10655300"/>
            <a:ext cx="9271000" cy="139700"/>
            <a:chOff x="0" y="10655300"/>
            <a:chExt cx="9271000" cy="139700"/>
          </a:xfrm>
        </p:grpSpPr>
        <p:sp>
          <p:nvSpPr>
            <p:cNvPr id="24" name="object 24"/>
            <p:cNvSpPr/>
            <p:nvPr/>
          </p:nvSpPr>
          <p:spPr>
            <a:xfrm>
              <a:off x="7392719" y="10655300"/>
              <a:ext cx="1878330" cy="139700"/>
            </a:xfrm>
            <a:custGeom>
              <a:avLst/>
              <a:gdLst/>
              <a:ahLst/>
              <a:cxnLst/>
              <a:rect l="l" t="t" r="r" b="b"/>
              <a:pathLst>
                <a:path w="1878329" h="139700">
                  <a:moveTo>
                    <a:pt x="1878279" y="0"/>
                  </a:moveTo>
                  <a:lnTo>
                    <a:pt x="0" y="0"/>
                  </a:lnTo>
                  <a:lnTo>
                    <a:pt x="0" y="139700"/>
                  </a:lnTo>
                  <a:lnTo>
                    <a:pt x="1878279" y="139700"/>
                  </a:lnTo>
                  <a:lnTo>
                    <a:pt x="1878279" y="0"/>
                  </a:lnTo>
                  <a:close/>
                </a:path>
              </a:pathLst>
            </a:custGeom>
            <a:solidFill>
              <a:srgbClr val="9480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574640" y="10655300"/>
              <a:ext cx="1818639" cy="139700"/>
            </a:xfrm>
            <a:custGeom>
              <a:avLst/>
              <a:gdLst/>
              <a:ahLst/>
              <a:cxnLst/>
              <a:rect l="l" t="t" r="r" b="b"/>
              <a:pathLst>
                <a:path w="1818640" h="139700">
                  <a:moveTo>
                    <a:pt x="1818081" y="0"/>
                  </a:moveTo>
                  <a:lnTo>
                    <a:pt x="0" y="0"/>
                  </a:lnTo>
                  <a:lnTo>
                    <a:pt x="0" y="139700"/>
                  </a:lnTo>
                  <a:lnTo>
                    <a:pt x="1818081" y="139700"/>
                  </a:lnTo>
                  <a:lnTo>
                    <a:pt x="1818081" y="0"/>
                  </a:lnTo>
                  <a:close/>
                </a:path>
              </a:pathLst>
            </a:custGeom>
            <a:solidFill>
              <a:srgbClr val="EBAD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878280" y="10655300"/>
              <a:ext cx="1878330" cy="139700"/>
            </a:xfrm>
            <a:custGeom>
              <a:avLst/>
              <a:gdLst/>
              <a:ahLst/>
              <a:cxnLst/>
              <a:rect l="l" t="t" r="r" b="b"/>
              <a:pathLst>
                <a:path w="1878329" h="139700">
                  <a:moveTo>
                    <a:pt x="1878279" y="0"/>
                  </a:moveTo>
                  <a:lnTo>
                    <a:pt x="0" y="0"/>
                  </a:lnTo>
                  <a:lnTo>
                    <a:pt x="0" y="139700"/>
                  </a:lnTo>
                  <a:lnTo>
                    <a:pt x="1878279" y="139700"/>
                  </a:lnTo>
                  <a:lnTo>
                    <a:pt x="1878279" y="0"/>
                  </a:lnTo>
                  <a:close/>
                </a:path>
              </a:pathLst>
            </a:custGeom>
            <a:solidFill>
              <a:srgbClr val="9FC2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756561" y="10655300"/>
              <a:ext cx="1818639" cy="139700"/>
            </a:xfrm>
            <a:custGeom>
              <a:avLst/>
              <a:gdLst/>
              <a:ahLst/>
              <a:cxnLst/>
              <a:rect l="l" t="t" r="r" b="b"/>
              <a:pathLst>
                <a:path w="1818639" h="139700">
                  <a:moveTo>
                    <a:pt x="1818081" y="0"/>
                  </a:moveTo>
                  <a:lnTo>
                    <a:pt x="0" y="0"/>
                  </a:lnTo>
                  <a:lnTo>
                    <a:pt x="0" y="139700"/>
                  </a:lnTo>
                  <a:lnTo>
                    <a:pt x="1818081" y="139700"/>
                  </a:lnTo>
                  <a:lnTo>
                    <a:pt x="1818081" y="0"/>
                  </a:lnTo>
                  <a:close/>
                </a:path>
              </a:pathLst>
            </a:custGeom>
            <a:solidFill>
              <a:srgbClr val="EA85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0" y="10655300"/>
              <a:ext cx="1878330" cy="139700"/>
            </a:xfrm>
            <a:custGeom>
              <a:avLst/>
              <a:gdLst/>
              <a:ahLst/>
              <a:cxnLst/>
              <a:rect l="l" t="t" r="r" b="b"/>
              <a:pathLst>
                <a:path w="1878330" h="139700">
                  <a:moveTo>
                    <a:pt x="1878279" y="0"/>
                  </a:moveTo>
                  <a:lnTo>
                    <a:pt x="0" y="0"/>
                  </a:lnTo>
                  <a:lnTo>
                    <a:pt x="0" y="139700"/>
                  </a:lnTo>
                  <a:lnTo>
                    <a:pt x="1878279" y="139700"/>
                  </a:lnTo>
                  <a:lnTo>
                    <a:pt x="1878279" y="0"/>
                  </a:lnTo>
                  <a:close/>
                </a:path>
              </a:pathLst>
            </a:custGeom>
            <a:solidFill>
              <a:srgbClr val="299D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2819201" y="9631801"/>
            <a:ext cx="3609340" cy="669290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sz="37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Somos</a:t>
            </a:r>
            <a:r>
              <a:rPr sz="3700" spc="-28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700" spc="150" dirty="0">
                <a:solidFill>
                  <a:srgbClr val="FFFFFF"/>
                </a:solidFill>
                <a:latin typeface="Microsoft Sans Serif"/>
                <a:cs typeface="Microsoft Sans Serif"/>
              </a:rPr>
              <a:t>la</a:t>
            </a:r>
            <a:r>
              <a:rPr sz="3700" spc="-28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7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Semilla</a:t>
            </a:r>
            <a:endParaRPr sz="3700">
              <a:latin typeface="Microsoft Sans Serif"/>
              <a:cs typeface="Microsoft Sans Serif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438343" y="10071150"/>
            <a:ext cx="2370455" cy="669290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sz="3700" spc="100" dirty="0">
                <a:solidFill>
                  <a:srgbClr val="FFFFFF"/>
                </a:solidFill>
                <a:latin typeface="Microsoft Sans Serif"/>
                <a:cs typeface="Microsoft Sans Serif"/>
              </a:rPr>
              <a:t>del</a:t>
            </a:r>
            <a:r>
              <a:rPr sz="3700" spc="-28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7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Cambio</a:t>
            </a:r>
            <a:endParaRPr sz="37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271000" cy="10795000"/>
          </a:xfrm>
          <a:custGeom>
            <a:avLst/>
            <a:gdLst/>
            <a:ahLst/>
            <a:cxnLst/>
            <a:rect l="l" t="t" r="r" b="b"/>
            <a:pathLst>
              <a:path w="9271000" h="10795000">
                <a:moveTo>
                  <a:pt x="9271000" y="0"/>
                </a:moveTo>
                <a:lnTo>
                  <a:pt x="0" y="0"/>
                </a:lnTo>
                <a:lnTo>
                  <a:pt x="0" y="10795000"/>
                </a:lnTo>
                <a:lnTo>
                  <a:pt x="9271000" y="10795000"/>
                </a:lnTo>
                <a:lnTo>
                  <a:pt x="9271000" y="0"/>
                </a:lnTo>
                <a:close/>
              </a:path>
            </a:pathLst>
          </a:custGeom>
          <a:solidFill>
            <a:srgbClr val="51075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509049" y="274117"/>
            <a:ext cx="3387090" cy="575945"/>
            <a:chOff x="509049" y="274117"/>
            <a:chExt cx="3387090" cy="57594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3180" y="274117"/>
              <a:ext cx="3372963" cy="57573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3047" y="630517"/>
              <a:ext cx="207544" cy="18965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9049" y="446900"/>
              <a:ext cx="311345" cy="27913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7186" y="443130"/>
              <a:ext cx="231914" cy="28544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64730" y="540790"/>
              <a:ext cx="121329" cy="13406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90549" y="326669"/>
              <a:ext cx="280009" cy="235279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790549" y="329158"/>
              <a:ext cx="269875" cy="226060"/>
            </a:xfrm>
            <a:custGeom>
              <a:avLst/>
              <a:gdLst/>
              <a:ahLst/>
              <a:cxnLst/>
              <a:rect l="l" t="t" r="r" b="b"/>
              <a:pathLst>
                <a:path w="269875" h="226059">
                  <a:moveTo>
                    <a:pt x="115620" y="0"/>
                  </a:moveTo>
                  <a:lnTo>
                    <a:pt x="66095" y="15975"/>
                  </a:lnTo>
                  <a:lnTo>
                    <a:pt x="28097" y="45170"/>
                  </a:lnTo>
                  <a:lnTo>
                    <a:pt x="4955" y="83553"/>
                  </a:lnTo>
                  <a:lnTo>
                    <a:pt x="0" y="127088"/>
                  </a:lnTo>
                  <a:lnTo>
                    <a:pt x="14909" y="168431"/>
                  </a:lnTo>
                  <a:lnTo>
                    <a:pt x="46351" y="200790"/>
                  </a:lnTo>
                  <a:lnTo>
                    <a:pt x="90143" y="220961"/>
                  </a:lnTo>
                  <a:lnTo>
                    <a:pt x="142100" y="225742"/>
                  </a:lnTo>
                  <a:lnTo>
                    <a:pt x="195389" y="212506"/>
                  </a:lnTo>
                  <a:lnTo>
                    <a:pt x="237445" y="183918"/>
                  </a:lnTo>
                  <a:lnTo>
                    <a:pt x="263719" y="144143"/>
                  </a:lnTo>
                  <a:lnTo>
                    <a:pt x="269659" y="97345"/>
                  </a:lnTo>
                  <a:lnTo>
                    <a:pt x="253025" y="53038"/>
                  </a:lnTo>
                  <a:lnTo>
                    <a:pt x="218209" y="20002"/>
                  </a:lnTo>
                  <a:lnTo>
                    <a:pt x="170609" y="1301"/>
                  </a:lnTo>
                  <a:lnTo>
                    <a:pt x="1156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98635" y="496115"/>
              <a:ext cx="75692" cy="7607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97691" y="349054"/>
              <a:ext cx="150403" cy="9992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17752" y="358825"/>
              <a:ext cx="242455" cy="196519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896081" y="494476"/>
            <a:ext cx="2979420" cy="3067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850" dirty="0">
                <a:solidFill>
                  <a:srgbClr val="FFFFFF"/>
                </a:solidFill>
                <a:latin typeface="Microsoft Sans Serif"/>
                <a:cs typeface="Microsoft Sans Serif"/>
              </a:rPr>
              <a:t>Informe</a:t>
            </a:r>
            <a:r>
              <a:rPr sz="1850" spc="-8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50" dirty="0">
                <a:solidFill>
                  <a:srgbClr val="FFFFFF"/>
                </a:solidFill>
                <a:latin typeface="Microsoft Sans Serif"/>
                <a:cs typeface="Microsoft Sans Serif"/>
              </a:rPr>
              <a:t>de</a:t>
            </a:r>
            <a:r>
              <a:rPr sz="1850" spc="-8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5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Denuncias</a:t>
            </a:r>
            <a:r>
              <a:rPr sz="1850" spc="-8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50" spc="200" dirty="0">
                <a:solidFill>
                  <a:srgbClr val="FFFFFF"/>
                </a:solidFill>
                <a:latin typeface="Microsoft Sans Serif"/>
                <a:cs typeface="Microsoft Sans Serif"/>
              </a:rPr>
              <a:t>-</a:t>
            </a:r>
            <a:r>
              <a:rPr sz="1850" spc="-8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5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2024</a:t>
            </a:r>
            <a:endParaRPr sz="1850">
              <a:latin typeface="Microsoft Sans Serif"/>
              <a:cs typeface="Microsoft Sans Serif"/>
            </a:endParaRPr>
          </a:p>
        </p:txBody>
      </p:sp>
      <p:pic>
        <p:nvPicPr>
          <p:cNvPr id="15" name="object 1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733187" y="393254"/>
            <a:ext cx="1028806" cy="337712"/>
          </a:xfrm>
          <a:prstGeom prst="rect">
            <a:avLst/>
          </a:prstGeom>
        </p:spPr>
      </p:pic>
      <p:sp>
        <p:nvSpPr>
          <p:cNvPr id="16" name="object 16"/>
          <p:cNvSpPr/>
          <p:nvPr/>
        </p:nvSpPr>
        <p:spPr>
          <a:xfrm>
            <a:off x="7639392" y="317487"/>
            <a:ext cx="7620" cy="489584"/>
          </a:xfrm>
          <a:custGeom>
            <a:avLst/>
            <a:gdLst/>
            <a:ahLst/>
            <a:cxnLst/>
            <a:rect l="l" t="t" r="r" b="b"/>
            <a:pathLst>
              <a:path w="7620" h="489584">
                <a:moveTo>
                  <a:pt x="7429" y="0"/>
                </a:moveTo>
                <a:lnTo>
                  <a:pt x="0" y="0"/>
                </a:lnTo>
                <a:lnTo>
                  <a:pt x="0" y="489254"/>
                </a:lnTo>
                <a:lnTo>
                  <a:pt x="7429" y="489254"/>
                </a:lnTo>
                <a:lnTo>
                  <a:pt x="742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" name="object 17"/>
          <p:cNvGrpSpPr/>
          <p:nvPr/>
        </p:nvGrpSpPr>
        <p:grpSpPr>
          <a:xfrm>
            <a:off x="6781422" y="331673"/>
            <a:ext cx="772160" cy="461645"/>
            <a:chOff x="6781422" y="331673"/>
            <a:chExt cx="772160" cy="461645"/>
          </a:xfrm>
        </p:grpSpPr>
        <p:pic>
          <p:nvPicPr>
            <p:cNvPr id="18" name="object 1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781422" y="331673"/>
              <a:ext cx="771593" cy="402217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7063282" y="774395"/>
              <a:ext cx="109220" cy="19050"/>
            </a:xfrm>
            <a:custGeom>
              <a:avLst/>
              <a:gdLst/>
              <a:ahLst/>
              <a:cxnLst/>
              <a:rect l="l" t="t" r="r" b="b"/>
              <a:pathLst>
                <a:path w="109220" h="19050">
                  <a:moveTo>
                    <a:pt x="108673" y="0"/>
                  </a:moveTo>
                  <a:lnTo>
                    <a:pt x="0" y="0"/>
                  </a:lnTo>
                  <a:lnTo>
                    <a:pt x="0" y="18846"/>
                  </a:lnTo>
                  <a:lnTo>
                    <a:pt x="108673" y="18846"/>
                  </a:lnTo>
                  <a:lnTo>
                    <a:pt x="108673" y="0"/>
                  </a:lnTo>
                  <a:close/>
                </a:path>
              </a:pathLst>
            </a:custGeom>
            <a:solidFill>
              <a:srgbClr val="FFC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171956" y="774407"/>
              <a:ext cx="54610" cy="19050"/>
            </a:xfrm>
            <a:custGeom>
              <a:avLst/>
              <a:gdLst/>
              <a:ahLst/>
              <a:cxnLst/>
              <a:rect l="l" t="t" r="r" b="b"/>
              <a:pathLst>
                <a:path w="54609" h="19050">
                  <a:moveTo>
                    <a:pt x="54292" y="0"/>
                  </a:moveTo>
                  <a:lnTo>
                    <a:pt x="0" y="0"/>
                  </a:lnTo>
                  <a:lnTo>
                    <a:pt x="0" y="18834"/>
                  </a:lnTo>
                  <a:lnTo>
                    <a:pt x="54292" y="18834"/>
                  </a:lnTo>
                  <a:lnTo>
                    <a:pt x="54292" y="0"/>
                  </a:lnTo>
                  <a:close/>
                </a:path>
              </a:pathLst>
            </a:custGeom>
            <a:solidFill>
              <a:srgbClr val="0030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226251" y="774400"/>
              <a:ext cx="54610" cy="19050"/>
            </a:xfrm>
            <a:custGeom>
              <a:avLst/>
              <a:gdLst/>
              <a:ahLst/>
              <a:cxnLst/>
              <a:rect l="l" t="t" r="r" b="b"/>
              <a:pathLst>
                <a:path w="54609" h="19050">
                  <a:moveTo>
                    <a:pt x="54292" y="0"/>
                  </a:moveTo>
                  <a:lnTo>
                    <a:pt x="0" y="0"/>
                  </a:lnTo>
                  <a:lnTo>
                    <a:pt x="0" y="18834"/>
                  </a:lnTo>
                  <a:lnTo>
                    <a:pt x="54292" y="18834"/>
                  </a:lnTo>
                  <a:lnTo>
                    <a:pt x="54292" y="0"/>
                  </a:lnTo>
                  <a:close/>
                </a:path>
              </a:pathLst>
            </a:custGeom>
            <a:solidFill>
              <a:srgbClr val="D700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2" name="object 22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597452" y="2423267"/>
            <a:ext cx="1312466" cy="1127405"/>
          </a:xfrm>
          <a:prstGeom prst="rect">
            <a:avLst/>
          </a:prstGeom>
        </p:spPr>
      </p:pic>
      <p:grpSp>
        <p:nvGrpSpPr>
          <p:cNvPr id="23" name="object 23"/>
          <p:cNvGrpSpPr/>
          <p:nvPr/>
        </p:nvGrpSpPr>
        <p:grpSpPr>
          <a:xfrm>
            <a:off x="3050481" y="2649574"/>
            <a:ext cx="2446020" cy="703580"/>
            <a:chOff x="3050481" y="2649574"/>
            <a:chExt cx="2446020" cy="703580"/>
          </a:xfrm>
        </p:grpSpPr>
        <p:sp>
          <p:nvSpPr>
            <p:cNvPr id="24" name="object 24"/>
            <p:cNvSpPr/>
            <p:nvPr/>
          </p:nvSpPr>
          <p:spPr>
            <a:xfrm>
              <a:off x="3065462" y="2667300"/>
              <a:ext cx="253365" cy="287655"/>
            </a:xfrm>
            <a:custGeom>
              <a:avLst/>
              <a:gdLst/>
              <a:ahLst/>
              <a:cxnLst/>
              <a:rect l="l" t="t" r="r" b="b"/>
              <a:pathLst>
                <a:path w="253364" h="287655">
                  <a:moveTo>
                    <a:pt x="154051" y="0"/>
                  </a:moveTo>
                  <a:lnTo>
                    <a:pt x="109085" y="4478"/>
                  </a:lnTo>
                  <a:lnTo>
                    <a:pt x="71120" y="17919"/>
                  </a:lnTo>
                  <a:lnTo>
                    <a:pt x="28484" y="53018"/>
                  </a:lnTo>
                  <a:lnTo>
                    <a:pt x="4575" y="103774"/>
                  </a:lnTo>
                  <a:lnTo>
                    <a:pt x="0" y="144995"/>
                  </a:lnTo>
                  <a:lnTo>
                    <a:pt x="1002" y="163862"/>
                  </a:lnTo>
                  <a:lnTo>
                    <a:pt x="1095" y="165608"/>
                  </a:lnTo>
                  <a:lnTo>
                    <a:pt x="9858" y="202842"/>
                  </a:lnTo>
                  <a:lnTo>
                    <a:pt x="38995" y="247881"/>
                  </a:lnTo>
                  <a:lnTo>
                    <a:pt x="86029" y="277190"/>
                  </a:lnTo>
                  <a:lnTo>
                    <a:pt x="126385" y="286116"/>
                  </a:lnTo>
                  <a:lnTo>
                    <a:pt x="149326" y="287235"/>
                  </a:lnTo>
                  <a:lnTo>
                    <a:pt x="158572" y="287076"/>
                  </a:lnTo>
                  <a:lnTo>
                    <a:pt x="204139" y="281525"/>
                  </a:lnTo>
                  <a:lnTo>
                    <a:pt x="245729" y="268585"/>
                  </a:lnTo>
                  <a:lnTo>
                    <a:pt x="253339" y="265175"/>
                  </a:lnTo>
                  <a:lnTo>
                    <a:pt x="253339" y="244284"/>
                  </a:lnTo>
                  <a:lnTo>
                    <a:pt x="194246" y="244284"/>
                  </a:lnTo>
                  <a:lnTo>
                    <a:pt x="194246" y="226161"/>
                  </a:lnTo>
                  <a:lnTo>
                    <a:pt x="153657" y="226161"/>
                  </a:lnTo>
                  <a:lnTo>
                    <a:pt x="135519" y="224882"/>
                  </a:lnTo>
                  <a:lnTo>
                    <a:pt x="95148" y="205676"/>
                  </a:lnTo>
                  <a:lnTo>
                    <a:pt x="76490" y="163862"/>
                  </a:lnTo>
                  <a:lnTo>
                    <a:pt x="75247" y="144995"/>
                  </a:lnTo>
                  <a:lnTo>
                    <a:pt x="76478" y="126085"/>
                  </a:lnTo>
                  <a:lnTo>
                    <a:pt x="94945" y="83527"/>
                  </a:lnTo>
                  <a:lnTo>
                    <a:pt x="136027" y="63584"/>
                  </a:lnTo>
                  <a:lnTo>
                    <a:pt x="154838" y="62255"/>
                  </a:lnTo>
                  <a:lnTo>
                    <a:pt x="239346" y="62255"/>
                  </a:lnTo>
                  <a:lnTo>
                    <a:pt x="252552" y="28765"/>
                  </a:lnTo>
                  <a:lnTo>
                    <a:pt x="217998" y="10800"/>
                  </a:lnTo>
                  <a:lnTo>
                    <a:pt x="173158" y="935"/>
                  </a:lnTo>
                  <a:lnTo>
                    <a:pt x="163652" y="233"/>
                  </a:lnTo>
                  <a:lnTo>
                    <a:pt x="154051" y="0"/>
                  </a:lnTo>
                  <a:close/>
                </a:path>
                <a:path w="253364" h="287655">
                  <a:moveTo>
                    <a:pt x="207645" y="216712"/>
                  </a:moveTo>
                  <a:lnTo>
                    <a:pt x="200399" y="218927"/>
                  </a:lnTo>
                  <a:lnTo>
                    <a:pt x="194246" y="220580"/>
                  </a:lnTo>
                  <a:lnTo>
                    <a:pt x="194246" y="244284"/>
                  </a:lnTo>
                  <a:lnTo>
                    <a:pt x="207645" y="216712"/>
                  </a:lnTo>
                  <a:close/>
                </a:path>
                <a:path w="253364" h="287655">
                  <a:moveTo>
                    <a:pt x="253339" y="216712"/>
                  </a:moveTo>
                  <a:lnTo>
                    <a:pt x="207645" y="216712"/>
                  </a:lnTo>
                  <a:lnTo>
                    <a:pt x="194246" y="244284"/>
                  </a:lnTo>
                  <a:lnTo>
                    <a:pt x="253339" y="244284"/>
                  </a:lnTo>
                  <a:lnTo>
                    <a:pt x="253339" y="216712"/>
                  </a:lnTo>
                  <a:close/>
                </a:path>
                <a:path w="253364" h="287655">
                  <a:moveTo>
                    <a:pt x="194246" y="220580"/>
                  </a:moveTo>
                  <a:lnTo>
                    <a:pt x="153657" y="226161"/>
                  </a:lnTo>
                  <a:lnTo>
                    <a:pt x="194246" y="226161"/>
                  </a:lnTo>
                  <a:lnTo>
                    <a:pt x="194246" y="220580"/>
                  </a:lnTo>
                  <a:close/>
                </a:path>
                <a:path w="253364" h="287655">
                  <a:moveTo>
                    <a:pt x="253339" y="126085"/>
                  </a:moveTo>
                  <a:lnTo>
                    <a:pt x="138696" y="126085"/>
                  </a:lnTo>
                  <a:lnTo>
                    <a:pt x="138696" y="176910"/>
                  </a:lnTo>
                  <a:lnTo>
                    <a:pt x="194246" y="176910"/>
                  </a:lnTo>
                  <a:lnTo>
                    <a:pt x="194246" y="220580"/>
                  </a:lnTo>
                  <a:lnTo>
                    <a:pt x="200399" y="218927"/>
                  </a:lnTo>
                  <a:lnTo>
                    <a:pt x="207645" y="216712"/>
                  </a:lnTo>
                  <a:lnTo>
                    <a:pt x="253339" y="216712"/>
                  </a:lnTo>
                  <a:lnTo>
                    <a:pt x="253339" y="126085"/>
                  </a:lnTo>
                  <a:close/>
                </a:path>
                <a:path w="253364" h="287655">
                  <a:moveTo>
                    <a:pt x="239346" y="62255"/>
                  </a:moveTo>
                  <a:lnTo>
                    <a:pt x="154838" y="62255"/>
                  </a:lnTo>
                  <a:lnTo>
                    <a:pt x="164956" y="62586"/>
                  </a:lnTo>
                  <a:lnTo>
                    <a:pt x="174841" y="63584"/>
                  </a:lnTo>
                  <a:lnTo>
                    <a:pt x="212267" y="74518"/>
                  </a:lnTo>
                  <a:lnTo>
                    <a:pt x="230492" y="84708"/>
                  </a:lnTo>
                  <a:lnTo>
                    <a:pt x="239346" y="6225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333781" y="2751235"/>
              <a:ext cx="374704" cy="203301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3696259" y="2649575"/>
              <a:ext cx="465455" cy="305435"/>
            </a:xfrm>
            <a:custGeom>
              <a:avLst/>
              <a:gdLst/>
              <a:ahLst/>
              <a:cxnLst/>
              <a:rect l="l" t="t" r="r" b="b"/>
              <a:pathLst>
                <a:path w="465454" h="305435">
                  <a:moveTo>
                    <a:pt x="167855" y="294716"/>
                  </a:moveTo>
                  <a:lnTo>
                    <a:pt x="158800" y="243890"/>
                  </a:lnTo>
                  <a:lnTo>
                    <a:pt x="153797" y="245211"/>
                  </a:lnTo>
                  <a:lnTo>
                    <a:pt x="141782" y="247840"/>
                  </a:lnTo>
                  <a:lnTo>
                    <a:pt x="138163" y="248234"/>
                  </a:lnTo>
                  <a:lnTo>
                    <a:pt x="124777" y="248234"/>
                  </a:lnTo>
                  <a:lnTo>
                    <a:pt x="117551" y="245935"/>
                  </a:lnTo>
                  <a:lnTo>
                    <a:pt x="108610" y="236740"/>
                  </a:lnTo>
                  <a:lnTo>
                    <a:pt x="106387" y="229577"/>
                  </a:lnTo>
                  <a:lnTo>
                    <a:pt x="106387" y="158000"/>
                  </a:lnTo>
                  <a:lnTo>
                    <a:pt x="161544" y="158000"/>
                  </a:lnTo>
                  <a:lnTo>
                    <a:pt x="161544" y="106387"/>
                  </a:lnTo>
                  <a:lnTo>
                    <a:pt x="106387" y="106387"/>
                  </a:lnTo>
                  <a:lnTo>
                    <a:pt x="106387" y="50038"/>
                  </a:lnTo>
                  <a:lnTo>
                    <a:pt x="36245" y="50038"/>
                  </a:lnTo>
                  <a:lnTo>
                    <a:pt x="36245" y="106387"/>
                  </a:lnTo>
                  <a:lnTo>
                    <a:pt x="0" y="106387"/>
                  </a:lnTo>
                  <a:lnTo>
                    <a:pt x="0" y="158000"/>
                  </a:lnTo>
                  <a:lnTo>
                    <a:pt x="36245" y="158000"/>
                  </a:lnTo>
                  <a:lnTo>
                    <a:pt x="36245" y="222224"/>
                  </a:lnTo>
                  <a:lnTo>
                    <a:pt x="37579" y="241617"/>
                  </a:lnTo>
                  <a:lnTo>
                    <a:pt x="57531" y="284276"/>
                  </a:lnTo>
                  <a:lnTo>
                    <a:pt x="102298" y="303669"/>
                  </a:lnTo>
                  <a:lnTo>
                    <a:pt x="122936" y="304965"/>
                  </a:lnTo>
                  <a:lnTo>
                    <a:pt x="130543" y="304965"/>
                  </a:lnTo>
                  <a:lnTo>
                    <a:pt x="138493" y="304038"/>
                  </a:lnTo>
                  <a:lnTo>
                    <a:pt x="155041" y="300367"/>
                  </a:lnTo>
                  <a:lnTo>
                    <a:pt x="162077" y="297878"/>
                  </a:lnTo>
                  <a:lnTo>
                    <a:pt x="167855" y="294716"/>
                  </a:lnTo>
                  <a:close/>
                </a:path>
                <a:path w="465454" h="305435">
                  <a:moveTo>
                    <a:pt x="239572" y="106375"/>
                  </a:moveTo>
                  <a:lnTo>
                    <a:pt x="169430" y="106375"/>
                  </a:lnTo>
                  <a:lnTo>
                    <a:pt x="169430" y="300228"/>
                  </a:lnTo>
                  <a:lnTo>
                    <a:pt x="239572" y="300228"/>
                  </a:lnTo>
                  <a:lnTo>
                    <a:pt x="239572" y="106375"/>
                  </a:lnTo>
                  <a:close/>
                </a:path>
                <a:path w="465454" h="305435">
                  <a:moveTo>
                    <a:pt x="241147" y="9842"/>
                  </a:moveTo>
                  <a:lnTo>
                    <a:pt x="167462" y="9842"/>
                  </a:lnTo>
                  <a:lnTo>
                    <a:pt x="167462" y="72898"/>
                  </a:lnTo>
                  <a:lnTo>
                    <a:pt x="241147" y="72898"/>
                  </a:lnTo>
                  <a:lnTo>
                    <a:pt x="241147" y="9842"/>
                  </a:lnTo>
                  <a:close/>
                </a:path>
                <a:path w="465454" h="305435">
                  <a:moveTo>
                    <a:pt x="442087" y="0"/>
                  </a:moveTo>
                  <a:lnTo>
                    <a:pt x="375881" y="0"/>
                  </a:lnTo>
                  <a:lnTo>
                    <a:pt x="335699" y="80772"/>
                  </a:lnTo>
                  <a:lnTo>
                    <a:pt x="381406" y="80772"/>
                  </a:lnTo>
                  <a:lnTo>
                    <a:pt x="442087" y="0"/>
                  </a:lnTo>
                  <a:close/>
                </a:path>
                <a:path w="465454" h="305435">
                  <a:moveTo>
                    <a:pt x="465328" y="203314"/>
                  </a:moveTo>
                  <a:lnTo>
                    <a:pt x="464502" y="188099"/>
                  </a:lnTo>
                  <a:lnTo>
                    <a:pt x="462026" y="173964"/>
                  </a:lnTo>
                  <a:lnTo>
                    <a:pt x="457911" y="160909"/>
                  </a:lnTo>
                  <a:lnTo>
                    <a:pt x="454406" y="153657"/>
                  </a:lnTo>
                  <a:lnTo>
                    <a:pt x="452132" y="148932"/>
                  </a:lnTo>
                  <a:lnTo>
                    <a:pt x="426351" y="120650"/>
                  </a:lnTo>
                  <a:lnTo>
                    <a:pt x="394804" y="106337"/>
                  </a:lnTo>
                  <a:lnTo>
                    <a:pt x="394804" y="202920"/>
                  </a:lnTo>
                  <a:lnTo>
                    <a:pt x="394157" y="215201"/>
                  </a:lnTo>
                  <a:lnTo>
                    <a:pt x="372922" y="249669"/>
                  </a:lnTo>
                  <a:lnTo>
                    <a:pt x="358559" y="252564"/>
                  </a:lnTo>
                  <a:lnTo>
                    <a:pt x="350850" y="251841"/>
                  </a:lnTo>
                  <a:lnTo>
                    <a:pt x="322541" y="215201"/>
                  </a:lnTo>
                  <a:lnTo>
                    <a:pt x="321932" y="203314"/>
                  </a:lnTo>
                  <a:lnTo>
                    <a:pt x="321906" y="202920"/>
                  </a:lnTo>
                  <a:lnTo>
                    <a:pt x="332155" y="165290"/>
                  </a:lnTo>
                  <a:lnTo>
                    <a:pt x="358559" y="153657"/>
                  </a:lnTo>
                  <a:lnTo>
                    <a:pt x="366090" y="154393"/>
                  </a:lnTo>
                  <a:lnTo>
                    <a:pt x="394157" y="190817"/>
                  </a:lnTo>
                  <a:lnTo>
                    <a:pt x="394804" y="202920"/>
                  </a:lnTo>
                  <a:lnTo>
                    <a:pt x="394804" y="106337"/>
                  </a:lnTo>
                  <a:lnTo>
                    <a:pt x="389039" y="104711"/>
                  </a:lnTo>
                  <a:lnTo>
                    <a:pt x="374345" y="102425"/>
                  </a:lnTo>
                  <a:lnTo>
                    <a:pt x="358559" y="101650"/>
                  </a:lnTo>
                  <a:lnTo>
                    <a:pt x="342912" y="102425"/>
                  </a:lnTo>
                  <a:lnTo>
                    <a:pt x="302209" y="113868"/>
                  </a:lnTo>
                  <a:lnTo>
                    <a:pt x="272135" y="138176"/>
                  </a:lnTo>
                  <a:lnTo>
                    <a:pt x="254723" y="173964"/>
                  </a:lnTo>
                  <a:lnTo>
                    <a:pt x="251396" y="202920"/>
                  </a:lnTo>
                  <a:lnTo>
                    <a:pt x="251371" y="203314"/>
                  </a:lnTo>
                  <a:lnTo>
                    <a:pt x="258914" y="245465"/>
                  </a:lnTo>
                  <a:lnTo>
                    <a:pt x="280822" y="277837"/>
                  </a:lnTo>
                  <a:lnTo>
                    <a:pt x="314744" y="298094"/>
                  </a:lnTo>
                  <a:lnTo>
                    <a:pt x="358559" y="304965"/>
                  </a:lnTo>
                  <a:lnTo>
                    <a:pt x="374345" y="304203"/>
                  </a:lnTo>
                  <a:lnTo>
                    <a:pt x="415099" y="292747"/>
                  </a:lnTo>
                  <a:lnTo>
                    <a:pt x="444868" y="268338"/>
                  </a:lnTo>
                  <a:lnTo>
                    <a:pt x="454494" y="252564"/>
                  </a:lnTo>
                  <a:lnTo>
                    <a:pt x="457911" y="245465"/>
                  </a:lnTo>
                  <a:lnTo>
                    <a:pt x="462026" y="232422"/>
                  </a:lnTo>
                  <a:lnTo>
                    <a:pt x="464502" y="218376"/>
                  </a:lnTo>
                  <a:lnTo>
                    <a:pt x="465328" y="20331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174200" y="2751234"/>
              <a:ext cx="198983" cy="198577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4477192" y="2672021"/>
              <a:ext cx="213360" cy="282575"/>
            </a:xfrm>
            <a:custGeom>
              <a:avLst/>
              <a:gdLst/>
              <a:ahLst/>
              <a:cxnLst/>
              <a:rect l="l" t="t" r="r" b="b"/>
              <a:pathLst>
                <a:path w="213360" h="282575">
                  <a:moveTo>
                    <a:pt x="84709" y="79209"/>
                  </a:moveTo>
                  <a:lnTo>
                    <a:pt x="40386" y="91617"/>
                  </a:lnTo>
                  <a:lnTo>
                    <a:pt x="10642" y="126492"/>
                  </a:lnTo>
                  <a:lnTo>
                    <a:pt x="664" y="165496"/>
                  </a:lnTo>
                  <a:lnTo>
                    <a:pt x="0" y="180860"/>
                  </a:lnTo>
                  <a:lnTo>
                    <a:pt x="676" y="195907"/>
                  </a:lnTo>
                  <a:lnTo>
                    <a:pt x="10833" y="234848"/>
                  </a:lnTo>
                  <a:lnTo>
                    <a:pt x="40779" y="270103"/>
                  </a:lnTo>
                  <a:lnTo>
                    <a:pt x="73079" y="281823"/>
                  </a:lnTo>
                  <a:lnTo>
                    <a:pt x="73997" y="281823"/>
                  </a:lnTo>
                  <a:lnTo>
                    <a:pt x="84709" y="282511"/>
                  </a:lnTo>
                  <a:lnTo>
                    <a:pt x="124904" y="271487"/>
                  </a:lnTo>
                  <a:lnTo>
                    <a:pt x="144208" y="251472"/>
                  </a:lnTo>
                  <a:lnTo>
                    <a:pt x="144208" y="242722"/>
                  </a:lnTo>
                  <a:lnTo>
                    <a:pt x="212763" y="242722"/>
                  </a:lnTo>
                  <a:lnTo>
                    <a:pt x="212763" y="230111"/>
                  </a:lnTo>
                  <a:lnTo>
                    <a:pt x="107175" y="230111"/>
                  </a:lnTo>
                  <a:lnTo>
                    <a:pt x="99467" y="229385"/>
                  </a:lnTo>
                  <a:lnTo>
                    <a:pt x="71174" y="192964"/>
                  </a:lnTo>
                  <a:lnTo>
                    <a:pt x="70535" y="180860"/>
                  </a:lnTo>
                  <a:lnTo>
                    <a:pt x="71174" y="168590"/>
                  </a:lnTo>
                  <a:lnTo>
                    <a:pt x="92497" y="134121"/>
                  </a:lnTo>
                  <a:lnTo>
                    <a:pt x="107175" y="131216"/>
                  </a:lnTo>
                  <a:lnTo>
                    <a:pt x="212763" y="131216"/>
                  </a:lnTo>
                  <a:lnTo>
                    <a:pt x="212763" y="116243"/>
                  </a:lnTo>
                  <a:lnTo>
                    <a:pt x="142633" y="116243"/>
                  </a:lnTo>
                  <a:lnTo>
                    <a:pt x="142633" y="107337"/>
                  </a:lnTo>
                  <a:lnTo>
                    <a:pt x="138298" y="101517"/>
                  </a:lnTo>
                  <a:lnTo>
                    <a:pt x="105302" y="81819"/>
                  </a:lnTo>
                  <a:lnTo>
                    <a:pt x="95901" y="79984"/>
                  </a:lnTo>
                  <a:lnTo>
                    <a:pt x="97250" y="79984"/>
                  </a:lnTo>
                  <a:lnTo>
                    <a:pt x="84709" y="79209"/>
                  </a:lnTo>
                  <a:close/>
                </a:path>
                <a:path w="213360" h="282575">
                  <a:moveTo>
                    <a:pt x="212763" y="242722"/>
                  </a:moveTo>
                  <a:lnTo>
                    <a:pt x="147751" y="242722"/>
                  </a:lnTo>
                  <a:lnTo>
                    <a:pt x="144403" y="251171"/>
                  </a:lnTo>
                  <a:lnTo>
                    <a:pt x="144208" y="251472"/>
                  </a:lnTo>
                  <a:lnTo>
                    <a:pt x="144208" y="277787"/>
                  </a:lnTo>
                  <a:lnTo>
                    <a:pt x="212763" y="277787"/>
                  </a:lnTo>
                  <a:lnTo>
                    <a:pt x="212763" y="242722"/>
                  </a:lnTo>
                  <a:close/>
                </a:path>
                <a:path w="213360" h="282575">
                  <a:moveTo>
                    <a:pt x="147751" y="242722"/>
                  </a:moveTo>
                  <a:lnTo>
                    <a:pt x="144208" y="242722"/>
                  </a:lnTo>
                  <a:lnTo>
                    <a:pt x="144208" y="251472"/>
                  </a:lnTo>
                  <a:lnTo>
                    <a:pt x="144403" y="251171"/>
                  </a:lnTo>
                  <a:lnTo>
                    <a:pt x="147751" y="242722"/>
                  </a:lnTo>
                  <a:close/>
                </a:path>
                <a:path w="213360" h="282575">
                  <a:moveTo>
                    <a:pt x="212763" y="131216"/>
                  </a:moveTo>
                  <a:lnTo>
                    <a:pt x="107175" y="131216"/>
                  </a:lnTo>
                  <a:lnTo>
                    <a:pt x="114707" y="131942"/>
                  </a:lnTo>
                  <a:lnTo>
                    <a:pt x="121550" y="134121"/>
                  </a:lnTo>
                  <a:lnTo>
                    <a:pt x="142780" y="168590"/>
                  </a:lnTo>
                  <a:lnTo>
                    <a:pt x="143421" y="180860"/>
                  </a:lnTo>
                  <a:lnTo>
                    <a:pt x="142780" y="192964"/>
                  </a:lnTo>
                  <a:lnTo>
                    <a:pt x="121550" y="227206"/>
                  </a:lnTo>
                  <a:lnTo>
                    <a:pt x="107175" y="230111"/>
                  </a:lnTo>
                  <a:lnTo>
                    <a:pt x="212763" y="230111"/>
                  </a:lnTo>
                  <a:lnTo>
                    <a:pt x="212763" y="131216"/>
                  </a:lnTo>
                  <a:close/>
                </a:path>
                <a:path w="213360" h="282575">
                  <a:moveTo>
                    <a:pt x="142633" y="107337"/>
                  </a:moveTo>
                  <a:lnTo>
                    <a:pt x="142633" y="116243"/>
                  </a:lnTo>
                  <a:lnTo>
                    <a:pt x="147358" y="116243"/>
                  </a:lnTo>
                  <a:lnTo>
                    <a:pt x="143516" y="108523"/>
                  </a:lnTo>
                  <a:lnTo>
                    <a:pt x="142633" y="107337"/>
                  </a:lnTo>
                  <a:close/>
                </a:path>
                <a:path w="213360" h="282575">
                  <a:moveTo>
                    <a:pt x="212763" y="0"/>
                  </a:moveTo>
                  <a:lnTo>
                    <a:pt x="142633" y="0"/>
                  </a:lnTo>
                  <a:lnTo>
                    <a:pt x="142633" y="107337"/>
                  </a:lnTo>
                  <a:lnTo>
                    <a:pt x="143516" y="108523"/>
                  </a:lnTo>
                  <a:lnTo>
                    <a:pt x="147358" y="116243"/>
                  </a:lnTo>
                  <a:lnTo>
                    <a:pt x="212763" y="116243"/>
                  </a:lnTo>
                  <a:lnTo>
                    <a:pt x="21276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701776" y="2751235"/>
              <a:ext cx="197408" cy="203301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5002808" y="2672025"/>
              <a:ext cx="111760" cy="282575"/>
            </a:xfrm>
            <a:custGeom>
              <a:avLst/>
              <a:gdLst/>
              <a:ahLst/>
              <a:cxnLst/>
              <a:rect l="l" t="t" r="r" b="b"/>
              <a:pathLst>
                <a:path w="111760" h="282575">
                  <a:moveTo>
                    <a:pt x="70142" y="0"/>
                  </a:moveTo>
                  <a:lnTo>
                    <a:pt x="0" y="0"/>
                  </a:lnTo>
                  <a:lnTo>
                    <a:pt x="0" y="200558"/>
                  </a:lnTo>
                  <a:lnTo>
                    <a:pt x="10195" y="250503"/>
                  </a:lnTo>
                  <a:lnTo>
                    <a:pt x="41859" y="277388"/>
                  </a:lnTo>
                  <a:lnTo>
                    <a:pt x="76835" y="282511"/>
                  </a:lnTo>
                  <a:lnTo>
                    <a:pt x="82880" y="282511"/>
                  </a:lnTo>
                  <a:lnTo>
                    <a:pt x="111506" y="224193"/>
                  </a:lnTo>
                  <a:lnTo>
                    <a:pt x="108877" y="224726"/>
                  </a:lnTo>
                  <a:lnTo>
                    <a:pt x="101003" y="225653"/>
                  </a:lnTo>
                  <a:lnTo>
                    <a:pt x="70142" y="203974"/>
                  </a:lnTo>
                  <a:lnTo>
                    <a:pt x="7014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111158" y="2751235"/>
              <a:ext cx="193065" cy="203301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050481" y="2991523"/>
              <a:ext cx="2446013" cy="361308"/>
            </a:xfrm>
            <a:prstGeom prst="rect">
              <a:avLst/>
            </a:prstGeom>
          </p:spPr>
        </p:pic>
      </p:grpSp>
      <p:pic>
        <p:nvPicPr>
          <p:cNvPr id="33" name="object 33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5600518" y="3083328"/>
            <a:ext cx="197396" cy="203314"/>
          </a:xfrm>
          <a:prstGeom prst="rect">
            <a:avLst/>
          </a:prstGeom>
        </p:spPr>
      </p:pic>
      <p:pic>
        <p:nvPicPr>
          <p:cNvPr id="34" name="object 34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5906261" y="2991523"/>
            <a:ext cx="1766354" cy="366035"/>
          </a:xfrm>
          <a:prstGeom prst="rect">
            <a:avLst/>
          </a:prstGeom>
        </p:spPr>
      </p:pic>
      <p:grpSp>
        <p:nvGrpSpPr>
          <p:cNvPr id="35" name="object 35"/>
          <p:cNvGrpSpPr/>
          <p:nvPr/>
        </p:nvGrpSpPr>
        <p:grpSpPr>
          <a:xfrm>
            <a:off x="2993167" y="8674392"/>
            <a:ext cx="3372485" cy="408305"/>
            <a:chOff x="2993167" y="8674392"/>
            <a:chExt cx="3372485" cy="408305"/>
          </a:xfrm>
        </p:grpSpPr>
        <p:sp>
          <p:nvSpPr>
            <p:cNvPr id="36" name="object 36"/>
            <p:cNvSpPr/>
            <p:nvPr/>
          </p:nvSpPr>
          <p:spPr>
            <a:xfrm>
              <a:off x="2993161" y="8772372"/>
              <a:ext cx="1242060" cy="223520"/>
            </a:xfrm>
            <a:custGeom>
              <a:avLst/>
              <a:gdLst/>
              <a:ahLst/>
              <a:cxnLst/>
              <a:rect l="l" t="t" r="r" b="b"/>
              <a:pathLst>
                <a:path w="1242060" h="223520">
                  <a:moveTo>
                    <a:pt x="1157693" y="0"/>
                  </a:moveTo>
                  <a:lnTo>
                    <a:pt x="1092085" y="0"/>
                  </a:lnTo>
                  <a:lnTo>
                    <a:pt x="1038352" y="144843"/>
                  </a:lnTo>
                  <a:lnTo>
                    <a:pt x="1006157" y="57391"/>
                  </a:lnTo>
                  <a:lnTo>
                    <a:pt x="985037" y="0"/>
                  </a:lnTo>
                  <a:lnTo>
                    <a:pt x="939469" y="0"/>
                  </a:lnTo>
                  <a:lnTo>
                    <a:pt x="886358" y="144208"/>
                  </a:lnTo>
                  <a:lnTo>
                    <a:pt x="832853" y="0"/>
                  </a:lnTo>
                  <a:lnTo>
                    <a:pt x="776351" y="0"/>
                  </a:lnTo>
                  <a:lnTo>
                    <a:pt x="762685" y="0"/>
                  </a:lnTo>
                  <a:lnTo>
                    <a:pt x="710742" y="0"/>
                  </a:lnTo>
                  <a:lnTo>
                    <a:pt x="657009" y="144843"/>
                  </a:lnTo>
                  <a:lnTo>
                    <a:pt x="624814" y="57391"/>
                  </a:lnTo>
                  <a:lnTo>
                    <a:pt x="603694" y="0"/>
                  </a:lnTo>
                  <a:lnTo>
                    <a:pt x="558126" y="0"/>
                  </a:lnTo>
                  <a:lnTo>
                    <a:pt x="505015" y="144208"/>
                  </a:lnTo>
                  <a:lnTo>
                    <a:pt x="451510" y="0"/>
                  </a:lnTo>
                  <a:lnTo>
                    <a:pt x="395008" y="0"/>
                  </a:lnTo>
                  <a:lnTo>
                    <a:pt x="381342" y="0"/>
                  </a:lnTo>
                  <a:lnTo>
                    <a:pt x="329399" y="0"/>
                  </a:lnTo>
                  <a:lnTo>
                    <a:pt x="275666" y="144843"/>
                  </a:lnTo>
                  <a:lnTo>
                    <a:pt x="243471" y="57391"/>
                  </a:lnTo>
                  <a:lnTo>
                    <a:pt x="222351" y="0"/>
                  </a:lnTo>
                  <a:lnTo>
                    <a:pt x="176784" y="0"/>
                  </a:lnTo>
                  <a:lnTo>
                    <a:pt x="123685" y="144208"/>
                  </a:lnTo>
                  <a:lnTo>
                    <a:pt x="70167" y="0"/>
                  </a:lnTo>
                  <a:lnTo>
                    <a:pt x="0" y="0"/>
                  </a:lnTo>
                  <a:lnTo>
                    <a:pt x="91122" y="223240"/>
                  </a:lnTo>
                  <a:lnTo>
                    <a:pt x="149440" y="223240"/>
                  </a:lnTo>
                  <a:lnTo>
                    <a:pt x="174129" y="157162"/>
                  </a:lnTo>
                  <a:lnTo>
                    <a:pt x="196913" y="96177"/>
                  </a:lnTo>
                  <a:lnTo>
                    <a:pt x="246481" y="223240"/>
                  </a:lnTo>
                  <a:lnTo>
                    <a:pt x="304812" y="223240"/>
                  </a:lnTo>
                  <a:lnTo>
                    <a:pt x="331508" y="157162"/>
                  </a:lnTo>
                  <a:lnTo>
                    <a:pt x="388200" y="16827"/>
                  </a:lnTo>
                  <a:lnTo>
                    <a:pt x="472465" y="223240"/>
                  </a:lnTo>
                  <a:lnTo>
                    <a:pt x="530783" y="223240"/>
                  </a:lnTo>
                  <a:lnTo>
                    <a:pt x="555472" y="157162"/>
                  </a:lnTo>
                  <a:lnTo>
                    <a:pt x="578256" y="96177"/>
                  </a:lnTo>
                  <a:lnTo>
                    <a:pt x="627824" y="223240"/>
                  </a:lnTo>
                  <a:lnTo>
                    <a:pt x="686155" y="223240"/>
                  </a:lnTo>
                  <a:lnTo>
                    <a:pt x="712851" y="157162"/>
                  </a:lnTo>
                  <a:lnTo>
                    <a:pt x="769543" y="16827"/>
                  </a:lnTo>
                  <a:lnTo>
                    <a:pt x="853808" y="223240"/>
                  </a:lnTo>
                  <a:lnTo>
                    <a:pt x="912126" y="223240"/>
                  </a:lnTo>
                  <a:lnTo>
                    <a:pt x="936815" y="157162"/>
                  </a:lnTo>
                  <a:lnTo>
                    <a:pt x="959599" y="96177"/>
                  </a:lnTo>
                  <a:lnTo>
                    <a:pt x="1009167" y="223240"/>
                  </a:lnTo>
                  <a:lnTo>
                    <a:pt x="1067498" y="223240"/>
                  </a:lnTo>
                  <a:lnTo>
                    <a:pt x="1094193" y="157162"/>
                  </a:lnTo>
                  <a:lnTo>
                    <a:pt x="1157693" y="0"/>
                  </a:lnTo>
                  <a:close/>
                </a:path>
                <a:path w="1242060" h="223520">
                  <a:moveTo>
                    <a:pt x="1241983" y="150342"/>
                  </a:moveTo>
                  <a:lnTo>
                    <a:pt x="1167726" y="150342"/>
                  </a:lnTo>
                  <a:lnTo>
                    <a:pt x="1167726" y="223240"/>
                  </a:lnTo>
                  <a:lnTo>
                    <a:pt x="1241983" y="223240"/>
                  </a:lnTo>
                  <a:lnTo>
                    <a:pt x="1241983" y="15034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262930" y="8767344"/>
              <a:ext cx="211848" cy="232829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4504842" y="8674392"/>
              <a:ext cx="789305" cy="408305"/>
            </a:xfrm>
            <a:custGeom>
              <a:avLst/>
              <a:gdLst/>
              <a:ahLst/>
              <a:cxnLst/>
              <a:rect l="l" t="t" r="r" b="b"/>
              <a:pathLst>
                <a:path w="789304" h="408304">
                  <a:moveTo>
                    <a:pt x="235991" y="0"/>
                  </a:moveTo>
                  <a:lnTo>
                    <a:pt x="168109" y="0"/>
                  </a:lnTo>
                  <a:lnTo>
                    <a:pt x="168109" y="209118"/>
                  </a:lnTo>
                  <a:lnTo>
                    <a:pt x="167259" y="224878"/>
                  </a:lnTo>
                  <a:lnTo>
                    <a:pt x="147078" y="265772"/>
                  </a:lnTo>
                  <a:lnTo>
                    <a:pt x="118452" y="274739"/>
                  </a:lnTo>
                  <a:lnTo>
                    <a:pt x="108038" y="273748"/>
                  </a:lnTo>
                  <a:lnTo>
                    <a:pt x="76936" y="249720"/>
                  </a:lnTo>
                  <a:lnTo>
                    <a:pt x="69253" y="209118"/>
                  </a:lnTo>
                  <a:lnTo>
                    <a:pt x="70104" y="193598"/>
                  </a:lnTo>
                  <a:lnTo>
                    <a:pt x="90271" y="153289"/>
                  </a:lnTo>
                  <a:lnTo>
                    <a:pt x="118452" y="144449"/>
                  </a:lnTo>
                  <a:lnTo>
                    <a:pt x="129070" y="145440"/>
                  </a:lnTo>
                  <a:lnTo>
                    <a:pt x="160426" y="169113"/>
                  </a:lnTo>
                  <a:lnTo>
                    <a:pt x="168109" y="209118"/>
                  </a:lnTo>
                  <a:lnTo>
                    <a:pt x="168109" y="0"/>
                  </a:lnTo>
                  <a:lnTo>
                    <a:pt x="167208" y="0"/>
                  </a:lnTo>
                  <a:lnTo>
                    <a:pt x="167208" y="128130"/>
                  </a:lnTo>
                  <a:lnTo>
                    <a:pt x="161963" y="120408"/>
                  </a:lnTo>
                  <a:lnTo>
                    <a:pt x="122897" y="96139"/>
                  </a:lnTo>
                  <a:lnTo>
                    <a:pt x="111226" y="93840"/>
                  </a:lnTo>
                  <a:lnTo>
                    <a:pt x="112179" y="93840"/>
                  </a:lnTo>
                  <a:lnTo>
                    <a:pt x="97955" y="92951"/>
                  </a:lnTo>
                  <a:lnTo>
                    <a:pt x="83820" y="93840"/>
                  </a:lnTo>
                  <a:lnTo>
                    <a:pt x="70561" y="96481"/>
                  </a:lnTo>
                  <a:lnTo>
                    <a:pt x="36258" y="114884"/>
                  </a:lnTo>
                  <a:lnTo>
                    <a:pt x="12293" y="147180"/>
                  </a:lnTo>
                  <a:lnTo>
                    <a:pt x="774" y="191770"/>
                  </a:lnTo>
                  <a:lnTo>
                    <a:pt x="0" y="209118"/>
                  </a:lnTo>
                  <a:lnTo>
                    <a:pt x="698" y="224878"/>
                  </a:lnTo>
                  <a:lnTo>
                    <a:pt x="12293" y="271538"/>
                  </a:lnTo>
                  <a:lnTo>
                    <a:pt x="36258" y="304139"/>
                  </a:lnTo>
                  <a:lnTo>
                    <a:pt x="70561" y="322313"/>
                  </a:lnTo>
                  <a:lnTo>
                    <a:pt x="84023" y="324954"/>
                  </a:lnTo>
                  <a:lnTo>
                    <a:pt x="84493" y="324954"/>
                  </a:lnTo>
                  <a:lnTo>
                    <a:pt x="97955" y="325780"/>
                  </a:lnTo>
                  <a:lnTo>
                    <a:pt x="145554" y="312572"/>
                  </a:lnTo>
                  <a:lnTo>
                    <a:pt x="168567" y="287642"/>
                  </a:lnTo>
                  <a:lnTo>
                    <a:pt x="168567" y="321208"/>
                  </a:lnTo>
                  <a:lnTo>
                    <a:pt x="235991" y="321208"/>
                  </a:lnTo>
                  <a:lnTo>
                    <a:pt x="235991" y="277025"/>
                  </a:lnTo>
                  <a:lnTo>
                    <a:pt x="235991" y="274739"/>
                  </a:lnTo>
                  <a:lnTo>
                    <a:pt x="235991" y="144449"/>
                  </a:lnTo>
                  <a:lnTo>
                    <a:pt x="235991" y="138963"/>
                  </a:lnTo>
                  <a:lnTo>
                    <a:pt x="235991" y="0"/>
                  </a:lnTo>
                  <a:close/>
                </a:path>
                <a:path w="789304" h="408304">
                  <a:moveTo>
                    <a:pt x="437362" y="149898"/>
                  </a:moveTo>
                  <a:lnTo>
                    <a:pt x="433273" y="91579"/>
                  </a:lnTo>
                  <a:lnTo>
                    <a:pt x="414134" y="93408"/>
                  </a:lnTo>
                  <a:lnTo>
                    <a:pt x="399427" y="95326"/>
                  </a:lnTo>
                  <a:lnTo>
                    <a:pt x="356298" y="118364"/>
                  </a:lnTo>
                  <a:lnTo>
                    <a:pt x="345325" y="137160"/>
                  </a:lnTo>
                  <a:lnTo>
                    <a:pt x="345325" y="97980"/>
                  </a:lnTo>
                  <a:lnTo>
                    <a:pt x="277901" y="97980"/>
                  </a:lnTo>
                  <a:lnTo>
                    <a:pt x="277901" y="321221"/>
                  </a:lnTo>
                  <a:lnTo>
                    <a:pt x="348068" y="321221"/>
                  </a:lnTo>
                  <a:lnTo>
                    <a:pt x="348068" y="205511"/>
                  </a:lnTo>
                  <a:lnTo>
                    <a:pt x="348856" y="194144"/>
                  </a:lnTo>
                  <a:lnTo>
                    <a:pt x="376504" y="158457"/>
                  </a:lnTo>
                  <a:lnTo>
                    <a:pt x="413448" y="152184"/>
                  </a:lnTo>
                  <a:lnTo>
                    <a:pt x="437362" y="149898"/>
                  </a:lnTo>
                  <a:close/>
                </a:path>
                <a:path w="789304" h="408304">
                  <a:moveTo>
                    <a:pt x="524852" y="248323"/>
                  </a:moveTo>
                  <a:lnTo>
                    <a:pt x="450608" y="248323"/>
                  </a:lnTo>
                  <a:lnTo>
                    <a:pt x="450608" y="321221"/>
                  </a:lnTo>
                  <a:lnTo>
                    <a:pt x="524852" y="321221"/>
                  </a:lnTo>
                  <a:lnTo>
                    <a:pt x="524852" y="248323"/>
                  </a:lnTo>
                  <a:close/>
                </a:path>
                <a:path w="789304" h="408304">
                  <a:moveTo>
                    <a:pt x="789101" y="97980"/>
                  </a:moveTo>
                  <a:lnTo>
                    <a:pt x="722134" y="97980"/>
                  </a:lnTo>
                  <a:lnTo>
                    <a:pt x="722134" y="131813"/>
                  </a:lnTo>
                  <a:lnTo>
                    <a:pt x="721677" y="130733"/>
                  </a:lnTo>
                  <a:lnTo>
                    <a:pt x="721677" y="204139"/>
                  </a:lnTo>
                  <a:lnTo>
                    <a:pt x="720826" y="217297"/>
                  </a:lnTo>
                  <a:lnTo>
                    <a:pt x="700570" y="255168"/>
                  </a:lnTo>
                  <a:lnTo>
                    <a:pt x="671106" y="264274"/>
                  </a:lnTo>
                  <a:lnTo>
                    <a:pt x="660082" y="263258"/>
                  </a:lnTo>
                  <a:lnTo>
                    <a:pt x="628218" y="239280"/>
                  </a:lnTo>
                  <a:lnTo>
                    <a:pt x="620534" y="204139"/>
                  </a:lnTo>
                  <a:lnTo>
                    <a:pt x="621385" y="190804"/>
                  </a:lnTo>
                  <a:lnTo>
                    <a:pt x="641629" y="153276"/>
                  </a:lnTo>
                  <a:lnTo>
                    <a:pt x="682129" y="145427"/>
                  </a:lnTo>
                  <a:lnTo>
                    <a:pt x="713994" y="168808"/>
                  </a:lnTo>
                  <a:lnTo>
                    <a:pt x="721677" y="204139"/>
                  </a:lnTo>
                  <a:lnTo>
                    <a:pt x="721677" y="130733"/>
                  </a:lnTo>
                  <a:lnTo>
                    <a:pt x="687463" y="100253"/>
                  </a:lnTo>
                  <a:lnTo>
                    <a:pt x="663956" y="93827"/>
                  </a:lnTo>
                  <a:lnTo>
                    <a:pt x="664603" y="93827"/>
                  </a:lnTo>
                  <a:lnTo>
                    <a:pt x="650608" y="92951"/>
                  </a:lnTo>
                  <a:lnTo>
                    <a:pt x="636054" y="93827"/>
                  </a:lnTo>
                  <a:lnTo>
                    <a:pt x="622465" y="96431"/>
                  </a:lnTo>
                  <a:lnTo>
                    <a:pt x="587667" y="114515"/>
                  </a:lnTo>
                  <a:lnTo>
                    <a:pt x="563575" y="145821"/>
                  </a:lnTo>
                  <a:lnTo>
                    <a:pt x="552043" y="188023"/>
                  </a:lnTo>
                  <a:lnTo>
                    <a:pt x="551281" y="204139"/>
                  </a:lnTo>
                  <a:lnTo>
                    <a:pt x="552043" y="220446"/>
                  </a:lnTo>
                  <a:lnTo>
                    <a:pt x="563575" y="262661"/>
                  </a:lnTo>
                  <a:lnTo>
                    <a:pt x="587667" y="293776"/>
                  </a:lnTo>
                  <a:lnTo>
                    <a:pt x="622465" y="311823"/>
                  </a:lnTo>
                  <a:lnTo>
                    <a:pt x="636409" y="314490"/>
                  </a:lnTo>
                  <a:lnTo>
                    <a:pt x="637184" y="314490"/>
                  </a:lnTo>
                  <a:lnTo>
                    <a:pt x="650608" y="315277"/>
                  </a:lnTo>
                  <a:lnTo>
                    <a:pt x="697979" y="302526"/>
                  </a:lnTo>
                  <a:lnTo>
                    <a:pt x="722134" y="277380"/>
                  </a:lnTo>
                  <a:lnTo>
                    <a:pt x="722134" y="302983"/>
                  </a:lnTo>
                  <a:lnTo>
                    <a:pt x="721499" y="311823"/>
                  </a:lnTo>
                  <a:lnTo>
                    <a:pt x="721423" y="312915"/>
                  </a:lnTo>
                  <a:lnTo>
                    <a:pt x="721309" y="314490"/>
                  </a:lnTo>
                  <a:lnTo>
                    <a:pt x="699350" y="349338"/>
                  </a:lnTo>
                  <a:lnTo>
                    <a:pt x="663816" y="356768"/>
                  </a:lnTo>
                  <a:lnTo>
                    <a:pt x="656907" y="356603"/>
                  </a:lnTo>
                  <a:lnTo>
                    <a:pt x="613257" y="348513"/>
                  </a:lnTo>
                  <a:lnTo>
                    <a:pt x="579069" y="332600"/>
                  </a:lnTo>
                  <a:lnTo>
                    <a:pt x="560857" y="379984"/>
                  </a:lnTo>
                  <a:lnTo>
                    <a:pt x="595960" y="397383"/>
                  </a:lnTo>
                  <a:lnTo>
                    <a:pt x="638746" y="406120"/>
                  </a:lnTo>
                  <a:lnTo>
                    <a:pt x="669734" y="407771"/>
                  </a:lnTo>
                  <a:lnTo>
                    <a:pt x="688340" y="406996"/>
                  </a:lnTo>
                  <a:lnTo>
                    <a:pt x="735114" y="395274"/>
                  </a:lnTo>
                  <a:lnTo>
                    <a:pt x="767791" y="369417"/>
                  </a:lnTo>
                  <a:lnTo>
                    <a:pt x="775843" y="356768"/>
                  </a:lnTo>
                  <a:lnTo>
                    <a:pt x="781418" y="344347"/>
                  </a:lnTo>
                  <a:lnTo>
                    <a:pt x="785685" y="329438"/>
                  </a:lnTo>
                  <a:lnTo>
                    <a:pt x="788250" y="312915"/>
                  </a:lnTo>
                  <a:lnTo>
                    <a:pt x="789063" y="295592"/>
                  </a:lnTo>
                  <a:lnTo>
                    <a:pt x="789101" y="267931"/>
                  </a:lnTo>
                  <a:lnTo>
                    <a:pt x="789101" y="264274"/>
                  </a:lnTo>
                  <a:lnTo>
                    <a:pt x="789101" y="144449"/>
                  </a:lnTo>
                  <a:lnTo>
                    <a:pt x="789101" y="139420"/>
                  </a:lnTo>
                  <a:lnTo>
                    <a:pt x="789101" y="979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324936" y="8767343"/>
              <a:ext cx="237362" cy="232829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5561406" y="8772372"/>
              <a:ext cx="334010" cy="223520"/>
            </a:xfrm>
            <a:custGeom>
              <a:avLst/>
              <a:gdLst/>
              <a:ahLst/>
              <a:cxnLst/>
              <a:rect l="l" t="t" r="r" b="b"/>
              <a:pathLst>
                <a:path w="334010" h="223520">
                  <a:moveTo>
                    <a:pt x="254228" y="0"/>
                  </a:moveTo>
                  <a:lnTo>
                    <a:pt x="186334" y="0"/>
                  </a:lnTo>
                  <a:lnTo>
                    <a:pt x="128574" y="141732"/>
                  </a:lnTo>
                  <a:lnTo>
                    <a:pt x="72428" y="0"/>
                  </a:lnTo>
                  <a:lnTo>
                    <a:pt x="0" y="0"/>
                  </a:lnTo>
                  <a:lnTo>
                    <a:pt x="97497" y="223240"/>
                  </a:lnTo>
                  <a:lnTo>
                    <a:pt x="155359" y="223240"/>
                  </a:lnTo>
                  <a:lnTo>
                    <a:pt x="183400" y="159905"/>
                  </a:lnTo>
                  <a:lnTo>
                    <a:pt x="254228" y="0"/>
                  </a:lnTo>
                  <a:close/>
                </a:path>
                <a:path w="334010" h="223520">
                  <a:moveTo>
                    <a:pt x="333476" y="150342"/>
                  </a:moveTo>
                  <a:lnTo>
                    <a:pt x="259219" y="150342"/>
                  </a:lnTo>
                  <a:lnTo>
                    <a:pt x="259219" y="223240"/>
                  </a:lnTo>
                  <a:lnTo>
                    <a:pt x="333476" y="223240"/>
                  </a:lnTo>
                  <a:lnTo>
                    <a:pt x="333476" y="15034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921316" y="8767343"/>
              <a:ext cx="444204" cy="232830"/>
            </a:xfrm>
            <a:prstGeom prst="rect">
              <a:avLst/>
            </a:prstGeom>
          </p:spPr>
        </p:pic>
      </p:grpSp>
      <p:sp>
        <p:nvSpPr>
          <p:cNvPr id="42" name="object 42"/>
          <p:cNvSpPr txBox="1"/>
          <p:nvPr/>
        </p:nvSpPr>
        <p:spPr>
          <a:xfrm>
            <a:off x="1503212" y="6633257"/>
            <a:ext cx="6261100" cy="116141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algn="ctr">
              <a:lnSpc>
                <a:spcPts val="2280"/>
              </a:lnSpc>
              <a:spcBef>
                <a:spcPts val="130"/>
              </a:spcBef>
            </a:pPr>
            <a:r>
              <a:rPr sz="1950" dirty="0">
                <a:solidFill>
                  <a:srgbClr val="FFFFFF"/>
                </a:solidFill>
                <a:latin typeface="Microsoft Sans Serif"/>
                <a:cs typeface="Microsoft Sans Serif"/>
              </a:rPr>
              <a:t>Agencia</a:t>
            </a:r>
            <a:r>
              <a:rPr sz="1950" spc="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950" dirty="0">
                <a:solidFill>
                  <a:srgbClr val="FFFFFF"/>
                </a:solidFill>
                <a:latin typeface="Microsoft Sans Serif"/>
                <a:cs typeface="Microsoft Sans Serif"/>
              </a:rPr>
              <a:t>de</a:t>
            </a:r>
            <a:r>
              <a:rPr sz="1950" spc="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950" spc="80" dirty="0">
                <a:solidFill>
                  <a:srgbClr val="FFFFFF"/>
                </a:solidFill>
                <a:latin typeface="Microsoft Sans Serif"/>
                <a:cs typeface="Microsoft Sans Serif"/>
              </a:rPr>
              <a:t>Desarrollo</a:t>
            </a:r>
            <a:r>
              <a:rPr sz="1950" spc="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95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Rural</a:t>
            </a:r>
            <a:endParaRPr sz="1950">
              <a:latin typeface="Microsoft Sans Serif"/>
              <a:cs typeface="Microsoft Sans Serif"/>
            </a:endParaRPr>
          </a:p>
          <a:p>
            <a:pPr marL="300355" marR="293370" algn="ctr">
              <a:lnSpc>
                <a:spcPts val="1670"/>
              </a:lnSpc>
              <a:spcBef>
                <a:spcPts val="5"/>
              </a:spcBef>
            </a:pP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Calle</a:t>
            </a:r>
            <a:r>
              <a:rPr sz="14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43</a:t>
            </a:r>
            <a:r>
              <a:rPr sz="14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N°</a:t>
            </a:r>
            <a:r>
              <a:rPr sz="14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57-41.</a:t>
            </a:r>
            <a:r>
              <a:rPr sz="14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Piso</a:t>
            </a:r>
            <a:r>
              <a:rPr sz="14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1,</a:t>
            </a:r>
            <a:r>
              <a:rPr sz="14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CAN</a:t>
            </a:r>
            <a:r>
              <a:rPr sz="14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Bogotá,</a:t>
            </a:r>
            <a:r>
              <a:rPr sz="14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Colombia</a:t>
            </a:r>
            <a:r>
              <a:rPr sz="14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125" dirty="0">
                <a:solidFill>
                  <a:srgbClr val="FFFFFF"/>
                </a:solidFill>
                <a:latin typeface="Microsoft Sans Serif"/>
                <a:cs typeface="Microsoft Sans Serif"/>
              </a:rPr>
              <a:t>-</a:t>
            </a:r>
            <a:r>
              <a:rPr sz="14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Código</a:t>
            </a:r>
            <a:r>
              <a:rPr sz="14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Postal</a:t>
            </a:r>
            <a:r>
              <a:rPr sz="14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111321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Horario</a:t>
            </a:r>
            <a:r>
              <a:rPr sz="14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de</a:t>
            </a:r>
            <a:r>
              <a:rPr sz="1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Atención:</a:t>
            </a:r>
            <a:r>
              <a:rPr sz="14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Lunes</a:t>
            </a:r>
            <a:r>
              <a:rPr sz="1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4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Viernes</a:t>
            </a:r>
            <a:r>
              <a:rPr sz="1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8:00</a:t>
            </a:r>
            <a:r>
              <a:rPr sz="14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a.m</a:t>
            </a:r>
            <a:r>
              <a:rPr sz="1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5:00</a:t>
            </a:r>
            <a:r>
              <a:rPr sz="14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p.m</a:t>
            </a:r>
            <a:r>
              <a:rPr sz="1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jornada</a:t>
            </a:r>
            <a:r>
              <a:rPr sz="14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continua</a:t>
            </a:r>
            <a:endParaRPr sz="1400">
              <a:latin typeface="Microsoft Sans Serif"/>
              <a:cs typeface="Microsoft Sans Serif"/>
            </a:endParaRPr>
          </a:p>
          <a:p>
            <a:pPr marL="12700" marR="5080" algn="ctr">
              <a:lnSpc>
                <a:spcPts val="1670"/>
              </a:lnSpc>
            </a:pPr>
            <a:r>
              <a:rPr sz="14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Línea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de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Atención: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+57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(601)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748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22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27.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Línea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gratuita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Nacional: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018000-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189889 </a:t>
            </a:r>
            <a:r>
              <a:rPr sz="14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Correo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institucional: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  <a:hlinkClick r:id="rId24"/>
              </a:rPr>
              <a:t>correspondencia@adr.gov.co</a:t>
            </a:r>
            <a:endParaRPr sz="1400">
              <a:latin typeface="Microsoft Sans Serif"/>
              <a:cs typeface="Microsoft Sans Serif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1508766" y="5123858"/>
            <a:ext cx="314960" cy="314960"/>
            <a:chOff x="1508766" y="5123858"/>
            <a:chExt cx="314960" cy="314960"/>
          </a:xfrm>
        </p:grpSpPr>
        <p:sp>
          <p:nvSpPr>
            <p:cNvPr id="44" name="object 44"/>
            <p:cNvSpPr/>
            <p:nvPr/>
          </p:nvSpPr>
          <p:spPr>
            <a:xfrm>
              <a:off x="1508766" y="5123858"/>
              <a:ext cx="314960" cy="314960"/>
            </a:xfrm>
            <a:custGeom>
              <a:avLst/>
              <a:gdLst/>
              <a:ahLst/>
              <a:cxnLst/>
              <a:rect l="l" t="t" r="r" b="b"/>
              <a:pathLst>
                <a:path w="314960" h="314960">
                  <a:moveTo>
                    <a:pt x="157264" y="0"/>
                  </a:moveTo>
                  <a:lnTo>
                    <a:pt x="107556" y="8016"/>
                  </a:lnTo>
                  <a:lnTo>
                    <a:pt x="64385" y="30338"/>
                  </a:lnTo>
                  <a:lnTo>
                    <a:pt x="30342" y="64377"/>
                  </a:lnTo>
                  <a:lnTo>
                    <a:pt x="8017" y="107544"/>
                  </a:lnTo>
                  <a:lnTo>
                    <a:pt x="0" y="157251"/>
                  </a:lnTo>
                  <a:lnTo>
                    <a:pt x="8017" y="206957"/>
                  </a:lnTo>
                  <a:lnTo>
                    <a:pt x="30342" y="250125"/>
                  </a:lnTo>
                  <a:lnTo>
                    <a:pt x="64385" y="284164"/>
                  </a:lnTo>
                  <a:lnTo>
                    <a:pt x="107556" y="306486"/>
                  </a:lnTo>
                  <a:lnTo>
                    <a:pt x="157264" y="314502"/>
                  </a:lnTo>
                  <a:lnTo>
                    <a:pt x="206965" y="306486"/>
                  </a:lnTo>
                  <a:lnTo>
                    <a:pt x="250132" y="284164"/>
                  </a:lnTo>
                  <a:lnTo>
                    <a:pt x="284173" y="250125"/>
                  </a:lnTo>
                  <a:lnTo>
                    <a:pt x="306498" y="206957"/>
                  </a:lnTo>
                  <a:lnTo>
                    <a:pt x="314515" y="157251"/>
                  </a:lnTo>
                  <a:lnTo>
                    <a:pt x="306498" y="107544"/>
                  </a:lnTo>
                  <a:lnTo>
                    <a:pt x="284173" y="64377"/>
                  </a:lnTo>
                  <a:lnTo>
                    <a:pt x="250132" y="30338"/>
                  </a:lnTo>
                  <a:lnTo>
                    <a:pt x="206965" y="8016"/>
                  </a:lnTo>
                  <a:lnTo>
                    <a:pt x="15726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573786" y="5190859"/>
              <a:ext cx="183515" cy="180060"/>
            </a:xfrm>
            <a:prstGeom prst="rect">
              <a:avLst/>
            </a:prstGeom>
          </p:spPr>
        </p:pic>
      </p:grpSp>
      <p:grpSp>
        <p:nvGrpSpPr>
          <p:cNvPr id="46" name="object 46"/>
          <p:cNvGrpSpPr/>
          <p:nvPr/>
        </p:nvGrpSpPr>
        <p:grpSpPr>
          <a:xfrm>
            <a:off x="6254241" y="5123858"/>
            <a:ext cx="314960" cy="314960"/>
            <a:chOff x="6254241" y="5123858"/>
            <a:chExt cx="314960" cy="314960"/>
          </a:xfrm>
        </p:grpSpPr>
        <p:sp>
          <p:nvSpPr>
            <p:cNvPr id="47" name="object 47"/>
            <p:cNvSpPr/>
            <p:nvPr/>
          </p:nvSpPr>
          <p:spPr>
            <a:xfrm>
              <a:off x="6254241" y="5123858"/>
              <a:ext cx="314960" cy="314960"/>
            </a:xfrm>
            <a:custGeom>
              <a:avLst/>
              <a:gdLst/>
              <a:ahLst/>
              <a:cxnLst/>
              <a:rect l="l" t="t" r="r" b="b"/>
              <a:pathLst>
                <a:path w="314959" h="314960">
                  <a:moveTo>
                    <a:pt x="157264" y="0"/>
                  </a:moveTo>
                  <a:lnTo>
                    <a:pt x="107556" y="8016"/>
                  </a:lnTo>
                  <a:lnTo>
                    <a:pt x="64385" y="30338"/>
                  </a:lnTo>
                  <a:lnTo>
                    <a:pt x="30342" y="64377"/>
                  </a:lnTo>
                  <a:lnTo>
                    <a:pt x="8017" y="107544"/>
                  </a:lnTo>
                  <a:lnTo>
                    <a:pt x="0" y="157251"/>
                  </a:lnTo>
                  <a:lnTo>
                    <a:pt x="8017" y="206957"/>
                  </a:lnTo>
                  <a:lnTo>
                    <a:pt x="30342" y="250125"/>
                  </a:lnTo>
                  <a:lnTo>
                    <a:pt x="64385" y="284164"/>
                  </a:lnTo>
                  <a:lnTo>
                    <a:pt x="107556" y="306486"/>
                  </a:lnTo>
                  <a:lnTo>
                    <a:pt x="157264" y="314502"/>
                  </a:lnTo>
                  <a:lnTo>
                    <a:pt x="206965" y="306486"/>
                  </a:lnTo>
                  <a:lnTo>
                    <a:pt x="250132" y="284164"/>
                  </a:lnTo>
                  <a:lnTo>
                    <a:pt x="284173" y="250125"/>
                  </a:lnTo>
                  <a:lnTo>
                    <a:pt x="306498" y="206957"/>
                  </a:lnTo>
                  <a:lnTo>
                    <a:pt x="314515" y="157251"/>
                  </a:lnTo>
                  <a:lnTo>
                    <a:pt x="306498" y="107544"/>
                  </a:lnTo>
                  <a:lnTo>
                    <a:pt x="284173" y="64377"/>
                  </a:lnTo>
                  <a:lnTo>
                    <a:pt x="250132" y="30338"/>
                  </a:lnTo>
                  <a:lnTo>
                    <a:pt x="206965" y="8016"/>
                  </a:lnTo>
                  <a:lnTo>
                    <a:pt x="15726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6319307" y="5188695"/>
              <a:ext cx="184378" cy="184378"/>
            </a:xfrm>
            <a:prstGeom prst="rect">
              <a:avLst/>
            </a:prstGeom>
          </p:spPr>
        </p:pic>
      </p:grpSp>
      <p:grpSp>
        <p:nvGrpSpPr>
          <p:cNvPr id="49" name="object 49"/>
          <p:cNvGrpSpPr/>
          <p:nvPr/>
        </p:nvGrpSpPr>
        <p:grpSpPr>
          <a:xfrm>
            <a:off x="3464552" y="5123857"/>
            <a:ext cx="314960" cy="314960"/>
            <a:chOff x="3464552" y="5123857"/>
            <a:chExt cx="314960" cy="314960"/>
          </a:xfrm>
        </p:grpSpPr>
        <p:sp>
          <p:nvSpPr>
            <p:cNvPr id="50" name="object 50"/>
            <p:cNvSpPr/>
            <p:nvPr/>
          </p:nvSpPr>
          <p:spPr>
            <a:xfrm>
              <a:off x="3464552" y="5123857"/>
              <a:ext cx="314960" cy="313055"/>
            </a:xfrm>
            <a:custGeom>
              <a:avLst/>
              <a:gdLst/>
              <a:ahLst/>
              <a:cxnLst/>
              <a:rect l="l" t="t" r="r" b="b"/>
              <a:pathLst>
                <a:path w="314960" h="313054">
                  <a:moveTo>
                    <a:pt x="157264" y="0"/>
                  </a:moveTo>
                  <a:lnTo>
                    <a:pt x="107556" y="8016"/>
                  </a:lnTo>
                  <a:lnTo>
                    <a:pt x="64385" y="30338"/>
                  </a:lnTo>
                  <a:lnTo>
                    <a:pt x="30342" y="64377"/>
                  </a:lnTo>
                  <a:lnTo>
                    <a:pt x="8017" y="107544"/>
                  </a:lnTo>
                  <a:lnTo>
                    <a:pt x="0" y="157251"/>
                  </a:lnTo>
                  <a:lnTo>
                    <a:pt x="6582" y="202413"/>
                  </a:lnTo>
                  <a:lnTo>
                    <a:pt x="25053" y="242441"/>
                  </a:lnTo>
                  <a:lnTo>
                    <a:pt x="53503" y="275422"/>
                  </a:lnTo>
                  <a:lnTo>
                    <a:pt x="90019" y="299445"/>
                  </a:lnTo>
                  <a:lnTo>
                    <a:pt x="132689" y="312597"/>
                  </a:lnTo>
                  <a:lnTo>
                    <a:pt x="132689" y="202704"/>
                  </a:lnTo>
                  <a:lnTo>
                    <a:pt x="92760" y="202704"/>
                  </a:lnTo>
                  <a:lnTo>
                    <a:pt x="92760" y="157251"/>
                  </a:lnTo>
                  <a:lnTo>
                    <a:pt x="132689" y="157251"/>
                  </a:lnTo>
                  <a:lnTo>
                    <a:pt x="132689" y="122605"/>
                  </a:lnTo>
                  <a:lnTo>
                    <a:pt x="136918" y="96419"/>
                  </a:lnTo>
                  <a:lnTo>
                    <a:pt x="148915" y="77233"/>
                  </a:lnTo>
                  <a:lnTo>
                    <a:pt x="167649" y="65436"/>
                  </a:lnTo>
                  <a:lnTo>
                    <a:pt x="192087" y="61417"/>
                  </a:lnTo>
                  <a:lnTo>
                    <a:pt x="204848" y="61897"/>
                  </a:lnTo>
                  <a:lnTo>
                    <a:pt x="216142" y="62953"/>
                  </a:lnTo>
                  <a:lnTo>
                    <a:pt x="227291" y="64490"/>
                  </a:lnTo>
                  <a:lnTo>
                    <a:pt x="227291" y="103200"/>
                  </a:lnTo>
                  <a:lnTo>
                    <a:pt x="207454" y="103200"/>
                  </a:lnTo>
                  <a:lnTo>
                    <a:pt x="195209" y="105287"/>
                  </a:lnTo>
                  <a:lnTo>
                    <a:pt x="187315" y="110812"/>
                  </a:lnTo>
                  <a:lnTo>
                    <a:pt x="183083" y="118668"/>
                  </a:lnTo>
                  <a:lnTo>
                    <a:pt x="181825" y="127749"/>
                  </a:lnTo>
                  <a:lnTo>
                    <a:pt x="181825" y="157251"/>
                  </a:lnTo>
                  <a:lnTo>
                    <a:pt x="225450" y="157251"/>
                  </a:lnTo>
                  <a:lnTo>
                    <a:pt x="218478" y="202704"/>
                  </a:lnTo>
                  <a:lnTo>
                    <a:pt x="181825" y="202704"/>
                  </a:lnTo>
                  <a:lnTo>
                    <a:pt x="181825" y="312597"/>
                  </a:lnTo>
                  <a:lnTo>
                    <a:pt x="224496" y="299445"/>
                  </a:lnTo>
                  <a:lnTo>
                    <a:pt x="261012" y="275422"/>
                  </a:lnTo>
                  <a:lnTo>
                    <a:pt x="289461" y="242441"/>
                  </a:lnTo>
                  <a:lnTo>
                    <a:pt x="307933" y="202413"/>
                  </a:lnTo>
                  <a:lnTo>
                    <a:pt x="314515" y="157251"/>
                  </a:lnTo>
                  <a:lnTo>
                    <a:pt x="306498" y="107544"/>
                  </a:lnTo>
                  <a:lnTo>
                    <a:pt x="284173" y="64377"/>
                  </a:lnTo>
                  <a:lnTo>
                    <a:pt x="250132" y="30338"/>
                  </a:lnTo>
                  <a:lnTo>
                    <a:pt x="206965" y="8016"/>
                  </a:lnTo>
                  <a:lnTo>
                    <a:pt x="15726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3557308" y="5185278"/>
              <a:ext cx="134531" cy="253085"/>
            </a:xfrm>
            <a:prstGeom prst="rect">
              <a:avLst/>
            </a:prstGeom>
          </p:spPr>
        </p:pic>
      </p:grpSp>
      <p:sp>
        <p:nvSpPr>
          <p:cNvPr id="52" name="object 52"/>
          <p:cNvSpPr txBox="1"/>
          <p:nvPr/>
        </p:nvSpPr>
        <p:spPr>
          <a:xfrm>
            <a:off x="1874559" y="5152500"/>
            <a:ext cx="5896610" cy="5778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35"/>
              </a:spcBef>
              <a:tabLst>
                <a:tab pos="1962785" algn="l"/>
                <a:tab pos="4742180" algn="l"/>
              </a:tabLst>
            </a:pPr>
            <a:r>
              <a:rPr sz="125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@ADR_Colombia</a:t>
            </a:r>
            <a:r>
              <a:rPr sz="125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125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@AgenciaDesarrolloRuralCo</a:t>
            </a:r>
            <a:r>
              <a:rPr sz="125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125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@adr_colombia</a:t>
            </a:r>
            <a:endParaRPr sz="1250">
              <a:latin typeface="Microsoft Sans Serif"/>
              <a:cs typeface="Microsoft Sans Serif"/>
            </a:endParaRPr>
          </a:p>
          <a:p>
            <a:pPr marL="7620" algn="ctr">
              <a:lnSpc>
                <a:spcPct val="100000"/>
              </a:lnSpc>
              <a:spcBef>
                <a:spcPts val="1300"/>
              </a:spcBef>
              <a:tabLst>
                <a:tab pos="2757805" algn="l"/>
              </a:tabLst>
            </a:pPr>
            <a:r>
              <a:rPr sz="1250" dirty="0">
                <a:solidFill>
                  <a:srgbClr val="FFFFFF"/>
                </a:solidFill>
                <a:latin typeface="Microsoft Sans Serif"/>
                <a:cs typeface="Microsoft Sans Serif"/>
              </a:rPr>
              <a:t>Agencia</a:t>
            </a:r>
            <a:r>
              <a:rPr sz="1250" spc="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50" dirty="0">
                <a:solidFill>
                  <a:srgbClr val="FFFFFF"/>
                </a:solidFill>
                <a:latin typeface="Microsoft Sans Serif"/>
                <a:cs typeface="Microsoft Sans Serif"/>
              </a:rPr>
              <a:t>de</a:t>
            </a:r>
            <a:r>
              <a:rPr sz="1250" spc="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50" dirty="0">
                <a:solidFill>
                  <a:srgbClr val="FFFFFF"/>
                </a:solidFill>
                <a:latin typeface="Microsoft Sans Serif"/>
                <a:cs typeface="Microsoft Sans Serif"/>
              </a:rPr>
              <a:t>Desarrollo</a:t>
            </a:r>
            <a:r>
              <a:rPr sz="1250" spc="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5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Rural</a:t>
            </a:r>
            <a:r>
              <a:rPr sz="125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125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agenciadedesarrollorural</a:t>
            </a:r>
            <a:endParaRPr sz="1250">
              <a:latin typeface="Microsoft Sans Serif"/>
              <a:cs typeface="Microsoft Sans Serif"/>
            </a:endParaRPr>
          </a:p>
        </p:txBody>
      </p:sp>
      <p:pic>
        <p:nvPicPr>
          <p:cNvPr id="53" name="object 53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2224844" y="5576451"/>
            <a:ext cx="172085" cy="120459"/>
          </a:xfrm>
          <a:prstGeom prst="rect">
            <a:avLst/>
          </a:prstGeom>
        </p:spPr>
      </p:pic>
      <p:pic>
        <p:nvPicPr>
          <p:cNvPr id="54" name="object 54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4976517" y="5556364"/>
            <a:ext cx="168061" cy="160643"/>
          </a:xfrm>
          <a:prstGeom prst="rect">
            <a:avLst/>
          </a:prstGeom>
        </p:spPr>
      </p:pic>
      <p:grpSp>
        <p:nvGrpSpPr>
          <p:cNvPr id="55" name="object 55"/>
          <p:cNvGrpSpPr/>
          <p:nvPr/>
        </p:nvGrpSpPr>
        <p:grpSpPr>
          <a:xfrm>
            <a:off x="0" y="1954809"/>
            <a:ext cx="9271000" cy="8840470"/>
            <a:chOff x="0" y="1954809"/>
            <a:chExt cx="9271000" cy="8840470"/>
          </a:xfrm>
        </p:grpSpPr>
        <p:sp>
          <p:nvSpPr>
            <p:cNvPr id="56" name="object 56"/>
            <p:cNvSpPr/>
            <p:nvPr/>
          </p:nvSpPr>
          <p:spPr>
            <a:xfrm>
              <a:off x="2155482" y="5479440"/>
              <a:ext cx="3062605" cy="314960"/>
            </a:xfrm>
            <a:custGeom>
              <a:avLst/>
              <a:gdLst/>
              <a:ahLst/>
              <a:cxnLst/>
              <a:rect l="l" t="t" r="r" b="b"/>
              <a:pathLst>
                <a:path w="3062604" h="314960">
                  <a:moveTo>
                    <a:pt x="314515" y="157251"/>
                  </a:moveTo>
                  <a:lnTo>
                    <a:pt x="306489" y="107543"/>
                  </a:lnTo>
                  <a:lnTo>
                    <a:pt x="284162" y="64376"/>
                  </a:lnTo>
                  <a:lnTo>
                    <a:pt x="250126" y="30340"/>
                  </a:lnTo>
                  <a:lnTo>
                    <a:pt x="206959" y="8013"/>
                  </a:lnTo>
                  <a:lnTo>
                    <a:pt x="157264" y="0"/>
                  </a:lnTo>
                  <a:lnTo>
                    <a:pt x="107543" y="8013"/>
                  </a:lnTo>
                  <a:lnTo>
                    <a:pt x="64376" y="30340"/>
                  </a:lnTo>
                  <a:lnTo>
                    <a:pt x="30340" y="64376"/>
                  </a:lnTo>
                  <a:lnTo>
                    <a:pt x="8013" y="107543"/>
                  </a:lnTo>
                  <a:lnTo>
                    <a:pt x="0" y="157251"/>
                  </a:lnTo>
                  <a:lnTo>
                    <a:pt x="8013" y="206959"/>
                  </a:lnTo>
                  <a:lnTo>
                    <a:pt x="30340" y="250126"/>
                  </a:lnTo>
                  <a:lnTo>
                    <a:pt x="64376" y="284162"/>
                  </a:lnTo>
                  <a:lnTo>
                    <a:pt x="107543" y="306489"/>
                  </a:lnTo>
                  <a:lnTo>
                    <a:pt x="157264" y="314502"/>
                  </a:lnTo>
                  <a:lnTo>
                    <a:pt x="206959" y="306489"/>
                  </a:lnTo>
                  <a:lnTo>
                    <a:pt x="250126" y="284162"/>
                  </a:lnTo>
                  <a:lnTo>
                    <a:pt x="284162" y="250126"/>
                  </a:lnTo>
                  <a:lnTo>
                    <a:pt x="306489" y="206959"/>
                  </a:lnTo>
                  <a:lnTo>
                    <a:pt x="314515" y="157251"/>
                  </a:lnTo>
                  <a:close/>
                </a:path>
                <a:path w="3062604" h="314960">
                  <a:moveTo>
                    <a:pt x="3062313" y="157251"/>
                  </a:moveTo>
                  <a:lnTo>
                    <a:pt x="3054299" y="107543"/>
                  </a:lnTo>
                  <a:lnTo>
                    <a:pt x="3031972" y="64376"/>
                  </a:lnTo>
                  <a:lnTo>
                    <a:pt x="2997936" y="30340"/>
                  </a:lnTo>
                  <a:lnTo>
                    <a:pt x="2954769" y="8013"/>
                  </a:lnTo>
                  <a:lnTo>
                    <a:pt x="2905061" y="0"/>
                  </a:lnTo>
                  <a:lnTo>
                    <a:pt x="2855353" y="8013"/>
                  </a:lnTo>
                  <a:lnTo>
                    <a:pt x="2812186" y="30340"/>
                  </a:lnTo>
                  <a:lnTo>
                    <a:pt x="2778150" y="64376"/>
                  </a:lnTo>
                  <a:lnTo>
                    <a:pt x="2755823" y="107543"/>
                  </a:lnTo>
                  <a:lnTo>
                    <a:pt x="2747797" y="157251"/>
                  </a:lnTo>
                  <a:lnTo>
                    <a:pt x="2755823" y="206959"/>
                  </a:lnTo>
                  <a:lnTo>
                    <a:pt x="2778150" y="250126"/>
                  </a:lnTo>
                  <a:lnTo>
                    <a:pt x="2812186" y="284162"/>
                  </a:lnTo>
                  <a:lnTo>
                    <a:pt x="2855353" y="306489"/>
                  </a:lnTo>
                  <a:lnTo>
                    <a:pt x="2905061" y="314502"/>
                  </a:lnTo>
                  <a:lnTo>
                    <a:pt x="2954769" y="306489"/>
                  </a:lnTo>
                  <a:lnTo>
                    <a:pt x="2997936" y="284162"/>
                  </a:lnTo>
                  <a:lnTo>
                    <a:pt x="3031972" y="250126"/>
                  </a:lnTo>
                  <a:lnTo>
                    <a:pt x="3054299" y="206959"/>
                  </a:lnTo>
                  <a:lnTo>
                    <a:pt x="3062313" y="15725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559904" y="5635269"/>
              <a:ext cx="2803525" cy="3928745"/>
            </a:xfrm>
            <a:custGeom>
              <a:avLst/>
              <a:gdLst/>
              <a:ahLst/>
              <a:cxnLst/>
              <a:rect l="l" t="t" r="r" b="b"/>
              <a:pathLst>
                <a:path w="2803525" h="3928745">
                  <a:moveTo>
                    <a:pt x="106502" y="3884739"/>
                  </a:moveTo>
                  <a:lnTo>
                    <a:pt x="101307" y="3864038"/>
                  </a:lnTo>
                  <a:lnTo>
                    <a:pt x="88849" y="3847528"/>
                  </a:lnTo>
                  <a:lnTo>
                    <a:pt x="71018" y="3836886"/>
                  </a:lnTo>
                  <a:lnTo>
                    <a:pt x="49733" y="3833863"/>
                  </a:lnTo>
                  <a:lnTo>
                    <a:pt x="30238" y="3838829"/>
                  </a:lnTo>
                  <a:lnTo>
                    <a:pt x="14503" y="3850233"/>
                  </a:lnTo>
                  <a:lnTo>
                    <a:pt x="3937" y="3866591"/>
                  </a:lnTo>
                  <a:lnTo>
                    <a:pt x="0" y="3886377"/>
                  </a:lnTo>
                  <a:lnTo>
                    <a:pt x="876" y="3890822"/>
                  </a:lnTo>
                  <a:lnTo>
                    <a:pt x="84721" y="3928160"/>
                  </a:lnTo>
                  <a:lnTo>
                    <a:pt x="91465" y="3923271"/>
                  </a:lnTo>
                  <a:lnTo>
                    <a:pt x="102831" y="3905580"/>
                  </a:lnTo>
                  <a:lnTo>
                    <a:pt x="106502" y="3884739"/>
                  </a:lnTo>
                  <a:close/>
                </a:path>
                <a:path w="2803525" h="3928745">
                  <a:moveTo>
                    <a:pt x="161848" y="3689654"/>
                  </a:moveTo>
                  <a:lnTo>
                    <a:pt x="157848" y="3672573"/>
                  </a:lnTo>
                  <a:lnTo>
                    <a:pt x="147967" y="3658578"/>
                  </a:lnTo>
                  <a:lnTo>
                    <a:pt x="133819" y="3649230"/>
                  </a:lnTo>
                  <a:lnTo>
                    <a:pt x="117043" y="3646144"/>
                  </a:lnTo>
                  <a:lnTo>
                    <a:pt x="100622" y="3650424"/>
                  </a:lnTo>
                  <a:lnTo>
                    <a:pt x="86639" y="3660838"/>
                  </a:lnTo>
                  <a:lnTo>
                    <a:pt x="77012" y="3675342"/>
                  </a:lnTo>
                  <a:lnTo>
                    <a:pt x="73685" y="3691928"/>
                  </a:lnTo>
                  <a:lnTo>
                    <a:pt x="77635" y="3708666"/>
                  </a:lnTo>
                  <a:lnTo>
                    <a:pt x="87566" y="3722255"/>
                  </a:lnTo>
                  <a:lnTo>
                    <a:pt x="101955" y="3731298"/>
                  </a:lnTo>
                  <a:lnTo>
                    <a:pt x="119291" y="3734371"/>
                  </a:lnTo>
                  <a:lnTo>
                    <a:pt x="136525" y="3730663"/>
                  </a:lnTo>
                  <a:lnTo>
                    <a:pt x="150139" y="3721150"/>
                  </a:lnTo>
                  <a:lnTo>
                    <a:pt x="158965" y="3707079"/>
                  </a:lnTo>
                  <a:lnTo>
                    <a:pt x="161848" y="3689654"/>
                  </a:lnTo>
                  <a:close/>
                </a:path>
                <a:path w="2803525" h="3928745">
                  <a:moveTo>
                    <a:pt x="162737" y="437578"/>
                  </a:moveTo>
                  <a:lnTo>
                    <a:pt x="157975" y="409917"/>
                  </a:lnTo>
                  <a:lnTo>
                    <a:pt x="144018" y="387692"/>
                  </a:lnTo>
                  <a:lnTo>
                    <a:pt x="127292" y="376008"/>
                  </a:lnTo>
                  <a:lnTo>
                    <a:pt x="158242" y="458622"/>
                  </a:lnTo>
                  <a:lnTo>
                    <a:pt x="162737" y="437578"/>
                  </a:lnTo>
                  <a:close/>
                </a:path>
                <a:path w="2803525" h="3928745">
                  <a:moveTo>
                    <a:pt x="222008" y="3496437"/>
                  </a:moveTo>
                  <a:lnTo>
                    <a:pt x="219544" y="3481527"/>
                  </a:lnTo>
                  <a:lnTo>
                    <a:pt x="211924" y="3468751"/>
                  </a:lnTo>
                  <a:lnTo>
                    <a:pt x="200406" y="3459543"/>
                  </a:lnTo>
                  <a:lnTo>
                    <a:pt x="186283" y="3455403"/>
                  </a:lnTo>
                  <a:lnTo>
                    <a:pt x="170827" y="3458108"/>
                  </a:lnTo>
                  <a:lnTo>
                    <a:pt x="157175" y="3467176"/>
                  </a:lnTo>
                  <a:lnTo>
                    <a:pt x="147497" y="3480485"/>
                  </a:lnTo>
                  <a:lnTo>
                    <a:pt x="144030" y="3495929"/>
                  </a:lnTo>
                  <a:lnTo>
                    <a:pt x="147396" y="3510305"/>
                  </a:lnTo>
                  <a:lnTo>
                    <a:pt x="155943" y="3522205"/>
                  </a:lnTo>
                  <a:lnTo>
                    <a:pt x="168313" y="3530333"/>
                  </a:lnTo>
                  <a:lnTo>
                    <a:pt x="183172" y="3533406"/>
                  </a:lnTo>
                  <a:lnTo>
                    <a:pt x="198272" y="3530727"/>
                  </a:lnTo>
                  <a:lnTo>
                    <a:pt x="210413" y="3523056"/>
                  </a:lnTo>
                  <a:lnTo>
                    <a:pt x="218655" y="3511321"/>
                  </a:lnTo>
                  <a:lnTo>
                    <a:pt x="222008" y="3496437"/>
                  </a:lnTo>
                  <a:close/>
                </a:path>
                <a:path w="2803525" h="3928745">
                  <a:moveTo>
                    <a:pt x="295770" y="3299434"/>
                  </a:moveTo>
                  <a:lnTo>
                    <a:pt x="292061" y="3279546"/>
                  </a:lnTo>
                  <a:lnTo>
                    <a:pt x="281660" y="3263239"/>
                  </a:lnTo>
                  <a:lnTo>
                    <a:pt x="265950" y="3251987"/>
                  </a:lnTo>
                  <a:lnTo>
                    <a:pt x="246367" y="3247263"/>
                  </a:lnTo>
                  <a:lnTo>
                    <a:pt x="225158" y="3250603"/>
                  </a:lnTo>
                  <a:lnTo>
                    <a:pt x="207708" y="3261537"/>
                  </a:lnTo>
                  <a:lnTo>
                    <a:pt x="195872" y="3278276"/>
                  </a:lnTo>
                  <a:lnTo>
                    <a:pt x="191503" y="3299091"/>
                  </a:lnTo>
                  <a:lnTo>
                    <a:pt x="195389" y="3318599"/>
                  </a:lnTo>
                  <a:lnTo>
                    <a:pt x="206032" y="3334969"/>
                  </a:lnTo>
                  <a:lnTo>
                    <a:pt x="221792" y="3346475"/>
                  </a:lnTo>
                  <a:lnTo>
                    <a:pt x="241096" y="3351428"/>
                  </a:lnTo>
                  <a:lnTo>
                    <a:pt x="262153" y="3348190"/>
                  </a:lnTo>
                  <a:lnTo>
                    <a:pt x="279514" y="3337280"/>
                  </a:lnTo>
                  <a:lnTo>
                    <a:pt x="291338" y="3320453"/>
                  </a:lnTo>
                  <a:lnTo>
                    <a:pt x="295770" y="3299434"/>
                  </a:lnTo>
                  <a:close/>
                </a:path>
                <a:path w="2803525" h="3928745">
                  <a:moveTo>
                    <a:pt x="299504" y="691476"/>
                  </a:moveTo>
                  <a:lnTo>
                    <a:pt x="293255" y="664794"/>
                  </a:lnTo>
                  <a:lnTo>
                    <a:pt x="277406" y="642467"/>
                  </a:lnTo>
                  <a:lnTo>
                    <a:pt x="254711" y="627214"/>
                  </a:lnTo>
                  <a:lnTo>
                    <a:pt x="228003" y="621766"/>
                  </a:lnTo>
                  <a:lnTo>
                    <a:pt x="216535" y="624332"/>
                  </a:lnTo>
                  <a:lnTo>
                    <a:pt x="224091" y="648030"/>
                  </a:lnTo>
                  <a:lnTo>
                    <a:pt x="239331" y="699274"/>
                  </a:lnTo>
                  <a:lnTo>
                    <a:pt x="253682" y="751116"/>
                  </a:lnTo>
                  <a:lnTo>
                    <a:pt x="254914" y="755904"/>
                  </a:lnTo>
                  <a:lnTo>
                    <a:pt x="255028" y="756335"/>
                  </a:lnTo>
                  <a:lnTo>
                    <a:pt x="257035" y="755904"/>
                  </a:lnTo>
                  <a:lnTo>
                    <a:pt x="279349" y="740587"/>
                  </a:lnTo>
                  <a:lnTo>
                    <a:pt x="294309" y="718299"/>
                  </a:lnTo>
                  <a:lnTo>
                    <a:pt x="299504" y="691476"/>
                  </a:lnTo>
                  <a:close/>
                </a:path>
                <a:path w="2803525" h="3928745">
                  <a:moveTo>
                    <a:pt x="311264" y="2645359"/>
                  </a:moveTo>
                  <a:lnTo>
                    <a:pt x="305663" y="2619756"/>
                  </a:lnTo>
                  <a:lnTo>
                    <a:pt x="291185" y="2598661"/>
                  </a:lnTo>
                  <a:lnTo>
                    <a:pt x="285851" y="2595029"/>
                  </a:lnTo>
                  <a:lnTo>
                    <a:pt x="282244" y="2617203"/>
                  </a:lnTo>
                  <a:lnTo>
                    <a:pt x="276110" y="2653538"/>
                  </a:lnTo>
                  <a:lnTo>
                    <a:pt x="267830" y="2700578"/>
                  </a:lnTo>
                  <a:lnTo>
                    <a:pt x="266407" y="2708414"/>
                  </a:lnTo>
                  <a:lnTo>
                    <a:pt x="271792" y="2707170"/>
                  </a:lnTo>
                  <a:lnTo>
                    <a:pt x="292620" y="2692463"/>
                  </a:lnTo>
                  <a:lnTo>
                    <a:pt x="306463" y="2671153"/>
                  </a:lnTo>
                  <a:lnTo>
                    <a:pt x="311264" y="2645359"/>
                  </a:lnTo>
                  <a:close/>
                </a:path>
                <a:path w="2803525" h="3928745">
                  <a:moveTo>
                    <a:pt x="344830" y="498005"/>
                  </a:moveTo>
                  <a:lnTo>
                    <a:pt x="340842" y="475373"/>
                  </a:lnTo>
                  <a:lnTo>
                    <a:pt x="329158" y="456996"/>
                  </a:lnTo>
                  <a:lnTo>
                    <a:pt x="329031" y="456819"/>
                  </a:lnTo>
                  <a:lnTo>
                    <a:pt x="311340" y="444449"/>
                  </a:lnTo>
                  <a:lnTo>
                    <a:pt x="311683" y="444449"/>
                  </a:lnTo>
                  <a:lnTo>
                    <a:pt x="289128" y="439775"/>
                  </a:lnTo>
                  <a:lnTo>
                    <a:pt x="267042" y="444449"/>
                  </a:lnTo>
                  <a:lnTo>
                    <a:pt x="248818" y="456996"/>
                  </a:lnTo>
                  <a:lnTo>
                    <a:pt x="236512" y="475373"/>
                  </a:lnTo>
                  <a:lnTo>
                    <a:pt x="232194" y="497459"/>
                  </a:lnTo>
                  <a:lnTo>
                    <a:pt x="236588" y="518337"/>
                  </a:lnTo>
                  <a:lnTo>
                    <a:pt x="248094" y="535520"/>
                  </a:lnTo>
                  <a:lnTo>
                    <a:pt x="265125" y="547446"/>
                  </a:lnTo>
                  <a:lnTo>
                    <a:pt x="286131" y="552488"/>
                  </a:lnTo>
                  <a:lnTo>
                    <a:pt x="309016" y="549236"/>
                  </a:lnTo>
                  <a:lnTo>
                    <a:pt x="327494" y="538086"/>
                  </a:lnTo>
                  <a:lnTo>
                    <a:pt x="339966" y="520509"/>
                  </a:lnTo>
                  <a:lnTo>
                    <a:pt x="344830" y="498005"/>
                  </a:lnTo>
                  <a:close/>
                </a:path>
                <a:path w="2803525" h="3928745">
                  <a:moveTo>
                    <a:pt x="348437" y="3754755"/>
                  </a:moveTo>
                  <a:lnTo>
                    <a:pt x="344932" y="3741826"/>
                  </a:lnTo>
                  <a:lnTo>
                    <a:pt x="336651" y="3731374"/>
                  </a:lnTo>
                  <a:lnTo>
                    <a:pt x="325018" y="3724706"/>
                  </a:lnTo>
                  <a:lnTo>
                    <a:pt x="311442" y="3723132"/>
                  </a:lnTo>
                  <a:lnTo>
                    <a:pt x="298678" y="3726294"/>
                  </a:lnTo>
                  <a:lnTo>
                    <a:pt x="289318" y="3732834"/>
                  </a:lnTo>
                  <a:lnTo>
                    <a:pt x="283387" y="3742601"/>
                  </a:lnTo>
                  <a:lnTo>
                    <a:pt x="280962" y="3755466"/>
                  </a:lnTo>
                  <a:lnTo>
                    <a:pt x="283349" y="3768801"/>
                  </a:lnTo>
                  <a:lnTo>
                    <a:pt x="290804" y="3780104"/>
                  </a:lnTo>
                  <a:lnTo>
                    <a:pt x="301752" y="3787902"/>
                  </a:lnTo>
                  <a:lnTo>
                    <a:pt x="314667" y="3790696"/>
                  </a:lnTo>
                  <a:lnTo>
                    <a:pt x="327431" y="3787406"/>
                  </a:lnTo>
                  <a:lnTo>
                    <a:pt x="338416" y="3779164"/>
                  </a:lnTo>
                  <a:lnTo>
                    <a:pt x="345960" y="3767683"/>
                  </a:lnTo>
                  <a:lnTo>
                    <a:pt x="348437" y="3754755"/>
                  </a:lnTo>
                  <a:close/>
                </a:path>
                <a:path w="2803525" h="3928745">
                  <a:moveTo>
                    <a:pt x="353834" y="3099028"/>
                  </a:moveTo>
                  <a:lnTo>
                    <a:pt x="349135" y="3081998"/>
                  </a:lnTo>
                  <a:lnTo>
                    <a:pt x="339026" y="3068929"/>
                  </a:lnTo>
                  <a:lnTo>
                    <a:pt x="324561" y="3060750"/>
                  </a:lnTo>
                  <a:lnTo>
                    <a:pt x="306832" y="3058376"/>
                  </a:lnTo>
                  <a:lnTo>
                    <a:pt x="289687" y="3062452"/>
                  </a:lnTo>
                  <a:lnTo>
                    <a:pt x="275742" y="3072193"/>
                  </a:lnTo>
                  <a:lnTo>
                    <a:pt x="266344" y="3086189"/>
                  </a:lnTo>
                  <a:lnTo>
                    <a:pt x="262864" y="3103080"/>
                  </a:lnTo>
                  <a:lnTo>
                    <a:pt x="266827" y="3120987"/>
                  </a:lnTo>
                  <a:lnTo>
                    <a:pt x="277545" y="3136011"/>
                  </a:lnTo>
                  <a:lnTo>
                    <a:pt x="292950" y="3146171"/>
                  </a:lnTo>
                  <a:lnTo>
                    <a:pt x="310984" y="3149473"/>
                  </a:lnTo>
                  <a:lnTo>
                    <a:pt x="328891" y="3144850"/>
                  </a:lnTo>
                  <a:lnTo>
                    <a:pt x="342950" y="3133788"/>
                  </a:lnTo>
                  <a:lnTo>
                    <a:pt x="351739" y="3117951"/>
                  </a:lnTo>
                  <a:lnTo>
                    <a:pt x="353834" y="3099028"/>
                  </a:lnTo>
                  <a:close/>
                </a:path>
                <a:path w="2803525" h="3928745">
                  <a:moveTo>
                    <a:pt x="363575" y="1151750"/>
                  </a:moveTo>
                  <a:lnTo>
                    <a:pt x="359168" y="1123950"/>
                  </a:lnTo>
                  <a:lnTo>
                    <a:pt x="345516" y="1101521"/>
                  </a:lnTo>
                  <a:lnTo>
                    <a:pt x="324307" y="1086269"/>
                  </a:lnTo>
                  <a:lnTo>
                    <a:pt x="322783" y="1085926"/>
                  </a:lnTo>
                  <a:lnTo>
                    <a:pt x="328155" y="1122451"/>
                  </a:lnTo>
                  <a:lnTo>
                    <a:pt x="334302" y="1168412"/>
                  </a:lnTo>
                  <a:lnTo>
                    <a:pt x="338480" y="1203134"/>
                  </a:lnTo>
                  <a:lnTo>
                    <a:pt x="342074" y="1200746"/>
                  </a:lnTo>
                  <a:lnTo>
                    <a:pt x="357428" y="1178750"/>
                  </a:lnTo>
                  <a:lnTo>
                    <a:pt x="363575" y="1151750"/>
                  </a:lnTo>
                  <a:close/>
                </a:path>
                <a:path w="2803525" h="3928745">
                  <a:moveTo>
                    <a:pt x="370128" y="1800199"/>
                  </a:moveTo>
                  <a:lnTo>
                    <a:pt x="364096" y="1775523"/>
                  </a:lnTo>
                  <a:lnTo>
                    <a:pt x="363575" y="1800199"/>
                  </a:lnTo>
                  <a:lnTo>
                    <a:pt x="363448" y="1805787"/>
                  </a:lnTo>
                  <a:lnTo>
                    <a:pt x="362635" y="1831352"/>
                  </a:lnTo>
                  <a:lnTo>
                    <a:pt x="365467" y="1826869"/>
                  </a:lnTo>
                  <a:lnTo>
                    <a:pt x="370128" y="1800199"/>
                  </a:lnTo>
                  <a:close/>
                </a:path>
                <a:path w="2803525" h="3928745">
                  <a:moveTo>
                    <a:pt x="371983" y="2448547"/>
                  </a:moveTo>
                  <a:lnTo>
                    <a:pt x="366204" y="2422855"/>
                  </a:lnTo>
                  <a:lnTo>
                    <a:pt x="351650" y="2401798"/>
                  </a:lnTo>
                  <a:lnTo>
                    <a:pt x="345655" y="2397760"/>
                  </a:lnTo>
                  <a:lnTo>
                    <a:pt x="330479" y="2387511"/>
                  </a:lnTo>
                  <a:lnTo>
                    <a:pt x="316636" y="2384577"/>
                  </a:lnTo>
                  <a:lnTo>
                    <a:pt x="314629" y="2400173"/>
                  </a:lnTo>
                  <a:lnTo>
                    <a:pt x="306844" y="2456573"/>
                  </a:lnTo>
                  <a:lnTo>
                    <a:pt x="307047" y="2456662"/>
                  </a:lnTo>
                  <a:lnTo>
                    <a:pt x="301167" y="2496248"/>
                  </a:lnTo>
                  <a:lnTo>
                    <a:pt x="298005" y="2517152"/>
                  </a:lnTo>
                  <a:lnTo>
                    <a:pt x="303491" y="2518283"/>
                  </a:lnTo>
                  <a:lnTo>
                    <a:pt x="330631" y="2512961"/>
                  </a:lnTo>
                  <a:lnTo>
                    <a:pt x="352602" y="2498052"/>
                  </a:lnTo>
                  <a:lnTo>
                    <a:pt x="365709" y="2477973"/>
                  </a:lnTo>
                  <a:lnTo>
                    <a:pt x="367118" y="2475827"/>
                  </a:lnTo>
                  <a:lnTo>
                    <a:pt x="371983" y="2448560"/>
                  </a:lnTo>
                  <a:close/>
                </a:path>
                <a:path w="2803525" h="3928745">
                  <a:moveTo>
                    <a:pt x="390677" y="299567"/>
                  </a:moveTo>
                  <a:lnTo>
                    <a:pt x="387451" y="286346"/>
                  </a:lnTo>
                  <a:lnTo>
                    <a:pt x="379552" y="275539"/>
                  </a:lnTo>
                  <a:lnTo>
                    <a:pt x="368134" y="268249"/>
                  </a:lnTo>
                  <a:lnTo>
                    <a:pt x="354355" y="265544"/>
                  </a:lnTo>
                  <a:lnTo>
                    <a:pt x="340385" y="268071"/>
                  </a:lnTo>
                  <a:lnTo>
                    <a:pt x="329311" y="275196"/>
                  </a:lnTo>
                  <a:lnTo>
                    <a:pt x="321945" y="286105"/>
                  </a:lnTo>
                  <a:lnTo>
                    <a:pt x="319214" y="299567"/>
                  </a:lnTo>
                  <a:lnTo>
                    <a:pt x="319125" y="300012"/>
                  </a:lnTo>
                  <a:lnTo>
                    <a:pt x="321487" y="313931"/>
                  </a:lnTo>
                  <a:lnTo>
                    <a:pt x="328472" y="325488"/>
                  </a:lnTo>
                  <a:lnTo>
                    <a:pt x="339064" y="333590"/>
                  </a:lnTo>
                  <a:lnTo>
                    <a:pt x="352272" y="337083"/>
                  </a:lnTo>
                  <a:lnTo>
                    <a:pt x="367017" y="334619"/>
                  </a:lnTo>
                  <a:lnTo>
                    <a:pt x="379425" y="326466"/>
                  </a:lnTo>
                  <a:lnTo>
                    <a:pt x="387858" y="314261"/>
                  </a:lnTo>
                  <a:lnTo>
                    <a:pt x="390588" y="300012"/>
                  </a:lnTo>
                  <a:lnTo>
                    <a:pt x="390677" y="299567"/>
                  </a:lnTo>
                  <a:close/>
                </a:path>
                <a:path w="2803525" h="3928745">
                  <a:moveTo>
                    <a:pt x="412838" y="2905531"/>
                  </a:moveTo>
                  <a:lnTo>
                    <a:pt x="409282" y="2890723"/>
                  </a:lnTo>
                  <a:lnTo>
                    <a:pt x="400888" y="2879090"/>
                  </a:lnTo>
                  <a:lnTo>
                    <a:pt x="388620" y="2871559"/>
                  </a:lnTo>
                  <a:lnTo>
                    <a:pt x="373507" y="2869069"/>
                  </a:lnTo>
                  <a:lnTo>
                    <a:pt x="358673" y="2872321"/>
                  </a:lnTo>
                  <a:lnTo>
                    <a:pt x="346430" y="2880588"/>
                  </a:lnTo>
                  <a:lnTo>
                    <a:pt x="338061" y="2892577"/>
                  </a:lnTo>
                  <a:lnTo>
                    <a:pt x="334899" y="2907017"/>
                  </a:lnTo>
                  <a:lnTo>
                    <a:pt x="338543" y="2922486"/>
                  </a:lnTo>
                  <a:lnTo>
                    <a:pt x="348310" y="2935643"/>
                  </a:lnTo>
                  <a:lnTo>
                    <a:pt x="362038" y="2944469"/>
                  </a:lnTo>
                  <a:lnTo>
                    <a:pt x="377583" y="2946933"/>
                  </a:lnTo>
                  <a:lnTo>
                    <a:pt x="391706" y="2942615"/>
                  </a:lnTo>
                  <a:lnTo>
                    <a:pt x="403110" y="2933306"/>
                  </a:lnTo>
                  <a:lnTo>
                    <a:pt x="410565" y="2920466"/>
                  </a:lnTo>
                  <a:lnTo>
                    <a:pt x="412838" y="2905531"/>
                  </a:lnTo>
                  <a:close/>
                </a:path>
                <a:path w="2803525" h="3928745">
                  <a:moveTo>
                    <a:pt x="422046" y="951090"/>
                  </a:moveTo>
                  <a:lnTo>
                    <a:pt x="415988" y="926668"/>
                  </a:lnTo>
                  <a:lnTo>
                    <a:pt x="401447" y="907186"/>
                  </a:lnTo>
                  <a:lnTo>
                    <a:pt x="380580" y="894651"/>
                  </a:lnTo>
                  <a:lnTo>
                    <a:pt x="355638" y="891057"/>
                  </a:lnTo>
                  <a:lnTo>
                    <a:pt x="332486" y="897039"/>
                  </a:lnTo>
                  <a:lnTo>
                    <a:pt x="313690" y="910767"/>
                  </a:lnTo>
                  <a:lnTo>
                    <a:pt x="301066" y="930300"/>
                  </a:lnTo>
                  <a:lnTo>
                    <a:pt x="298284" y="944486"/>
                  </a:lnTo>
                  <a:lnTo>
                    <a:pt x="305917" y="984758"/>
                  </a:lnTo>
                  <a:lnTo>
                    <a:pt x="315417" y="998575"/>
                  </a:lnTo>
                  <a:lnTo>
                    <a:pt x="335838" y="1011961"/>
                  </a:lnTo>
                  <a:lnTo>
                    <a:pt x="360680" y="1016508"/>
                  </a:lnTo>
                  <a:lnTo>
                    <a:pt x="385203" y="1010894"/>
                  </a:lnTo>
                  <a:lnTo>
                    <a:pt x="404990" y="996657"/>
                  </a:lnTo>
                  <a:lnTo>
                    <a:pt x="417957" y="975982"/>
                  </a:lnTo>
                  <a:lnTo>
                    <a:pt x="422046" y="951090"/>
                  </a:lnTo>
                  <a:close/>
                </a:path>
                <a:path w="2803525" h="3928745">
                  <a:moveTo>
                    <a:pt x="422960" y="3559492"/>
                  </a:moveTo>
                  <a:lnTo>
                    <a:pt x="419150" y="3542360"/>
                  </a:lnTo>
                  <a:lnTo>
                    <a:pt x="409422" y="3528276"/>
                  </a:lnTo>
                  <a:lnTo>
                    <a:pt x="399376" y="3521519"/>
                  </a:lnTo>
                  <a:lnTo>
                    <a:pt x="395376" y="3518827"/>
                  </a:lnTo>
                  <a:lnTo>
                    <a:pt x="378599" y="3515588"/>
                  </a:lnTo>
                  <a:lnTo>
                    <a:pt x="362254" y="3519716"/>
                  </a:lnTo>
                  <a:lnTo>
                    <a:pt x="348170" y="3530041"/>
                  </a:lnTo>
                  <a:lnTo>
                    <a:pt x="338340" y="3544468"/>
                  </a:lnTo>
                  <a:lnTo>
                    <a:pt x="348411" y="3591407"/>
                  </a:lnTo>
                  <a:lnTo>
                    <a:pt x="380009" y="3603828"/>
                  </a:lnTo>
                  <a:lnTo>
                    <a:pt x="397281" y="3600259"/>
                  </a:lnTo>
                  <a:lnTo>
                    <a:pt x="410984" y="3590874"/>
                  </a:lnTo>
                  <a:lnTo>
                    <a:pt x="419938" y="3576878"/>
                  </a:lnTo>
                  <a:lnTo>
                    <a:pt x="422960" y="3559492"/>
                  </a:lnTo>
                  <a:close/>
                </a:path>
                <a:path w="2803525" h="3928745">
                  <a:moveTo>
                    <a:pt x="432142" y="2253526"/>
                  </a:moveTo>
                  <a:lnTo>
                    <a:pt x="426631" y="2228951"/>
                  </a:lnTo>
                  <a:lnTo>
                    <a:pt x="412445" y="2208987"/>
                  </a:lnTo>
                  <a:lnTo>
                    <a:pt x="391858" y="2195817"/>
                  </a:lnTo>
                  <a:lnTo>
                    <a:pt x="367157" y="2191601"/>
                  </a:lnTo>
                  <a:lnTo>
                    <a:pt x="342620" y="2197646"/>
                  </a:lnTo>
                  <a:lnTo>
                    <a:pt x="337883" y="2201176"/>
                  </a:lnTo>
                  <a:lnTo>
                    <a:pt x="334632" y="2233295"/>
                  </a:lnTo>
                  <a:lnTo>
                    <a:pt x="328523" y="2288527"/>
                  </a:lnTo>
                  <a:lnTo>
                    <a:pt x="327101" y="2300338"/>
                  </a:lnTo>
                  <a:lnTo>
                    <a:pt x="328168" y="2301697"/>
                  </a:lnTo>
                  <a:lnTo>
                    <a:pt x="349275" y="2313965"/>
                  </a:lnTo>
                  <a:lnTo>
                    <a:pt x="374243" y="2317165"/>
                  </a:lnTo>
                  <a:lnTo>
                    <a:pt x="397230" y="2310828"/>
                  </a:lnTo>
                  <a:lnTo>
                    <a:pt x="415709" y="2296833"/>
                  </a:lnTo>
                  <a:lnTo>
                    <a:pt x="427926" y="2277084"/>
                  </a:lnTo>
                  <a:lnTo>
                    <a:pt x="432142" y="2253526"/>
                  </a:lnTo>
                  <a:close/>
                </a:path>
                <a:path w="2803525" h="3928745">
                  <a:moveTo>
                    <a:pt x="432828" y="1607883"/>
                  </a:moveTo>
                  <a:lnTo>
                    <a:pt x="427736" y="1580667"/>
                  </a:lnTo>
                  <a:lnTo>
                    <a:pt x="413029" y="1558150"/>
                  </a:lnTo>
                  <a:lnTo>
                    <a:pt x="391121" y="1542808"/>
                  </a:lnTo>
                  <a:lnTo>
                    <a:pt x="364413" y="1537144"/>
                  </a:lnTo>
                  <a:lnTo>
                    <a:pt x="362877" y="1537487"/>
                  </a:lnTo>
                  <a:lnTo>
                    <a:pt x="363372" y="1552003"/>
                  </a:lnTo>
                  <a:lnTo>
                    <a:pt x="364502" y="1601914"/>
                  </a:lnTo>
                  <a:lnTo>
                    <a:pt x="365074" y="1652257"/>
                  </a:lnTo>
                  <a:lnTo>
                    <a:pt x="365086" y="1674787"/>
                  </a:lnTo>
                  <a:lnTo>
                    <a:pt x="366737" y="1675066"/>
                  </a:lnTo>
                  <a:lnTo>
                    <a:pt x="392569" y="1669275"/>
                  </a:lnTo>
                  <a:lnTo>
                    <a:pt x="413397" y="1654924"/>
                  </a:lnTo>
                  <a:lnTo>
                    <a:pt x="427418" y="1633855"/>
                  </a:lnTo>
                  <a:lnTo>
                    <a:pt x="432828" y="1607883"/>
                  </a:lnTo>
                  <a:close/>
                </a:path>
                <a:path w="2803525" h="3928745">
                  <a:moveTo>
                    <a:pt x="474446" y="758571"/>
                  </a:moveTo>
                  <a:lnTo>
                    <a:pt x="471017" y="738276"/>
                  </a:lnTo>
                  <a:lnTo>
                    <a:pt x="460870" y="722299"/>
                  </a:lnTo>
                  <a:lnTo>
                    <a:pt x="445147" y="711809"/>
                  </a:lnTo>
                  <a:lnTo>
                    <a:pt x="443865" y="711568"/>
                  </a:lnTo>
                  <a:lnTo>
                    <a:pt x="424992" y="707961"/>
                  </a:lnTo>
                  <a:lnTo>
                    <a:pt x="404647" y="711809"/>
                  </a:lnTo>
                  <a:lnTo>
                    <a:pt x="404876" y="711809"/>
                  </a:lnTo>
                  <a:lnTo>
                    <a:pt x="388620" y="722299"/>
                  </a:lnTo>
                  <a:lnTo>
                    <a:pt x="377545" y="738047"/>
                  </a:lnTo>
                  <a:lnTo>
                    <a:pt x="373392" y="757453"/>
                  </a:lnTo>
                  <a:lnTo>
                    <a:pt x="377418" y="776719"/>
                  </a:lnTo>
                  <a:lnTo>
                    <a:pt x="388505" y="793089"/>
                  </a:lnTo>
                  <a:lnTo>
                    <a:pt x="404660" y="804532"/>
                  </a:lnTo>
                  <a:lnTo>
                    <a:pt x="423887" y="809002"/>
                  </a:lnTo>
                  <a:lnTo>
                    <a:pt x="443433" y="805319"/>
                  </a:lnTo>
                  <a:lnTo>
                    <a:pt x="459422" y="794651"/>
                  </a:lnTo>
                  <a:lnTo>
                    <a:pt x="463092" y="789190"/>
                  </a:lnTo>
                  <a:lnTo>
                    <a:pt x="470281" y="778548"/>
                  </a:lnTo>
                  <a:lnTo>
                    <a:pt x="474446" y="758571"/>
                  </a:lnTo>
                  <a:close/>
                </a:path>
                <a:path w="2803525" h="3928745">
                  <a:moveTo>
                    <a:pt x="481088" y="3757765"/>
                  </a:moveTo>
                  <a:lnTo>
                    <a:pt x="461467" y="3769525"/>
                  </a:lnTo>
                  <a:lnTo>
                    <a:pt x="445592" y="3792055"/>
                  </a:lnTo>
                  <a:lnTo>
                    <a:pt x="439712" y="3820934"/>
                  </a:lnTo>
                  <a:lnTo>
                    <a:pt x="440474" y="3824998"/>
                  </a:lnTo>
                  <a:lnTo>
                    <a:pt x="470039" y="3775875"/>
                  </a:lnTo>
                  <a:lnTo>
                    <a:pt x="481088" y="3757765"/>
                  </a:lnTo>
                  <a:close/>
                </a:path>
                <a:path w="2803525" h="3928745">
                  <a:moveTo>
                    <a:pt x="489762" y="1410703"/>
                  </a:moveTo>
                  <a:lnTo>
                    <a:pt x="485305" y="1388922"/>
                  </a:lnTo>
                  <a:lnTo>
                    <a:pt x="473189" y="1370596"/>
                  </a:lnTo>
                  <a:lnTo>
                    <a:pt x="455269" y="1357668"/>
                  </a:lnTo>
                  <a:lnTo>
                    <a:pt x="433387" y="1352029"/>
                  </a:lnTo>
                  <a:lnTo>
                    <a:pt x="409460" y="1355293"/>
                  </a:lnTo>
                  <a:lnTo>
                    <a:pt x="389801" y="1366913"/>
                  </a:lnTo>
                  <a:lnTo>
                    <a:pt x="376288" y="1385214"/>
                  </a:lnTo>
                  <a:lnTo>
                    <a:pt x="370789" y="1408493"/>
                  </a:lnTo>
                  <a:lnTo>
                    <a:pt x="374751" y="1432191"/>
                  </a:lnTo>
                  <a:lnTo>
                    <a:pt x="387032" y="1451927"/>
                  </a:lnTo>
                  <a:lnTo>
                    <a:pt x="405663" y="1465541"/>
                  </a:lnTo>
                  <a:lnTo>
                    <a:pt x="428625" y="1470875"/>
                  </a:lnTo>
                  <a:lnTo>
                    <a:pt x="451370" y="1466164"/>
                  </a:lnTo>
                  <a:lnTo>
                    <a:pt x="470928" y="1452816"/>
                  </a:lnTo>
                  <a:lnTo>
                    <a:pt x="484606" y="1433449"/>
                  </a:lnTo>
                  <a:lnTo>
                    <a:pt x="489762" y="1410703"/>
                  </a:lnTo>
                  <a:close/>
                </a:path>
                <a:path w="2803525" h="3928745">
                  <a:moveTo>
                    <a:pt x="491540" y="2057120"/>
                  </a:moveTo>
                  <a:lnTo>
                    <a:pt x="486867" y="2036343"/>
                  </a:lnTo>
                  <a:lnTo>
                    <a:pt x="475132" y="2019274"/>
                  </a:lnTo>
                  <a:lnTo>
                    <a:pt x="457949" y="2007539"/>
                  </a:lnTo>
                  <a:lnTo>
                    <a:pt x="436905" y="2002726"/>
                  </a:lnTo>
                  <a:lnTo>
                    <a:pt x="414083" y="2006269"/>
                  </a:lnTo>
                  <a:lnTo>
                    <a:pt x="395732" y="2017674"/>
                  </a:lnTo>
                  <a:lnTo>
                    <a:pt x="383438" y="2035429"/>
                  </a:lnTo>
                  <a:lnTo>
                    <a:pt x="378828" y="2057984"/>
                  </a:lnTo>
                  <a:lnTo>
                    <a:pt x="383082" y="2080577"/>
                  </a:lnTo>
                  <a:lnTo>
                    <a:pt x="395160" y="2098941"/>
                  </a:lnTo>
                  <a:lnTo>
                    <a:pt x="413181" y="2111235"/>
                  </a:lnTo>
                  <a:lnTo>
                    <a:pt x="435317" y="2115540"/>
                  </a:lnTo>
                  <a:lnTo>
                    <a:pt x="457314" y="2110613"/>
                  </a:lnTo>
                  <a:lnTo>
                    <a:pt x="475386" y="2097811"/>
                  </a:lnTo>
                  <a:lnTo>
                    <a:pt x="487476" y="2079282"/>
                  </a:lnTo>
                  <a:lnTo>
                    <a:pt x="491540" y="2057120"/>
                  </a:lnTo>
                  <a:close/>
                </a:path>
                <a:path w="2803525" h="3928745">
                  <a:moveTo>
                    <a:pt x="491909" y="2715260"/>
                  </a:moveTo>
                  <a:lnTo>
                    <a:pt x="488975" y="2694279"/>
                  </a:lnTo>
                  <a:lnTo>
                    <a:pt x="478282" y="2676588"/>
                  </a:lnTo>
                  <a:lnTo>
                    <a:pt x="469988" y="2670403"/>
                  </a:lnTo>
                  <a:lnTo>
                    <a:pt x="461695" y="2664218"/>
                  </a:lnTo>
                  <a:lnTo>
                    <a:pt x="441096" y="2659253"/>
                  </a:lnTo>
                  <a:lnTo>
                    <a:pt x="420103" y="2663037"/>
                  </a:lnTo>
                  <a:lnTo>
                    <a:pt x="403021" y="2674378"/>
                  </a:lnTo>
                  <a:lnTo>
                    <a:pt x="391629" y="2691498"/>
                  </a:lnTo>
                  <a:lnTo>
                    <a:pt x="387718" y="2712631"/>
                  </a:lnTo>
                  <a:lnTo>
                    <a:pt x="391922" y="2732316"/>
                  </a:lnTo>
                  <a:lnTo>
                    <a:pt x="402793" y="2748369"/>
                  </a:lnTo>
                  <a:lnTo>
                    <a:pt x="418807" y="2759278"/>
                  </a:lnTo>
                  <a:lnTo>
                    <a:pt x="438492" y="2763558"/>
                  </a:lnTo>
                  <a:lnTo>
                    <a:pt x="453999" y="2760903"/>
                  </a:lnTo>
                  <a:lnTo>
                    <a:pt x="458368" y="2760154"/>
                  </a:lnTo>
                  <a:lnTo>
                    <a:pt x="474954" y="2750020"/>
                  </a:lnTo>
                  <a:lnTo>
                    <a:pt x="486651" y="2734564"/>
                  </a:lnTo>
                  <a:lnTo>
                    <a:pt x="491909" y="2715260"/>
                  </a:lnTo>
                  <a:close/>
                </a:path>
                <a:path w="2803525" h="3928745">
                  <a:moveTo>
                    <a:pt x="495007" y="3364090"/>
                  </a:moveTo>
                  <a:lnTo>
                    <a:pt x="490550" y="3341598"/>
                  </a:lnTo>
                  <a:lnTo>
                    <a:pt x="478523" y="3323983"/>
                  </a:lnTo>
                  <a:lnTo>
                    <a:pt x="460425" y="3312655"/>
                  </a:lnTo>
                  <a:lnTo>
                    <a:pt x="437743" y="3309086"/>
                  </a:lnTo>
                  <a:lnTo>
                    <a:pt x="415671" y="3314319"/>
                  </a:lnTo>
                  <a:lnTo>
                    <a:pt x="397967" y="3327196"/>
                  </a:lnTo>
                  <a:lnTo>
                    <a:pt x="386524" y="3345675"/>
                  </a:lnTo>
                  <a:lnTo>
                    <a:pt x="383247" y="3367671"/>
                  </a:lnTo>
                  <a:lnTo>
                    <a:pt x="389255" y="3389287"/>
                  </a:lnTo>
                  <a:lnTo>
                    <a:pt x="402856" y="3406686"/>
                  </a:lnTo>
                  <a:lnTo>
                    <a:pt x="421779" y="3417887"/>
                  </a:lnTo>
                  <a:lnTo>
                    <a:pt x="443776" y="3420897"/>
                  </a:lnTo>
                  <a:lnTo>
                    <a:pt x="464058" y="3415246"/>
                  </a:lnTo>
                  <a:lnTo>
                    <a:pt x="471297" y="3409734"/>
                  </a:lnTo>
                  <a:lnTo>
                    <a:pt x="480364" y="3402800"/>
                  </a:lnTo>
                  <a:lnTo>
                    <a:pt x="491172" y="3385197"/>
                  </a:lnTo>
                  <a:lnTo>
                    <a:pt x="492569" y="3377450"/>
                  </a:lnTo>
                  <a:lnTo>
                    <a:pt x="495007" y="3364090"/>
                  </a:lnTo>
                  <a:close/>
                </a:path>
                <a:path w="2803525" h="3928745">
                  <a:moveTo>
                    <a:pt x="540410" y="563105"/>
                  </a:moveTo>
                  <a:lnTo>
                    <a:pt x="536536" y="542569"/>
                  </a:lnTo>
                  <a:lnTo>
                    <a:pt x="525145" y="525233"/>
                  </a:lnTo>
                  <a:lnTo>
                    <a:pt x="508088" y="513029"/>
                  </a:lnTo>
                  <a:lnTo>
                    <a:pt x="487286" y="507923"/>
                  </a:lnTo>
                  <a:lnTo>
                    <a:pt x="465759" y="511048"/>
                  </a:lnTo>
                  <a:lnTo>
                    <a:pt x="448233" y="521411"/>
                  </a:lnTo>
                  <a:lnTo>
                    <a:pt x="436143" y="537705"/>
                  </a:lnTo>
                  <a:lnTo>
                    <a:pt x="430936" y="558622"/>
                  </a:lnTo>
                  <a:lnTo>
                    <a:pt x="434352" y="581215"/>
                  </a:lnTo>
                  <a:lnTo>
                    <a:pt x="445909" y="600011"/>
                  </a:lnTo>
                  <a:lnTo>
                    <a:pt x="463562" y="612800"/>
                  </a:lnTo>
                  <a:lnTo>
                    <a:pt x="485292" y="617423"/>
                  </a:lnTo>
                  <a:lnTo>
                    <a:pt x="505231" y="612800"/>
                  </a:lnTo>
                  <a:lnTo>
                    <a:pt x="505396" y="612800"/>
                  </a:lnTo>
                  <a:lnTo>
                    <a:pt x="522973" y="600583"/>
                  </a:lnTo>
                  <a:lnTo>
                    <a:pt x="535406" y="583260"/>
                  </a:lnTo>
                  <a:lnTo>
                    <a:pt x="540410" y="563105"/>
                  </a:lnTo>
                  <a:close/>
                </a:path>
                <a:path w="2803525" h="3928745">
                  <a:moveTo>
                    <a:pt x="541515" y="1214932"/>
                  </a:moveTo>
                  <a:lnTo>
                    <a:pt x="537375" y="1195425"/>
                  </a:lnTo>
                  <a:lnTo>
                    <a:pt x="531952" y="1187488"/>
                  </a:lnTo>
                  <a:lnTo>
                    <a:pt x="526173" y="1179004"/>
                  </a:lnTo>
                  <a:lnTo>
                    <a:pt x="509866" y="1167638"/>
                  </a:lnTo>
                  <a:lnTo>
                    <a:pt x="490385" y="1163281"/>
                  </a:lnTo>
                  <a:lnTo>
                    <a:pt x="470611" y="1167117"/>
                  </a:lnTo>
                  <a:lnTo>
                    <a:pt x="454533" y="1177937"/>
                  </a:lnTo>
                  <a:lnTo>
                    <a:pt x="443674" y="1194206"/>
                  </a:lnTo>
                  <a:lnTo>
                    <a:pt x="439572" y="1214386"/>
                  </a:lnTo>
                  <a:lnTo>
                    <a:pt x="443191" y="1234732"/>
                  </a:lnTo>
                  <a:lnTo>
                    <a:pt x="453618" y="1250835"/>
                  </a:lnTo>
                  <a:lnTo>
                    <a:pt x="469595" y="1261452"/>
                  </a:lnTo>
                  <a:lnTo>
                    <a:pt x="489851" y="1265262"/>
                  </a:lnTo>
                  <a:lnTo>
                    <a:pt x="509473" y="1261452"/>
                  </a:lnTo>
                  <a:lnTo>
                    <a:pt x="509866" y="1261452"/>
                  </a:lnTo>
                  <a:lnTo>
                    <a:pt x="526427" y="1250607"/>
                  </a:lnTo>
                  <a:lnTo>
                    <a:pt x="537146" y="1235075"/>
                  </a:lnTo>
                  <a:lnTo>
                    <a:pt x="537387" y="1234732"/>
                  </a:lnTo>
                  <a:lnTo>
                    <a:pt x="541515" y="1214932"/>
                  </a:lnTo>
                  <a:close/>
                </a:path>
                <a:path w="2803525" h="3928745">
                  <a:moveTo>
                    <a:pt x="545223" y="1865312"/>
                  </a:moveTo>
                  <a:lnTo>
                    <a:pt x="542353" y="1844840"/>
                  </a:lnTo>
                  <a:lnTo>
                    <a:pt x="532523" y="1828241"/>
                  </a:lnTo>
                  <a:lnTo>
                    <a:pt x="517017" y="1816925"/>
                  </a:lnTo>
                  <a:lnTo>
                    <a:pt x="497103" y="1812290"/>
                  </a:lnTo>
                  <a:lnTo>
                    <a:pt x="476859" y="1815490"/>
                  </a:lnTo>
                  <a:lnTo>
                    <a:pt x="460006" y="1825637"/>
                  </a:lnTo>
                  <a:lnTo>
                    <a:pt x="448233" y="1841182"/>
                  </a:lnTo>
                  <a:lnTo>
                    <a:pt x="443293" y="1860588"/>
                  </a:lnTo>
                  <a:lnTo>
                    <a:pt x="446620" y="1880108"/>
                  </a:lnTo>
                  <a:lnTo>
                    <a:pt x="457212" y="1896960"/>
                  </a:lnTo>
                  <a:lnTo>
                    <a:pt x="473100" y="1909064"/>
                  </a:lnTo>
                  <a:lnTo>
                    <a:pt x="492391" y="1914283"/>
                  </a:lnTo>
                  <a:lnTo>
                    <a:pt x="512203" y="1911286"/>
                  </a:lnTo>
                  <a:lnTo>
                    <a:pt x="528751" y="1901075"/>
                  </a:lnTo>
                  <a:lnTo>
                    <a:pt x="540308" y="1885238"/>
                  </a:lnTo>
                  <a:lnTo>
                    <a:pt x="545223" y="1865312"/>
                  </a:lnTo>
                  <a:close/>
                </a:path>
                <a:path w="2803525" h="3928745">
                  <a:moveTo>
                    <a:pt x="551256" y="2513292"/>
                  </a:moveTo>
                  <a:lnTo>
                    <a:pt x="546214" y="2494165"/>
                  </a:lnTo>
                  <a:lnTo>
                    <a:pt x="537235" y="2482469"/>
                  </a:lnTo>
                  <a:lnTo>
                    <a:pt x="534428" y="2478824"/>
                  </a:lnTo>
                  <a:lnTo>
                    <a:pt x="517639" y="2468842"/>
                  </a:lnTo>
                  <a:lnTo>
                    <a:pt x="509054" y="2467521"/>
                  </a:lnTo>
                  <a:lnTo>
                    <a:pt x="501307" y="2466327"/>
                  </a:lnTo>
                  <a:lnTo>
                    <a:pt x="497598" y="2465755"/>
                  </a:lnTo>
                  <a:lnTo>
                    <a:pt x="477837" y="2470378"/>
                  </a:lnTo>
                  <a:lnTo>
                    <a:pt x="462572" y="2481580"/>
                  </a:lnTo>
                  <a:lnTo>
                    <a:pt x="452970" y="2498039"/>
                  </a:lnTo>
                  <a:lnTo>
                    <a:pt x="451472" y="2509139"/>
                  </a:lnTo>
                  <a:lnTo>
                    <a:pt x="450227" y="2518435"/>
                  </a:lnTo>
                  <a:lnTo>
                    <a:pt x="455155" y="2538107"/>
                  </a:lnTo>
                  <a:lnTo>
                    <a:pt x="466699" y="2553792"/>
                  </a:lnTo>
                  <a:lnTo>
                    <a:pt x="483133" y="2563888"/>
                  </a:lnTo>
                  <a:lnTo>
                    <a:pt x="487045" y="2564473"/>
                  </a:lnTo>
                  <a:lnTo>
                    <a:pt x="490689" y="2565019"/>
                  </a:lnTo>
                  <a:lnTo>
                    <a:pt x="502716" y="2566797"/>
                  </a:lnTo>
                  <a:lnTo>
                    <a:pt x="521754" y="2561463"/>
                  </a:lnTo>
                  <a:lnTo>
                    <a:pt x="537514" y="2549321"/>
                  </a:lnTo>
                  <a:lnTo>
                    <a:pt x="542048" y="2542057"/>
                  </a:lnTo>
                  <a:lnTo>
                    <a:pt x="547992" y="2532545"/>
                  </a:lnTo>
                  <a:lnTo>
                    <a:pt x="551256" y="2513304"/>
                  </a:lnTo>
                  <a:close/>
                </a:path>
                <a:path w="2803525" h="3928745">
                  <a:moveTo>
                    <a:pt x="570039" y="3172180"/>
                  </a:moveTo>
                  <a:lnTo>
                    <a:pt x="565873" y="3146526"/>
                  </a:lnTo>
                  <a:lnTo>
                    <a:pt x="551802" y="3124530"/>
                  </a:lnTo>
                  <a:lnTo>
                    <a:pt x="530593" y="3109150"/>
                  </a:lnTo>
                  <a:lnTo>
                    <a:pt x="505079" y="3103359"/>
                  </a:lnTo>
                  <a:lnTo>
                    <a:pt x="480669" y="3108401"/>
                  </a:lnTo>
                  <a:lnTo>
                    <a:pt x="460438" y="3122168"/>
                  </a:lnTo>
                  <a:lnTo>
                    <a:pt x="446532" y="3142513"/>
                  </a:lnTo>
                  <a:lnTo>
                    <a:pt x="441083" y="3167265"/>
                  </a:lnTo>
                  <a:lnTo>
                    <a:pt x="445389" y="3192500"/>
                  </a:lnTo>
                  <a:lnTo>
                    <a:pt x="458177" y="3212935"/>
                  </a:lnTo>
                  <a:lnTo>
                    <a:pt x="477812" y="3226841"/>
                  </a:lnTo>
                  <a:lnTo>
                    <a:pt x="502640" y="3232454"/>
                  </a:lnTo>
                  <a:lnTo>
                    <a:pt x="527761" y="3228403"/>
                  </a:lnTo>
                  <a:lnTo>
                    <a:pt x="548741" y="3215779"/>
                  </a:lnTo>
                  <a:lnTo>
                    <a:pt x="563511" y="3196425"/>
                  </a:lnTo>
                  <a:lnTo>
                    <a:pt x="570039" y="3172180"/>
                  </a:lnTo>
                  <a:close/>
                </a:path>
                <a:path w="2803525" h="3928745">
                  <a:moveTo>
                    <a:pt x="594118" y="3576840"/>
                  </a:moveTo>
                  <a:lnTo>
                    <a:pt x="553872" y="3577539"/>
                  </a:lnTo>
                  <a:lnTo>
                    <a:pt x="525945" y="3607244"/>
                  </a:lnTo>
                  <a:lnTo>
                    <a:pt x="522681" y="3628491"/>
                  </a:lnTo>
                  <a:lnTo>
                    <a:pt x="527646" y="3648100"/>
                  </a:lnTo>
                  <a:lnTo>
                    <a:pt x="539064" y="3663772"/>
                  </a:lnTo>
                  <a:lnTo>
                    <a:pt x="556958" y="3635197"/>
                  </a:lnTo>
                  <a:lnTo>
                    <a:pt x="585279" y="3590556"/>
                  </a:lnTo>
                  <a:lnTo>
                    <a:pt x="594118" y="3576840"/>
                  </a:lnTo>
                  <a:close/>
                </a:path>
                <a:path w="2803525" h="3928745">
                  <a:moveTo>
                    <a:pt x="609523" y="1019302"/>
                  </a:moveTo>
                  <a:lnTo>
                    <a:pt x="605129" y="998931"/>
                  </a:lnTo>
                  <a:lnTo>
                    <a:pt x="593191" y="981506"/>
                  </a:lnTo>
                  <a:lnTo>
                    <a:pt x="575945" y="969302"/>
                  </a:lnTo>
                  <a:lnTo>
                    <a:pt x="555663" y="964603"/>
                  </a:lnTo>
                  <a:lnTo>
                    <a:pt x="535101" y="968806"/>
                  </a:lnTo>
                  <a:lnTo>
                    <a:pt x="518007" y="980465"/>
                  </a:lnTo>
                  <a:lnTo>
                    <a:pt x="506285" y="997686"/>
                  </a:lnTo>
                  <a:lnTo>
                    <a:pt x="501853" y="1018527"/>
                  </a:lnTo>
                  <a:lnTo>
                    <a:pt x="505802" y="1039622"/>
                  </a:lnTo>
                  <a:lnTo>
                    <a:pt x="513765" y="1051687"/>
                  </a:lnTo>
                  <a:lnTo>
                    <a:pt x="517131" y="1056754"/>
                  </a:lnTo>
                  <a:lnTo>
                    <a:pt x="534035" y="1068197"/>
                  </a:lnTo>
                  <a:lnTo>
                    <a:pt x="534441" y="1068197"/>
                  </a:lnTo>
                  <a:lnTo>
                    <a:pt x="554888" y="1072324"/>
                  </a:lnTo>
                  <a:lnTo>
                    <a:pt x="575843" y="1068197"/>
                  </a:lnTo>
                  <a:lnTo>
                    <a:pt x="593191" y="1056754"/>
                  </a:lnTo>
                  <a:lnTo>
                    <a:pt x="605053" y="1039850"/>
                  </a:lnTo>
                  <a:lnTo>
                    <a:pt x="609523" y="1019302"/>
                  </a:lnTo>
                  <a:close/>
                </a:path>
                <a:path w="2803525" h="3928745">
                  <a:moveTo>
                    <a:pt x="612698" y="2319159"/>
                  </a:moveTo>
                  <a:lnTo>
                    <a:pt x="608723" y="2300897"/>
                  </a:lnTo>
                  <a:lnTo>
                    <a:pt x="598309" y="2285974"/>
                  </a:lnTo>
                  <a:lnTo>
                    <a:pt x="583082" y="2275979"/>
                  </a:lnTo>
                  <a:lnTo>
                    <a:pt x="564654" y="2272487"/>
                  </a:lnTo>
                  <a:lnTo>
                    <a:pt x="546163" y="2276462"/>
                  </a:lnTo>
                  <a:lnTo>
                    <a:pt x="531228" y="2286812"/>
                  </a:lnTo>
                  <a:lnTo>
                    <a:pt x="522351" y="2300440"/>
                  </a:lnTo>
                  <a:lnTo>
                    <a:pt x="521309" y="2302040"/>
                  </a:lnTo>
                  <a:lnTo>
                    <a:pt x="517893" y="2320582"/>
                  </a:lnTo>
                  <a:lnTo>
                    <a:pt x="547649" y="2363838"/>
                  </a:lnTo>
                  <a:lnTo>
                    <a:pt x="566039" y="2367280"/>
                  </a:lnTo>
                  <a:lnTo>
                    <a:pt x="576922" y="2364867"/>
                  </a:lnTo>
                  <a:lnTo>
                    <a:pt x="579361" y="2364321"/>
                  </a:lnTo>
                  <a:lnTo>
                    <a:pt x="584314" y="2363216"/>
                  </a:lnTo>
                  <a:lnTo>
                    <a:pt x="599211" y="2352802"/>
                  </a:lnTo>
                  <a:lnTo>
                    <a:pt x="609168" y="2337600"/>
                  </a:lnTo>
                  <a:lnTo>
                    <a:pt x="612559" y="2319871"/>
                  </a:lnTo>
                  <a:lnTo>
                    <a:pt x="612698" y="2319172"/>
                  </a:lnTo>
                  <a:close/>
                </a:path>
                <a:path w="2803525" h="3928745">
                  <a:moveTo>
                    <a:pt x="612940" y="1668691"/>
                  </a:moveTo>
                  <a:lnTo>
                    <a:pt x="609231" y="1647520"/>
                  </a:lnTo>
                  <a:lnTo>
                    <a:pt x="597865" y="1630108"/>
                  </a:lnTo>
                  <a:lnTo>
                    <a:pt x="580694" y="1618373"/>
                  </a:lnTo>
                  <a:lnTo>
                    <a:pt x="559600" y="1614208"/>
                  </a:lnTo>
                  <a:lnTo>
                    <a:pt x="558685" y="1614398"/>
                  </a:lnTo>
                  <a:lnTo>
                    <a:pt x="539711" y="1618373"/>
                  </a:lnTo>
                  <a:lnTo>
                    <a:pt x="523405" y="1629206"/>
                  </a:lnTo>
                  <a:lnTo>
                    <a:pt x="512140" y="1645259"/>
                  </a:lnTo>
                  <a:lnTo>
                    <a:pt x="507530" y="1664970"/>
                  </a:lnTo>
                  <a:lnTo>
                    <a:pt x="511213" y="1686191"/>
                  </a:lnTo>
                  <a:lnTo>
                    <a:pt x="522605" y="1703679"/>
                  </a:lnTo>
                  <a:lnTo>
                    <a:pt x="539877" y="1715503"/>
                  </a:lnTo>
                  <a:lnTo>
                    <a:pt x="558952" y="1719275"/>
                  </a:lnTo>
                  <a:lnTo>
                    <a:pt x="560946" y="1719668"/>
                  </a:lnTo>
                  <a:lnTo>
                    <a:pt x="580720" y="1715503"/>
                  </a:lnTo>
                  <a:lnTo>
                    <a:pt x="597065" y="1704543"/>
                  </a:lnTo>
                  <a:lnTo>
                    <a:pt x="608342" y="1688414"/>
                  </a:lnTo>
                  <a:lnTo>
                    <a:pt x="612940" y="1668691"/>
                  </a:lnTo>
                  <a:close/>
                </a:path>
                <a:path w="2803525" h="3928745">
                  <a:moveTo>
                    <a:pt x="614362" y="363740"/>
                  </a:moveTo>
                  <a:lnTo>
                    <a:pt x="608672" y="339166"/>
                  </a:lnTo>
                  <a:lnTo>
                    <a:pt x="594741" y="319062"/>
                  </a:lnTo>
                  <a:lnTo>
                    <a:pt x="574598" y="305473"/>
                  </a:lnTo>
                  <a:lnTo>
                    <a:pt x="550341" y="300443"/>
                  </a:lnTo>
                  <a:lnTo>
                    <a:pt x="546188" y="301371"/>
                  </a:lnTo>
                  <a:lnTo>
                    <a:pt x="541324" y="302450"/>
                  </a:lnTo>
                  <a:lnTo>
                    <a:pt x="525018" y="306070"/>
                  </a:lnTo>
                  <a:lnTo>
                    <a:pt x="503770" y="321132"/>
                  </a:lnTo>
                  <a:lnTo>
                    <a:pt x="499770" y="327139"/>
                  </a:lnTo>
                  <a:lnTo>
                    <a:pt x="489369" y="342785"/>
                  </a:lnTo>
                  <a:lnTo>
                    <a:pt x="484593" y="368147"/>
                  </a:lnTo>
                  <a:lnTo>
                    <a:pt x="490893" y="393509"/>
                  </a:lnTo>
                  <a:lnTo>
                    <a:pt x="506234" y="413664"/>
                  </a:lnTo>
                  <a:lnTo>
                    <a:pt x="528281" y="426567"/>
                  </a:lnTo>
                  <a:lnTo>
                    <a:pt x="554736" y="430174"/>
                  </a:lnTo>
                  <a:lnTo>
                    <a:pt x="579158" y="423926"/>
                  </a:lnTo>
                  <a:lnTo>
                    <a:pt x="598271" y="409613"/>
                  </a:lnTo>
                  <a:lnTo>
                    <a:pt x="610527" y="388975"/>
                  </a:lnTo>
                  <a:lnTo>
                    <a:pt x="614362" y="363740"/>
                  </a:lnTo>
                  <a:close/>
                </a:path>
                <a:path w="2803525" h="3928745">
                  <a:moveTo>
                    <a:pt x="640575" y="2970415"/>
                  </a:moveTo>
                  <a:lnTo>
                    <a:pt x="633780" y="2943949"/>
                  </a:lnTo>
                  <a:lnTo>
                    <a:pt x="617512" y="2921952"/>
                  </a:lnTo>
                  <a:lnTo>
                    <a:pt x="594690" y="2907144"/>
                  </a:lnTo>
                  <a:lnTo>
                    <a:pt x="568210" y="2902267"/>
                  </a:lnTo>
                  <a:lnTo>
                    <a:pt x="541718" y="2908795"/>
                  </a:lnTo>
                  <a:lnTo>
                    <a:pt x="520217" y="2924708"/>
                  </a:lnTo>
                  <a:lnTo>
                    <a:pt x="505955" y="2947517"/>
                  </a:lnTo>
                  <a:lnTo>
                    <a:pt x="501218" y="2974771"/>
                  </a:lnTo>
                  <a:lnTo>
                    <a:pt x="507276" y="3001899"/>
                  </a:lnTo>
                  <a:lnTo>
                    <a:pt x="522503" y="3023324"/>
                  </a:lnTo>
                  <a:lnTo>
                    <a:pt x="544918" y="3037192"/>
                  </a:lnTo>
                  <a:lnTo>
                    <a:pt x="572566" y="3041688"/>
                  </a:lnTo>
                  <a:lnTo>
                    <a:pt x="599465" y="3035338"/>
                  </a:lnTo>
                  <a:lnTo>
                    <a:pt x="621398" y="3019628"/>
                  </a:lnTo>
                  <a:lnTo>
                    <a:pt x="635914" y="2997123"/>
                  </a:lnTo>
                  <a:lnTo>
                    <a:pt x="640575" y="2970415"/>
                  </a:lnTo>
                  <a:close/>
                </a:path>
                <a:path w="2803525" h="3928745">
                  <a:moveTo>
                    <a:pt x="656183" y="170154"/>
                  </a:moveTo>
                  <a:lnTo>
                    <a:pt x="652919" y="154025"/>
                  </a:lnTo>
                  <a:lnTo>
                    <a:pt x="644232" y="140843"/>
                  </a:lnTo>
                  <a:lnTo>
                    <a:pt x="644118" y="140677"/>
                  </a:lnTo>
                  <a:lnTo>
                    <a:pt x="631317" y="131838"/>
                  </a:lnTo>
                  <a:lnTo>
                    <a:pt x="631647" y="131838"/>
                  </a:lnTo>
                  <a:lnTo>
                    <a:pt x="615378" y="128473"/>
                  </a:lnTo>
                  <a:lnTo>
                    <a:pt x="599503" y="131838"/>
                  </a:lnTo>
                  <a:lnTo>
                    <a:pt x="586270" y="140843"/>
                  </a:lnTo>
                  <a:lnTo>
                    <a:pt x="577189" y="154025"/>
                  </a:lnTo>
                  <a:lnTo>
                    <a:pt x="573747" y="169862"/>
                  </a:lnTo>
                  <a:lnTo>
                    <a:pt x="576910" y="185712"/>
                  </a:lnTo>
                  <a:lnTo>
                    <a:pt x="585762" y="198704"/>
                  </a:lnTo>
                  <a:lnTo>
                    <a:pt x="598957" y="207530"/>
                  </a:lnTo>
                  <a:lnTo>
                    <a:pt x="615188" y="210883"/>
                  </a:lnTo>
                  <a:lnTo>
                    <a:pt x="631583" y="207962"/>
                  </a:lnTo>
                  <a:lnTo>
                    <a:pt x="644601" y="199491"/>
                  </a:lnTo>
                  <a:lnTo>
                    <a:pt x="653148" y="186537"/>
                  </a:lnTo>
                  <a:lnTo>
                    <a:pt x="656183" y="170154"/>
                  </a:lnTo>
                  <a:close/>
                </a:path>
                <a:path w="2803525" h="3928745">
                  <a:moveTo>
                    <a:pt x="679424" y="3429990"/>
                  </a:moveTo>
                  <a:lnTo>
                    <a:pt x="675703" y="3413328"/>
                  </a:lnTo>
                  <a:lnTo>
                    <a:pt x="665695" y="3399142"/>
                  </a:lnTo>
                  <a:lnTo>
                    <a:pt x="651357" y="3389376"/>
                  </a:lnTo>
                  <a:lnTo>
                    <a:pt x="634644" y="3385947"/>
                  </a:lnTo>
                  <a:lnTo>
                    <a:pt x="617753" y="3389896"/>
                  </a:lnTo>
                  <a:lnTo>
                    <a:pt x="604151" y="3399942"/>
                  </a:lnTo>
                  <a:lnTo>
                    <a:pt x="595261" y="3414471"/>
                  </a:lnTo>
                  <a:lnTo>
                    <a:pt x="592569" y="3431921"/>
                  </a:lnTo>
                  <a:lnTo>
                    <a:pt x="596303" y="3447770"/>
                  </a:lnTo>
                  <a:lnTo>
                    <a:pt x="605294" y="3460648"/>
                  </a:lnTo>
                  <a:lnTo>
                    <a:pt x="618147" y="3469271"/>
                  </a:lnTo>
                  <a:lnTo>
                    <a:pt x="634085" y="3472777"/>
                  </a:lnTo>
                  <a:lnTo>
                    <a:pt x="651471" y="3469779"/>
                  </a:lnTo>
                  <a:lnTo>
                    <a:pt x="665886" y="3460648"/>
                  </a:lnTo>
                  <a:lnTo>
                    <a:pt x="675728" y="3446881"/>
                  </a:lnTo>
                  <a:lnTo>
                    <a:pt x="679424" y="3429990"/>
                  </a:lnTo>
                  <a:close/>
                </a:path>
                <a:path w="2803525" h="3928745">
                  <a:moveTo>
                    <a:pt x="681012" y="1469948"/>
                  </a:moveTo>
                  <a:lnTo>
                    <a:pt x="676059" y="1449781"/>
                  </a:lnTo>
                  <a:lnTo>
                    <a:pt x="663689" y="1432433"/>
                  </a:lnTo>
                  <a:lnTo>
                    <a:pt x="646239" y="1420253"/>
                  </a:lnTo>
                  <a:lnTo>
                    <a:pt x="626033" y="1415516"/>
                  </a:lnTo>
                  <a:lnTo>
                    <a:pt x="604291" y="1420101"/>
                  </a:lnTo>
                  <a:lnTo>
                    <a:pt x="586625" y="1432864"/>
                  </a:lnTo>
                  <a:lnTo>
                    <a:pt x="575043" y="1451648"/>
                  </a:lnTo>
                  <a:lnTo>
                    <a:pt x="571576" y="1474241"/>
                  </a:lnTo>
                  <a:lnTo>
                    <a:pt x="576745" y="1495183"/>
                  </a:lnTo>
                  <a:lnTo>
                    <a:pt x="588797" y="1511490"/>
                  </a:lnTo>
                  <a:lnTo>
                    <a:pt x="606298" y="1521891"/>
                  </a:lnTo>
                  <a:lnTo>
                    <a:pt x="627799" y="1525041"/>
                  </a:lnTo>
                  <a:lnTo>
                    <a:pt x="648627" y="1519999"/>
                  </a:lnTo>
                  <a:lnTo>
                    <a:pt x="665683" y="1507832"/>
                  </a:lnTo>
                  <a:lnTo>
                    <a:pt x="677100" y="1490510"/>
                  </a:lnTo>
                  <a:lnTo>
                    <a:pt x="681012" y="1469948"/>
                  </a:lnTo>
                  <a:close/>
                </a:path>
                <a:path w="2803525" h="3928745">
                  <a:moveTo>
                    <a:pt x="684072" y="822236"/>
                  </a:moveTo>
                  <a:lnTo>
                    <a:pt x="678980" y="797458"/>
                  </a:lnTo>
                  <a:lnTo>
                    <a:pt x="665607" y="777671"/>
                  </a:lnTo>
                  <a:lnTo>
                    <a:pt x="645553" y="764387"/>
                  </a:lnTo>
                  <a:lnTo>
                    <a:pt x="620712" y="759536"/>
                  </a:lnTo>
                  <a:lnTo>
                    <a:pt x="595947" y="764387"/>
                  </a:lnTo>
                  <a:lnTo>
                    <a:pt x="575513" y="777671"/>
                  </a:lnTo>
                  <a:lnTo>
                    <a:pt x="561428" y="797458"/>
                  </a:lnTo>
                  <a:lnTo>
                    <a:pt x="555815" y="821677"/>
                  </a:lnTo>
                  <a:lnTo>
                    <a:pt x="560819" y="847026"/>
                  </a:lnTo>
                  <a:lnTo>
                    <a:pt x="560857" y="847229"/>
                  </a:lnTo>
                  <a:lnTo>
                    <a:pt x="575525" y="868591"/>
                  </a:lnTo>
                  <a:lnTo>
                    <a:pt x="597027" y="883018"/>
                  </a:lnTo>
                  <a:lnTo>
                    <a:pt x="622579" y="887742"/>
                  </a:lnTo>
                  <a:lnTo>
                    <a:pt x="646811" y="881849"/>
                  </a:lnTo>
                  <a:lnTo>
                    <a:pt x="666419" y="867587"/>
                  </a:lnTo>
                  <a:lnTo>
                    <a:pt x="679488" y="847026"/>
                  </a:lnTo>
                  <a:lnTo>
                    <a:pt x="684072" y="822236"/>
                  </a:lnTo>
                  <a:close/>
                </a:path>
                <a:path w="2803525" h="3928745">
                  <a:moveTo>
                    <a:pt x="684263" y="2122614"/>
                  </a:moveTo>
                  <a:lnTo>
                    <a:pt x="679437" y="2101621"/>
                  </a:lnTo>
                  <a:lnTo>
                    <a:pt x="667321" y="2084349"/>
                  </a:lnTo>
                  <a:lnTo>
                    <a:pt x="649909" y="2072779"/>
                  </a:lnTo>
                  <a:lnTo>
                    <a:pt x="629234" y="2068893"/>
                  </a:lnTo>
                  <a:lnTo>
                    <a:pt x="608838" y="2074049"/>
                  </a:lnTo>
                  <a:lnTo>
                    <a:pt x="591578" y="2086724"/>
                  </a:lnTo>
                  <a:lnTo>
                    <a:pt x="579742" y="2104504"/>
                  </a:lnTo>
                  <a:lnTo>
                    <a:pt x="575614" y="2124989"/>
                  </a:lnTo>
                  <a:lnTo>
                    <a:pt x="580466" y="2145652"/>
                  </a:lnTo>
                  <a:lnTo>
                    <a:pt x="592670" y="2162479"/>
                  </a:lnTo>
                  <a:lnTo>
                    <a:pt x="610349" y="2173719"/>
                  </a:lnTo>
                  <a:lnTo>
                    <a:pt x="612838" y="2174176"/>
                  </a:lnTo>
                  <a:lnTo>
                    <a:pt x="631609" y="2177580"/>
                  </a:lnTo>
                  <a:lnTo>
                    <a:pt x="652856" y="2173059"/>
                  </a:lnTo>
                  <a:lnTo>
                    <a:pt x="669683" y="2161387"/>
                  </a:lnTo>
                  <a:lnTo>
                    <a:pt x="680631" y="2144077"/>
                  </a:lnTo>
                  <a:lnTo>
                    <a:pt x="683310" y="2128189"/>
                  </a:lnTo>
                  <a:lnTo>
                    <a:pt x="684263" y="2122614"/>
                  </a:lnTo>
                  <a:close/>
                </a:path>
                <a:path w="2803525" h="3928745">
                  <a:moveTo>
                    <a:pt x="709307" y="2775597"/>
                  </a:moveTo>
                  <a:lnTo>
                    <a:pt x="702818" y="2747429"/>
                  </a:lnTo>
                  <a:lnTo>
                    <a:pt x="686333" y="2724226"/>
                  </a:lnTo>
                  <a:lnTo>
                    <a:pt x="662571" y="2708605"/>
                  </a:lnTo>
                  <a:lnTo>
                    <a:pt x="634263" y="2703220"/>
                  </a:lnTo>
                  <a:lnTo>
                    <a:pt x="605967" y="2709557"/>
                  </a:lnTo>
                  <a:lnTo>
                    <a:pt x="583044" y="2725750"/>
                  </a:lnTo>
                  <a:lnTo>
                    <a:pt x="567791" y="2749410"/>
                  </a:lnTo>
                  <a:lnTo>
                    <a:pt x="562483" y="2778112"/>
                  </a:lnTo>
                  <a:lnTo>
                    <a:pt x="568667" y="2806484"/>
                  </a:lnTo>
                  <a:lnTo>
                    <a:pt x="584708" y="2829458"/>
                  </a:lnTo>
                  <a:lnTo>
                    <a:pt x="608228" y="2844723"/>
                  </a:lnTo>
                  <a:lnTo>
                    <a:pt x="636854" y="2849981"/>
                  </a:lnTo>
                  <a:lnTo>
                    <a:pt x="665276" y="2843669"/>
                  </a:lnTo>
                  <a:lnTo>
                    <a:pt x="688479" y="2827477"/>
                  </a:lnTo>
                  <a:lnTo>
                    <a:pt x="703973" y="2803944"/>
                  </a:lnTo>
                  <a:lnTo>
                    <a:pt x="709307" y="2775597"/>
                  </a:lnTo>
                  <a:close/>
                </a:path>
                <a:path w="2803525" h="3928745">
                  <a:moveTo>
                    <a:pt x="751370" y="1277886"/>
                  </a:moveTo>
                  <a:lnTo>
                    <a:pt x="747077" y="1252372"/>
                  </a:lnTo>
                  <a:lnTo>
                    <a:pt x="733158" y="1231061"/>
                  </a:lnTo>
                  <a:lnTo>
                    <a:pt x="712025" y="1216444"/>
                  </a:lnTo>
                  <a:lnTo>
                    <a:pt x="686054" y="1210945"/>
                  </a:lnTo>
                  <a:lnTo>
                    <a:pt x="660996" y="1215504"/>
                  </a:lnTo>
                  <a:lnTo>
                    <a:pt x="640816" y="1228369"/>
                  </a:lnTo>
                  <a:lnTo>
                    <a:pt x="627151" y="1247940"/>
                  </a:lnTo>
                  <a:lnTo>
                    <a:pt x="621639" y="1272654"/>
                  </a:lnTo>
                  <a:lnTo>
                    <a:pt x="626059" y="1298968"/>
                  </a:lnTo>
                  <a:lnTo>
                    <a:pt x="639673" y="1320647"/>
                  </a:lnTo>
                  <a:lnTo>
                    <a:pt x="660311" y="1335354"/>
                  </a:lnTo>
                  <a:lnTo>
                    <a:pt x="685774" y="1340764"/>
                  </a:lnTo>
                  <a:lnTo>
                    <a:pt x="709828" y="1335659"/>
                  </a:lnTo>
                  <a:lnTo>
                    <a:pt x="730427" y="1321892"/>
                  </a:lnTo>
                  <a:lnTo>
                    <a:pt x="745096" y="1301851"/>
                  </a:lnTo>
                  <a:lnTo>
                    <a:pt x="751370" y="1277886"/>
                  </a:lnTo>
                  <a:close/>
                </a:path>
                <a:path w="2803525" h="3928745">
                  <a:moveTo>
                    <a:pt x="753516" y="3236061"/>
                  </a:moveTo>
                  <a:lnTo>
                    <a:pt x="749960" y="3214840"/>
                  </a:lnTo>
                  <a:lnTo>
                    <a:pt x="738733" y="3197364"/>
                  </a:lnTo>
                  <a:lnTo>
                    <a:pt x="721652" y="3185515"/>
                  </a:lnTo>
                  <a:lnTo>
                    <a:pt x="700595" y="3181223"/>
                  </a:lnTo>
                  <a:lnTo>
                    <a:pt x="680720" y="3185210"/>
                  </a:lnTo>
                  <a:lnTo>
                    <a:pt x="664298" y="3195967"/>
                  </a:lnTo>
                  <a:lnTo>
                    <a:pt x="652919" y="3211931"/>
                  </a:lnTo>
                  <a:lnTo>
                    <a:pt x="648182" y="3231604"/>
                  </a:lnTo>
                  <a:lnTo>
                    <a:pt x="651725" y="3252825"/>
                  </a:lnTo>
                  <a:lnTo>
                    <a:pt x="663003" y="3270389"/>
                  </a:lnTo>
                  <a:lnTo>
                    <a:pt x="680135" y="3282340"/>
                  </a:lnTo>
                  <a:lnTo>
                    <a:pt x="701217" y="3286683"/>
                  </a:lnTo>
                  <a:lnTo>
                    <a:pt x="720991" y="3282632"/>
                  </a:lnTo>
                  <a:lnTo>
                    <a:pt x="737400" y="3271786"/>
                  </a:lnTo>
                  <a:lnTo>
                    <a:pt x="748779" y="3255734"/>
                  </a:lnTo>
                  <a:lnTo>
                    <a:pt x="753516" y="3236061"/>
                  </a:lnTo>
                  <a:close/>
                </a:path>
                <a:path w="2803525" h="3928745">
                  <a:moveTo>
                    <a:pt x="755357" y="1929206"/>
                  </a:moveTo>
                  <a:lnTo>
                    <a:pt x="751065" y="1903920"/>
                  </a:lnTo>
                  <a:lnTo>
                    <a:pt x="738416" y="1883448"/>
                  </a:lnTo>
                  <a:lnTo>
                    <a:pt x="718921" y="1869465"/>
                  </a:lnTo>
                  <a:lnTo>
                    <a:pt x="694156" y="1863623"/>
                  </a:lnTo>
                  <a:lnTo>
                    <a:pt x="667512" y="1867662"/>
                  </a:lnTo>
                  <a:lnTo>
                    <a:pt x="645604" y="1880971"/>
                  </a:lnTo>
                  <a:lnTo>
                    <a:pt x="630656" y="1901494"/>
                  </a:lnTo>
                  <a:lnTo>
                    <a:pt x="624903" y="1927186"/>
                  </a:lnTo>
                  <a:lnTo>
                    <a:pt x="630174" y="1952815"/>
                  </a:lnTo>
                  <a:lnTo>
                    <a:pt x="644944" y="1974291"/>
                  </a:lnTo>
                  <a:lnTo>
                    <a:pt x="666508" y="1988908"/>
                  </a:lnTo>
                  <a:lnTo>
                    <a:pt x="692137" y="1993950"/>
                  </a:lnTo>
                  <a:lnTo>
                    <a:pt x="716559" y="1988451"/>
                  </a:lnTo>
                  <a:lnTo>
                    <a:pt x="736536" y="1974494"/>
                  </a:lnTo>
                  <a:lnTo>
                    <a:pt x="750112" y="1954085"/>
                  </a:lnTo>
                  <a:lnTo>
                    <a:pt x="755357" y="1929206"/>
                  </a:lnTo>
                  <a:close/>
                </a:path>
                <a:path w="2803525" h="3928745">
                  <a:moveTo>
                    <a:pt x="756475" y="626872"/>
                  </a:moveTo>
                  <a:lnTo>
                    <a:pt x="750417" y="596938"/>
                  </a:lnTo>
                  <a:lnTo>
                    <a:pt x="734098" y="572566"/>
                  </a:lnTo>
                  <a:lnTo>
                    <a:pt x="709942" y="556234"/>
                  </a:lnTo>
                  <a:lnTo>
                    <a:pt x="680402" y="550379"/>
                  </a:lnTo>
                  <a:lnTo>
                    <a:pt x="650925" y="556666"/>
                  </a:lnTo>
                  <a:lnTo>
                    <a:pt x="626579" y="573366"/>
                  </a:lnTo>
                  <a:lnTo>
                    <a:pt x="610019" y="597801"/>
                  </a:lnTo>
                  <a:lnTo>
                    <a:pt x="603973" y="626872"/>
                  </a:lnTo>
                  <a:lnTo>
                    <a:pt x="603885" y="627291"/>
                  </a:lnTo>
                  <a:lnTo>
                    <a:pt x="609917" y="656818"/>
                  </a:lnTo>
                  <a:lnTo>
                    <a:pt x="626364" y="680872"/>
                  </a:lnTo>
                  <a:lnTo>
                    <a:pt x="651002" y="697191"/>
                  </a:lnTo>
                  <a:lnTo>
                    <a:pt x="651433" y="697191"/>
                  </a:lnTo>
                  <a:lnTo>
                    <a:pt x="680796" y="702983"/>
                  </a:lnTo>
                  <a:lnTo>
                    <a:pt x="710958" y="697191"/>
                  </a:lnTo>
                  <a:lnTo>
                    <a:pt x="734974" y="681215"/>
                  </a:lnTo>
                  <a:lnTo>
                    <a:pt x="750824" y="657098"/>
                  </a:lnTo>
                  <a:lnTo>
                    <a:pt x="756386" y="627291"/>
                  </a:lnTo>
                  <a:lnTo>
                    <a:pt x="756475" y="626872"/>
                  </a:lnTo>
                  <a:close/>
                </a:path>
                <a:path w="2803525" h="3928745">
                  <a:moveTo>
                    <a:pt x="772198" y="2582100"/>
                  </a:moveTo>
                  <a:lnTo>
                    <a:pt x="766546" y="2552598"/>
                  </a:lnTo>
                  <a:lnTo>
                    <a:pt x="750201" y="2528366"/>
                  </a:lnTo>
                  <a:lnTo>
                    <a:pt x="725728" y="2511971"/>
                  </a:lnTo>
                  <a:lnTo>
                    <a:pt x="714108" y="2509659"/>
                  </a:lnTo>
                  <a:lnTo>
                    <a:pt x="695718" y="2505976"/>
                  </a:lnTo>
                  <a:lnTo>
                    <a:pt x="643318" y="2526296"/>
                  </a:lnTo>
                  <a:lnTo>
                    <a:pt x="620941" y="2577617"/>
                  </a:lnTo>
                  <a:lnTo>
                    <a:pt x="625703" y="2607970"/>
                  </a:lnTo>
                  <a:lnTo>
                    <a:pt x="640956" y="2633053"/>
                  </a:lnTo>
                  <a:lnTo>
                    <a:pt x="664400" y="2650337"/>
                  </a:lnTo>
                  <a:lnTo>
                    <a:pt x="693724" y="2657297"/>
                  </a:lnTo>
                  <a:lnTo>
                    <a:pt x="723214" y="2651874"/>
                  </a:lnTo>
                  <a:lnTo>
                    <a:pt x="748080" y="2635656"/>
                  </a:lnTo>
                  <a:lnTo>
                    <a:pt x="765390" y="2611463"/>
                  </a:lnTo>
                  <a:lnTo>
                    <a:pt x="772198" y="2582100"/>
                  </a:lnTo>
                  <a:close/>
                </a:path>
                <a:path w="2803525" h="3928745">
                  <a:moveTo>
                    <a:pt x="823150" y="433844"/>
                  </a:moveTo>
                  <a:lnTo>
                    <a:pt x="817740" y="403098"/>
                  </a:lnTo>
                  <a:lnTo>
                    <a:pt x="801116" y="377977"/>
                  </a:lnTo>
                  <a:lnTo>
                    <a:pt x="775919" y="361149"/>
                  </a:lnTo>
                  <a:lnTo>
                    <a:pt x="744791" y="355257"/>
                  </a:lnTo>
                  <a:lnTo>
                    <a:pt x="714959" y="361416"/>
                  </a:lnTo>
                  <a:lnTo>
                    <a:pt x="691184" y="377583"/>
                  </a:lnTo>
                  <a:lnTo>
                    <a:pt x="675474" y="401701"/>
                  </a:lnTo>
                  <a:lnTo>
                    <a:pt x="669874" y="431673"/>
                  </a:lnTo>
                  <a:lnTo>
                    <a:pt x="675843" y="461429"/>
                  </a:lnTo>
                  <a:lnTo>
                    <a:pt x="691934" y="485736"/>
                  </a:lnTo>
                  <a:lnTo>
                    <a:pt x="715797" y="502221"/>
                  </a:lnTo>
                  <a:lnTo>
                    <a:pt x="745109" y="508482"/>
                  </a:lnTo>
                  <a:lnTo>
                    <a:pt x="774560" y="502843"/>
                  </a:lnTo>
                  <a:lnTo>
                    <a:pt x="799122" y="486854"/>
                  </a:lnTo>
                  <a:lnTo>
                    <a:pt x="816190" y="463029"/>
                  </a:lnTo>
                  <a:lnTo>
                    <a:pt x="823150" y="433844"/>
                  </a:lnTo>
                  <a:close/>
                </a:path>
                <a:path w="2803525" h="3928745">
                  <a:moveTo>
                    <a:pt x="823709" y="3036443"/>
                  </a:moveTo>
                  <a:lnTo>
                    <a:pt x="818553" y="3014294"/>
                  </a:lnTo>
                  <a:lnTo>
                    <a:pt x="805700" y="2996374"/>
                  </a:lnTo>
                  <a:lnTo>
                    <a:pt x="787107" y="2984487"/>
                  </a:lnTo>
                  <a:lnTo>
                    <a:pt x="774941" y="2982328"/>
                  </a:lnTo>
                  <a:lnTo>
                    <a:pt x="764692" y="2980486"/>
                  </a:lnTo>
                  <a:lnTo>
                    <a:pt x="742467" y="2985516"/>
                  </a:lnTo>
                  <a:lnTo>
                    <a:pt x="724560" y="2998254"/>
                  </a:lnTo>
                  <a:lnTo>
                    <a:pt x="712749" y="3016834"/>
                  </a:lnTo>
                  <a:lnTo>
                    <a:pt x="708799" y="3039402"/>
                  </a:lnTo>
                  <a:lnTo>
                    <a:pt x="713854" y="3061741"/>
                  </a:lnTo>
                  <a:lnTo>
                    <a:pt x="726617" y="3079737"/>
                  </a:lnTo>
                  <a:lnTo>
                    <a:pt x="745185" y="3091573"/>
                  </a:lnTo>
                  <a:lnTo>
                    <a:pt x="767715" y="3095498"/>
                  </a:lnTo>
                  <a:lnTo>
                    <a:pt x="789901" y="3090329"/>
                  </a:lnTo>
                  <a:lnTo>
                    <a:pt x="807885" y="3077451"/>
                  </a:lnTo>
                  <a:lnTo>
                    <a:pt x="819772" y="3058833"/>
                  </a:lnTo>
                  <a:lnTo>
                    <a:pt x="823709" y="3036443"/>
                  </a:lnTo>
                  <a:close/>
                </a:path>
                <a:path w="2803525" h="3928745">
                  <a:moveTo>
                    <a:pt x="826592" y="1085392"/>
                  </a:moveTo>
                  <a:lnTo>
                    <a:pt x="822909" y="1054938"/>
                  </a:lnTo>
                  <a:lnTo>
                    <a:pt x="808685" y="1029271"/>
                  </a:lnTo>
                  <a:lnTo>
                    <a:pt x="786079" y="1010945"/>
                  </a:lnTo>
                  <a:lnTo>
                    <a:pt x="757212" y="1002512"/>
                  </a:lnTo>
                  <a:lnTo>
                    <a:pt x="727494" y="1006208"/>
                  </a:lnTo>
                  <a:lnTo>
                    <a:pt x="701865" y="1020813"/>
                  </a:lnTo>
                  <a:lnTo>
                    <a:pt x="683221" y="1043838"/>
                  </a:lnTo>
                  <a:lnTo>
                    <a:pt x="674471" y="1072819"/>
                  </a:lnTo>
                  <a:lnTo>
                    <a:pt x="677926" y="1102690"/>
                  </a:lnTo>
                  <a:lnTo>
                    <a:pt x="692365" y="1128141"/>
                  </a:lnTo>
                  <a:lnTo>
                    <a:pt x="715391" y="1146390"/>
                  </a:lnTo>
                  <a:lnTo>
                    <a:pt x="744613" y="1154658"/>
                  </a:lnTo>
                  <a:lnTo>
                    <a:pt x="775449" y="1151255"/>
                  </a:lnTo>
                  <a:lnTo>
                    <a:pt x="800849" y="1137335"/>
                  </a:lnTo>
                  <a:lnTo>
                    <a:pt x="818629" y="1114767"/>
                  </a:lnTo>
                  <a:lnTo>
                    <a:pt x="826592" y="1085392"/>
                  </a:lnTo>
                  <a:close/>
                </a:path>
                <a:path w="2803525" h="3928745">
                  <a:moveTo>
                    <a:pt x="830287" y="1732330"/>
                  </a:moveTo>
                  <a:lnTo>
                    <a:pt x="824509" y="1704543"/>
                  </a:lnTo>
                  <a:lnTo>
                    <a:pt x="824471" y="1704365"/>
                  </a:lnTo>
                  <a:lnTo>
                    <a:pt x="808621" y="1680794"/>
                  </a:lnTo>
                  <a:lnTo>
                    <a:pt x="785406" y="1664398"/>
                  </a:lnTo>
                  <a:lnTo>
                    <a:pt x="757529" y="1657896"/>
                  </a:lnTo>
                  <a:lnTo>
                    <a:pt x="728167" y="1663547"/>
                  </a:lnTo>
                  <a:lnTo>
                    <a:pt x="704151" y="1680006"/>
                  </a:lnTo>
                  <a:lnTo>
                    <a:pt x="688263" y="1704365"/>
                  </a:lnTo>
                  <a:lnTo>
                    <a:pt x="688136" y="1704543"/>
                  </a:lnTo>
                  <a:lnTo>
                    <a:pt x="689178" y="1762658"/>
                  </a:lnTo>
                  <a:lnTo>
                    <a:pt x="728637" y="1800352"/>
                  </a:lnTo>
                  <a:lnTo>
                    <a:pt x="757174" y="1805520"/>
                  </a:lnTo>
                  <a:lnTo>
                    <a:pt x="785533" y="1799424"/>
                  </a:lnTo>
                  <a:lnTo>
                    <a:pt x="808748" y="1783613"/>
                  </a:lnTo>
                  <a:lnTo>
                    <a:pt x="824445" y="1760461"/>
                  </a:lnTo>
                  <a:lnTo>
                    <a:pt x="830287" y="1732330"/>
                  </a:lnTo>
                  <a:close/>
                </a:path>
                <a:path w="2803525" h="3928745">
                  <a:moveTo>
                    <a:pt x="831938" y="2383371"/>
                  </a:moveTo>
                  <a:lnTo>
                    <a:pt x="827125" y="2363355"/>
                  </a:lnTo>
                  <a:lnTo>
                    <a:pt x="825538" y="2356713"/>
                  </a:lnTo>
                  <a:lnTo>
                    <a:pt x="809688" y="2335060"/>
                  </a:lnTo>
                  <a:lnTo>
                    <a:pt x="786815" y="2320658"/>
                  </a:lnTo>
                  <a:lnTo>
                    <a:pt x="759396" y="2315807"/>
                  </a:lnTo>
                  <a:lnTo>
                    <a:pt x="744855" y="2318931"/>
                  </a:lnTo>
                  <a:lnTo>
                    <a:pt x="731989" y="2321712"/>
                  </a:lnTo>
                  <a:lnTo>
                    <a:pt x="710425" y="2336812"/>
                  </a:lnTo>
                  <a:lnTo>
                    <a:pt x="704316" y="2346629"/>
                  </a:lnTo>
                  <a:lnTo>
                    <a:pt x="696468" y="2359241"/>
                  </a:lnTo>
                  <a:lnTo>
                    <a:pt x="698119" y="2414193"/>
                  </a:lnTo>
                  <a:lnTo>
                    <a:pt x="736257" y="2450973"/>
                  </a:lnTo>
                  <a:lnTo>
                    <a:pt x="763130" y="2455773"/>
                  </a:lnTo>
                  <a:lnTo>
                    <a:pt x="789762" y="2449106"/>
                  </a:lnTo>
                  <a:lnTo>
                    <a:pt x="811923" y="2432901"/>
                  </a:lnTo>
                  <a:lnTo>
                    <a:pt x="826897" y="2410028"/>
                  </a:lnTo>
                  <a:lnTo>
                    <a:pt x="831938" y="2383371"/>
                  </a:lnTo>
                  <a:close/>
                </a:path>
                <a:path w="2803525" h="3928745">
                  <a:moveTo>
                    <a:pt x="882637" y="2189289"/>
                  </a:moveTo>
                  <a:lnTo>
                    <a:pt x="878090" y="2167953"/>
                  </a:lnTo>
                  <a:lnTo>
                    <a:pt x="877989" y="2167432"/>
                  </a:lnTo>
                  <a:lnTo>
                    <a:pt x="865301" y="2149754"/>
                  </a:lnTo>
                  <a:lnTo>
                    <a:pt x="846620" y="2138121"/>
                  </a:lnTo>
                  <a:lnTo>
                    <a:pt x="823963" y="2134476"/>
                  </a:lnTo>
                  <a:lnTo>
                    <a:pt x="786079" y="2150770"/>
                  </a:lnTo>
                  <a:lnTo>
                    <a:pt x="771588" y="2189289"/>
                  </a:lnTo>
                  <a:lnTo>
                    <a:pt x="771550" y="2189530"/>
                  </a:lnTo>
                  <a:lnTo>
                    <a:pt x="775716" y="2210676"/>
                  </a:lnTo>
                  <a:lnTo>
                    <a:pt x="786980" y="2228189"/>
                  </a:lnTo>
                  <a:lnTo>
                    <a:pt x="803681" y="2240330"/>
                  </a:lnTo>
                  <a:lnTo>
                    <a:pt x="824242" y="2245398"/>
                  </a:lnTo>
                  <a:lnTo>
                    <a:pt x="846086" y="2241448"/>
                  </a:lnTo>
                  <a:lnTo>
                    <a:pt x="864730" y="2229218"/>
                  </a:lnTo>
                  <a:lnTo>
                    <a:pt x="877735" y="2211044"/>
                  </a:lnTo>
                  <a:lnTo>
                    <a:pt x="882573" y="2189543"/>
                  </a:lnTo>
                  <a:lnTo>
                    <a:pt x="882637" y="2189302"/>
                  </a:lnTo>
                  <a:close/>
                </a:path>
                <a:path w="2803525" h="3928745">
                  <a:moveTo>
                    <a:pt x="882650" y="235839"/>
                  </a:moveTo>
                  <a:lnTo>
                    <a:pt x="877239" y="208940"/>
                  </a:lnTo>
                  <a:lnTo>
                    <a:pt x="862317" y="186753"/>
                  </a:lnTo>
                  <a:lnTo>
                    <a:pt x="840117" y="171577"/>
                  </a:lnTo>
                  <a:lnTo>
                    <a:pt x="836168" y="170713"/>
                  </a:lnTo>
                  <a:lnTo>
                    <a:pt x="812888" y="165620"/>
                  </a:lnTo>
                  <a:lnTo>
                    <a:pt x="785037" y="170256"/>
                  </a:lnTo>
                  <a:lnTo>
                    <a:pt x="762596" y="184188"/>
                  </a:lnTo>
                  <a:lnTo>
                    <a:pt x="750658" y="201117"/>
                  </a:lnTo>
                  <a:lnTo>
                    <a:pt x="747433" y="205689"/>
                  </a:lnTo>
                  <a:lnTo>
                    <a:pt x="741362" y="232994"/>
                  </a:lnTo>
                  <a:lnTo>
                    <a:pt x="746366" y="261823"/>
                  </a:lnTo>
                  <a:lnTo>
                    <a:pt x="761568" y="285432"/>
                  </a:lnTo>
                  <a:lnTo>
                    <a:pt x="784479" y="301282"/>
                  </a:lnTo>
                  <a:lnTo>
                    <a:pt x="812596" y="306781"/>
                  </a:lnTo>
                  <a:lnTo>
                    <a:pt x="839330" y="300685"/>
                  </a:lnTo>
                  <a:lnTo>
                    <a:pt x="861618" y="285089"/>
                  </a:lnTo>
                  <a:lnTo>
                    <a:pt x="876909" y="262623"/>
                  </a:lnTo>
                  <a:lnTo>
                    <a:pt x="882650" y="235839"/>
                  </a:lnTo>
                  <a:close/>
                </a:path>
                <a:path w="2803525" h="3928745">
                  <a:moveTo>
                    <a:pt x="893457" y="885482"/>
                  </a:moveTo>
                  <a:lnTo>
                    <a:pt x="888339" y="855941"/>
                  </a:lnTo>
                  <a:lnTo>
                    <a:pt x="872769" y="831392"/>
                  </a:lnTo>
                  <a:lnTo>
                    <a:pt x="849096" y="814336"/>
                  </a:lnTo>
                  <a:lnTo>
                    <a:pt x="819670" y="807250"/>
                  </a:lnTo>
                  <a:lnTo>
                    <a:pt x="789419" y="811771"/>
                  </a:lnTo>
                  <a:lnTo>
                    <a:pt x="764667" y="826554"/>
                  </a:lnTo>
                  <a:lnTo>
                    <a:pt x="747585" y="849655"/>
                  </a:lnTo>
                  <a:lnTo>
                    <a:pt x="740333" y="879094"/>
                  </a:lnTo>
                  <a:lnTo>
                    <a:pt x="745058" y="910488"/>
                  </a:lnTo>
                  <a:lnTo>
                    <a:pt x="760869" y="936320"/>
                  </a:lnTo>
                  <a:lnTo>
                    <a:pt x="785279" y="953884"/>
                  </a:lnTo>
                  <a:lnTo>
                    <a:pt x="815797" y="960501"/>
                  </a:lnTo>
                  <a:lnTo>
                    <a:pt x="845185" y="954735"/>
                  </a:lnTo>
                  <a:lnTo>
                    <a:pt x="869657" y="938618"/>
                  </a:lnTo>
                  <a:lnTo>
                    <a:pt x="886625" y="914692"/>
                  </a:lnTo>
                  <a:lnTo>
                    <a:pt x="893457" y="885482"/>
                  </a:lnTo>
                  <a:close/>
                </a:path>
                <a:path w="2803525" h="3928745">
                  <a:moveTo>
                    <a:pt x="897572" y="1536636"/>
                  </a:moveTo>
                  <a:lnTo>
                    <a:pt x="891959" y="1506664"/>
                  </a:lnTo>
                  <a:lnTo>
                    <a:pt x="876249" y="1482534"/>
                  </a:lnTo>
                  <a:lnTo>
                    <a:pt x="852462" y="1466342"/>
                  </a:lnTo>
                  <a:lnTo>
                    <a:pt x="822667" y="1460157"/>
                  </a:lnTo>
                  <a:lnTo>
                    <a:pt x="791527" y="1466024"/>
                  </a:lnTo>
                  <a:lnTo>
                    <a:pt x="766318" y="1482839"/>
                  </a:lnTo>
                  <a:lnTo>
                    <a:pt x="749693" y="1507972"/>
                  </a:lnTo>
                  <a:lnTo>
                    <a:pt x="744270" y="1538744"/>
                  </a:lnTo>
                  <a:lnTo>
                    <a:pt x="751230" y="1567929"/>
                  </a:lnTo>
                  <a:lnTo>
                    <a:pt x="768286" y="1591767"/>
                  </a:lnTo>
                  <a:lnTo>
                    <a:pt x="792835" y="1607769"/>
                  </a:lnTo>
                  <a:lnTo>
                    <a:pt x="822261" y="1613408"/>
                  </a:lnTo>
                  <a:lnTo>
                    <a:pt x="851598" y="1607146"/>
                  </a:lnTo>
                  <a:lnTo>
                    <a:pt x="875487" y="1590662"/>
                  </a:lnTo>
                  <a:lnTo>
                    <a:pt x="891590" y="1566367"/>
                  </a:lnTo>
                  <a:lnTo>
                    <a:pt x="897572" y="1536636"/>
                  </a:lnTo>
                  <a:close/>
                </a:path>
                <a:path w="2803525" h="3928745">
                  <a:moveTo>
                    <a:pt x="898271" y="2842412"/>
                  </a:moveTo>
                  <a:lnTo>
                    <a:pt x="894295" y="2821698"/>
                  </a:lnTo>
                  <a:lnTo>
                    <a:pt x="893279" y="2816390"/>
                  </a:lnTo>
                  <a:lnTo>
                    <a:pt x="879462" y="2795333"/>
                  </a:lnTo>
                  <a:lnTo>
                    <a:pt x="858520" y="2780881"/>
                  </a:lnTo>
                  <a:lnTo>
                    <a:pt x="832624" y="2775369"/>
                  </a:lnTo>
                  <a:lnTo>
                    <a:pt x="805256" y="2780512"/>
                  </a:lnTo>
                  <a:lnTo>
                    <a:pt x="783170" y="2795333"/>
                  </a:lnTo>
                  <a:lnTo>
                    <a:pt x="768654" y="2817482"/>
                  </a:lnTo>
                  <a:lnTo>
                    <a:pt x="764032" y="2844609"/>
                  </a:lnTo>
                  <a:lnTo>
                    <a:pt x="770229" y="2870073"/>
                  </a:lnTo>
                  <a:lnTo>
                    <a:pt x="785202" y="2890812"/>
                  </a:lnTo>
                  <a:lnTo>
                    <a:pt x="806691" y="2904680"/>
                  </a:lnTo>
                  <a:lnTo>
                    <a:pt x="832434" y="2909519"/>
                  </a:lnTo>
                  <a:lnTo>
                    <a:pt x="858126" y="2903994"/>
                  </a:lnTo>
                  <a:lnTo>
                    <a:pt x="879005" y="2889605"/>
                  </a:lnTo>
                  <a:lnTo>
                    <a:pt x="893051" y="2868396"/>
                  </a:lnTo>
                  <a:lnTo>
                    <a:pt x="898271" y="2842412"/>
                  </a:lnTo>
                  <a:close/>
                </a:path>
                <a:path w="2803525" h="3928745">
                  <a:moveTo>
                    <a:pt x="911174" y="41008"/>
                  </a:moveTo>
                  <a:lnTo>
                    <a:pt x="907872" y="25654"/>
                  </a:lnTo>
                  <a:lnTo>
                    <a:pt x="898321" y="12242"/>
                  </a:lnTo>
                  <a:lnTo>
                    <a:pt x="884745" y="2959"/>
                  </a:lnTo>
                  <a:lnTo>
                    <a:pt x="869378" y="0"/>
                  </a:lnTo>
                  <a:lnTo>
                    <a:pt x="855167" y="3924"/>
                  </a:lnTo>
                  <a:lnTo>
                    <a:pt x="843559" y="12941"/>
                  </a:lnTo>
                  <a:lnTo>
                    <a:pt x="835799" y="25654"/>
                  </a:lnTo>
                  <a:lnTo>
                    <a:pt x="833208" y="40538"/>
                  </a:lnTo>
                  <a:lnTo>
                    <a:pt x="836307" y="55346"/>
                  </a:lnTo>
                  <a:lnTo>
                    <a:pt x="836345" y="55537"/>
                  </a:lnTo>
                  <a:lnTo>
                    <a:pt x="844397" y="67373"/>
                  </a:lnTo>
                  <a:lnTo>
                    <a:pt x="856424" y="75171"/>
                  </a:lnTo>
                  <a:lnTo>
                    <a:pt x="871524" y="78003"/>
                  </a:lnTo>
                  <a:lnTo>
                    <a:pt x="886129" y="75171"/>
                  </a:lnTo>
                  <a:lnTo>
                    <a:pt x="886320" y="75171"/>
                  </a:lnTo>
                  <a:lnTo>
                    <a:pt x="898880" y="67132"/>
                  </a:lnTo>
                  <a:lnTo>
                    <a:pt x="907592" y="55346"/>
                  </a:lnTo>
                  <a:lnTo>
                    <a:pt x="911174" y="41008"/>
                  </a:lnTo>
                  <a:close/>
                </a:path>
                <a:path w="2803525" h="3928745">
                  <a:moveTo>
                    <a:pt x="948016" y="1993900"/>
                  </a:moveTo>
                  <a:lnTo>
                    <a:pt x="947483" y="1991017"/>
                  </a:lnTo>
                  <a:lnTo>
                    <a:pt x="944930" y="1976907"/>
                  </a:lnTo>
                  <a:lnTo>
                    <a:pt x="943711" y="1970074"/>
                  </a:lnTo>
                  <a:lnTo>
                    <a:pt x="931456" y="1950694"/>
                  </a:lnTo>
                  <a:lnTo>
                    <a:pt x="912825" y="1937423"/>
                  </a:lnTo>
                  <a:lnTo>
                    <a:pt x="889406" y="1931924"/>
                  </a:lnTo>
                  <a:lnTo>
                    <a:pt x="864412" y="1935975"/>
                  </a:lnTo>
                  <a:lnTo>
                    <a:pt x="843813" y="1948903"/>
                  </a:lnTo>
                  <a:lnTo>
                    <a:pt x="829779" y="1968639"/>
                  </a:lnTo>
                  <a:lnTo>
                    <a:pt x="824509" y="1993112"/>
                  </a:lnTo>
                  <a:lnTo>
                    <a:pt x="829081" y="2016417"/>
                  </a:lnTo>
                  <a:lnTo>
                    <a:pt x="841743" y="2035937"/>
                  </a:lnTo>
                  <a:lnTo>
                    <a:pt x="860552" y="2049614"/>
                  </a:lnTo>
                  <a:lnTo>
                    <a:pt x="863930" y="2050478"/>
                  </a:lnTo>
                  <a:lnTo>
                    <a:pt x="883589" y="2055444"/>
                  </a:lnTo>
                  <a:lnTo>
                    <a:pt x="908354" y="2051519"/>
                  </a:lnTo>
                  <a:lnTo>
                    <a:pt x="928789" y="2038565"/>
                  </a:lnTo>
                  <a:lnTo>
                    <a:pt x="942733" y="2018677"/>
                  </a:lnTo>
                  <a:lnTo>
                    <a:pt x="948016" y="1993912"/>
                  </a:lnTo>
                  <a:close/>
                </a:path>
                <a:path w="2803525" h="3928745">
                  <a:moveTo>
                    <a:pt x="953706" y="687095"/>
                  </a:moveTo>
                  <a:lnTo>
                    <a:pt x="947013" y="656513"/>
                  </a:lnTo>
                  <a:lnTo>
                    <a:pt x="929322" y="631672"/>
                  </a:lnTo>
                  <a:lnTo>
                    <a:pt x="903579" y="615378"/>
                  </a:lnTo>
                  <a:lnTo>
                    <a:pt x="872769" y="610450"/>
                  </a:lnTo>
                  <a:lnTo>
                    <a:pt x="843775" y="617880"/>
                  </a:lnTo>
                  <a:lnTo>
                    <a:pt x="820597" y="635266"/>
                  </a:lnTo>
                  <a:lnTo>
                    <a:pt x="805446" y="660171"/>
                  </a:lnTo>
                  <a:lnTo>
                    <a:pt x="800544" y="690130"/>
                  </a:lnTo>
                  <a:lnTo>
                    <a:pt x="807199" y="719810"/>
                  </a:lnTo>
                  <a:lnTo>
                    <a:pt x="823785" y="743305"/>
                  </a:lnTo>
                  <a:lnTo>
                    <a:pt x="848194" y="758634"/>
                  </a:lnTo>
                  <a:lnTo>
                    <a:pt x="878268" y="763752"/>
                  </a:lnTo>
                  <a:lnTo>
                    <a:pt x="907834" y="757288"/>
                  </a:lnTo>
                  <a:lnTo>
                    <a:pt x="931849" y="740727"/>
                  </a:lnTo>
                  <a:lnTo>
                    <a:pt x="947928" y="716521"/>
                  </a:lnTo>
                  <a:lnTo>
                    <a:pt x="953706" y="687095"/>
                  </a:lnTo>
                  <a:close/>
                </a:path>
                <a:path w="2803525" h="3928745">
                  <a:moveTo>
                    <a:pt x="957897" y="1338580"/>
                  </a:moveTo>
                  <a:lnTo>
                    <a:pt x="951318" y="1309077"/>
                  </a:lnTo>
                  <a:lnTo>
                    <a:pt x="934669" y="1285074"/>
                  </a:lnTo>
                  <a:lnTo>
                    <a:pt x="910412" y="1269009"/>
                  </a:lnTo>
                  <a:lnTo>
                    <a:pt x="881011" y="1263294"/>
                  </a:lnTo>
                  <a:lnTo>
                    <a:pt x="850480" y="1270076"/>
                  </a:lnTo>
                  <a:lnTo>
                    <a:pt x="825690" y="1287856"/>
                  </a:lnTo>
                  <a:lnTo>
                    <a:pt x="809447" y="1313649"/>
                  </a:lnTo>
                  <a:lnTo>
                    <a:pt x="804570" y="1344472"/>
                  </a:lnTo>
                  <a:lnTo>
                    <a:pt x="812063" y="1373441"/>
                  </a:lnTo>
                  <a:lnTo>
                    <a:pt x="829513" y="1396568"/>
                  </a:lnTo>
                  <a:lnTo>
                    <a:pt x="854468" y="1411668"/>
                  </a:lnTo>
                  <a:lnTo>
                    <a:pt x="884440" y="1416494"/>
                  </a:lnTo>
                  <a:lnTo>
                    <a:pt x="914107" y="1409776"/>
                  </a:lnTo>
                  <a:lnTo>
                    <a:pt x="937564" y="1393126"/>
                  </a:lnTo>
                  <a:lnTo>
                    <a:pt x="952830" y="1368679"/>
                  </a:lnTo>
                  <a:lnTo>
                    <a:pt x="957897" y="1338580"/>
                  </a:lnTo>
                  <a:close/>
                </a:path>
                <a:path w="2803525" h="3928745">
                  <a:moveTo>
                    <a:pt x="965746" y="2649778"/>
                  </a:moveTo>
                  <a:lnTo>
                    <a:pt x="960907" y="2619578"/>
                  </a:lnTo>
                  <a:lnTo>
                    <a:pt x="945476" y="2594559"/>
                  </a:lnTo>
                  <a:lnTo>
                    <a:pt x="921918" y="2577388"/>
                  </a:lnTo>
                  <a:lnTo>
                    <a:pt x="892708" y="2570746"/>
                  </a:lnTo>
                  <a:lnTo>
                    <a:pt x="863485" y="2576753"/>
                  </a:lnTo>
                  <a:lnTo>
                    <a:pt x="838898" y="2593657"/>
                  </a:lnTo>
                  <a:lnTo>
                    <a:pt x="822083" y="2618295"/>
                  </a:lnTo>
                  <a:lnTo>
                    <a:pt x="816178" y="2647518"/>
                  </a:lnTo>
                  <a:lnTo>
                    <a:pt x="822464" y="2675559"/>
                  </a:lnTo>
                  <a:lnTo>
                    <a:pt x="838517" y="2698597"/>
                  </a:lnTo>
                  <a:lnTo>
                    <a:pt x="861961" y="2714320"/>
                  </a:lnTo>
                  <a:lnTo>
                    <a:pt x="890460" y="2720403"/>
                  </a:lnTo>
                  <a:lnTo>
                    <a:pt x="919327" y="2715361"/>
                  </a:lnTo>
                  <a:lnTo>
                    <a:pt x="942886" y="2700604"/>
                  </a:lnTo>
                  <a:lnTo>
                    <a:pt x="959053" y="2678087"/>
                  </a:lnTo>
                  <a:lnTo>
                    <a:pt x="965746" y="2649778"/>
                  </a:lnTo>
                  <a:close/>
                </a:path>
                <a:path w="2803525" h="3928745">
                  <a:moveTo>
                    <a:pt x="978446" y="3032823"/>
                  </a:moveTo>
                  <a:lnTo>
                    <a:pt x="932942" y="3035592"/>
                  </a:lnTo>
                  <a:lnTo>
                    <a:pt x="897572" y="3073590"/>
                  </a:lnTo>
                  <a:lnTo>
                    <a:pt x="893343" y="3101429"/>
                  </a:lnTo>
                  <a:lnTo>
                    <a:pt x="899541" y="3127133"/>
                  </a:lnTo>
                  <a:lnTo>
                    <a:pt x="904481" y="3134156"/>
                  </a:lnTo>
                  <a:lnTo>
                    <a:pt x="913333" y="3121837"/>
                  </a:lnTo>
                  <a:lnTo>
                    <a:pt x="947407" y="3074974"/>
                  </a:lnTo>
                  <a:lnTo>
                    <a:pt x="978446" y="3032823"/>
                  </a:lnTo>
                  <a:close/>
                </a:path>
                <a:path w="2803525" h="3928745">
                  <a:moveTo>
                    <a:pt x="1018120" y="492328"/>
                  </a:moveTo>
                  <a:lnTo>
                    <a:pt x="1012621" y="462343"/>
                  </a:lnTo>
                  <a:lnTo>
                    <a:pt x="997013" y="438137"/>
                  </a:lnTo>
                  <a:lnTo>
                    <a:pt x="973302" y="421830"/>
                  </a:lnTo>
                  <a:lnTo>
                    <a:pt x="943546" y="415505"/>
                  </a:lnTo>
                  <a:lnTo>
                    <a:pt x="913612" y="420751"/>
                  </a:lnTo>
                  <a:lnTo>
                    <a:pt x="888923" y="436194"/>
                  </a:lnTo>
                  <a:lnTo>
                    <a:pt x="871867" y="459600"/>
                  </a:lnTo>
                  <a:lnTo>
                    <a:pt x="864831" y="488759"/>
                  </a:lnTo>
                  <a:lnTo>
                    <a:pt x="870165" y="519544"/>
                  </a:lnTo>
                  <a:lnTo>
                    <a:pt x="886764" y="545084"/>
                  </a:lnTo>
                  <a:lnTo>
                    <a:pt x="911809" y="562470"/>
                  </a:lnTo>
                  <a:lnTo>
                    <a:pt x="942441" y="568756"/>
                  </a:lnTo>
                  <a:lnTo>
                    <a:pt x="971804" y="562622"/>
                  </a:lnTo>
                  <a:lnTo>
                    <a:pt x="995781" y="546239"/>
                  </a:lnTo>
                  <a:lnTo>
                    <a:pt x="1012012" y="522008"/>
                  </a:lnTo>
                  <a:lnTo>
                    <a:pt x="1018120" y="492328"/>
                  </a:lnTo>
                  <a:close/>
                </a:path>
                <a:path w="2803525" h="3928745">
                  <a:moveTo>
                    <a:pt x="1024026" y="1144778"/>
                  </a:moveTo>
                  <a:lnTo>
                    <a:pt x="1018171" y="1115390"/>
                  </a:lnTo>
                  <a:lnTo>
                    <a:pt x="1002017" y="1091234"/>
                  </a:lnTo>
                  <a:lnTo>
                    <a:pt x="977950" y="1074724"/>
                  </a:lnTo>
                  <a:lnTo>
                    <a:pt x="948385" y="1068311"/>
                  </a:lnTo>
                  <a:lnTo>
                    <a:pt x="918324" y="1073518"/>
                  </a:lnTo>
                  <a:lnTo>
                    <a:pt x="893965" y="1088898"/>
                  </a:lnTo>
                  <a:lnTo>
                    <a:pt x="877430" y="1112443"/>
                  </a:lnTo>
                  <a:lnTo>
                    <a:pt x="870839" y="1142136"/>
                  </a:lnTo>
                  <a:lnTo>
                    <a:pt x="876300" y="1173314"/>
                  </a:lnTo>
                  <a:lnTo>
                    <a:pt x="892784" y="1198778"/>
                  </a:lnTo>
                  <a:lnTo>
                    <a:pt x="917651" y="1215809"/>
                  </a:lnTo>
                  <a:lnTo>
                    <a:pt x="948245" y="1221676"/>
                  </a:lnTo>
                  <a:lnTo>
                    <a:pt x="977519" y="1215161"/>
                  </a:lnTo>
                  <a:lnTo>
                    <a:pt x="1001598" y="1198460"/>
                  </a:lnTo>
                  <a:lnTo>
                    <a:pt x="1017930" y="1174153"/>
                  </a:lnTo>
                  <a:lnTo>
                    <a:pt x="1024026" y="1144778"/>
                  </a:lnTo>
                  <a:close/>
                </a:path>
                <a:path w="2803525" h="3928745">
                  <a:moveTo>
                    <a:pt x="1025779" y="1798256"/>
                  </a:moveTo>
                  <a:lnTo>
                    <a:pt x="1020597" y="1769618"/>
                  </a:lnTo>
                  <a:lnTo>
                    <a:pt x="1005751" y="1746237"/>
                  </a:lnTo>
                  <a:lnTo>
                    <a:pt x="983234" y="1730222"/>
                  </a:lnTo>
                  <a:lnTo>
                    <a:pt x="955052" y="1723669"/>
                  </a:lnTo>
                  <a:lnTo>
                    <a:pt x="925068" y="1728622"/>
                  </a:lnTo>
                  <a:lnTo>
                    <a:pt x="900252" y="1744141"/>
                  </a:lnTo>
                  <a:lnTo>
                    <a:pt x="883285" y="1767713"/>
                  </a:lnTo>
                  <a:lnTo>
                    <a:pt x="876820" y="1796846"/>
                  </a:lnTo>
                  <a:lnTo>
                    <a:pt x="882967" y="1825955"/>
                  </a:lnTo>
                  <a:lnTo>
                    <a:pt x="899909" y="1850339"/>
                  </a:lnTo>
                  <a:lnTo>
                    <a:pt x="924521" y="1866900"/>
                  </a:lnTo>
                  <a:lnTo>
                    <a:pt x="953643" y="1872551"/>
                  </a:lnTo>
                  <a:lnTo>
                    <a:pt x="981595" y="1866150"/>
                  </a:lnTo>
                  <a:lnTo>
                    <a:pt x="1004430" y="1850097"/>
                  </a:lnTo>
                  <a:lnTo>
                    <a:pt x="1019898" y="1826691"/>
                  </a:lnTo>
                  <a:lnTo>
                    <a:pt x="1025779" y="1798256"/>
                  </a:lnTo>
                  <a:close/>
                </a:path>
                <a:path w="2803525" h="3928745">
                  <a:moveTo>
                    <a:pt x="1034072" y="2452459"/>
                  </a:moveTo>
                  <a:lnTo>
                    <a:pt x="1028941" y="2422918"/>
                  </a:lnTo>
                  <a:lnTo>
                    <a:pt x="1013358" y="2398382"/>
                  </a:lnTo>
                  <a:lnTo>
                    <a:pt x="989685" y="2381326"/>
                  </a:lnTo>
                  <a:lnTo>
                    <a:pt x="960272" y="2374265"/>
                  </a:lnTo>
                  <a:lnTo>
                    <a:pt x="930021" y="2378773"/>
                  </a:lnTo>
                  <a:lnTo>
                    <a:pt x="905281" y="2393569"/>
                  </a:lnTo>
                  <a:lnTo>
                    <a:pt x="888199" y="2416670"/>
                  </a:lnTo>
                  <a:lnTo>
                    <a:pt x="880948" y="2446121"/>
                  </a:lnTo>
                  <a:lnTo>
                    <a:pt x="885672" y="2477528"/>
                  </a:lnTo>
                  <a:lnTo>
                    <a:pt x="901509" y="2503347"/>
                  </a:lnTo>
                  <a:lnTo>
                    <a:pt x="925931" y="2520912"/>
                  </a:lnTo>
                  <a:lnTo>
                    <a:pt x="956462" y="2527503"/>
                  </a:lnTo>
                  <a:lnTo>
                    <a:pt x="985862" y="2521699"/>
                  </a:lnTo>
                  <a:lnTo>
                    <a:pt x="1010335" y="2505595"/>
                  </a:lnTo>
                  <a:lnTo>
                    <a:pt x="1027264" y="2481669"/>
                  </a:lnTo>
                  <a:lnTo>
                    <a:pt x="1034072" y="2452459"/>
                  </a:lnTo>
                  <a:close/>
                </a:path>
                <a:path w="2803525" h="3928745">
                  <a:moveTo>
                    <a:pt x="1083691" y="2893326"/>
                  </a:moveTo>
                  <a:lnTo>
                    <a:pt x="1080973" y="2879864"/>
                  </a:lnTo>
                  <a:lnTo>
                    <a:pt x="1068984" y="2861475"/>
                  </a:lnTo>
                  <a:lnTo>
                    <a:pt x="1051217" y="2848711"/>
                  </a:lnTo>
                  <a:lnTo>
                    <a:pt x="1029436" y="2843428"/>
                  </a:lnTo>
                  <a:lnTo>
                    <a:pt x="1006322" y="2847606"/>
                  </a:lnTo>
                  <a:lnTo>
                    <a:pt x="986777" y="2860484"/>
                  </a:lnTo>
                  <a:lnTo>
                    <a:pt x="973289" y="2879661"/>
                  </a:lnTo>
                  <a:lnTo>
                    <a:pt x="968336" y="2902712"/>
                  </a:lnTo>
                  <a:lnTo>
                    <a:pt x="973391" y="2925775"/>
                  </a:lnTo>
                  <a:lnTo>
                    <a:pt x="986828" y="2944495"/>
                  </a:lnTo>
                  <a:lnTo>
                    <a:pt x="1006449" y="2956788"/>
                  </a:lnTo>
                  <a:lnTo>
                    <a:pt x="1030058" y="2960598"/>
                  </a:lnTo>
                  <a:lnTo>
                    <a:pt x="1033005" y="2959874"/>
                  </a:lnTo>
                  <a:lnTo>
                    <a:pt x="1049731" y="2937738"/>
                  </a:lnTo>
                  <a:lnTo>
                    <a:pt x="1083691" y="2893326"/>
                  </a:lnTo>
                  <a:close/>
                </a:path>
                <a:path w="2803525" h="3928745">
                  <a:moveTo>
                    <a:pt x="1084287" y="296735"/>
                  </a:moveTo>
                  <a:lnTo>
                    <a:pt x="1078649" y="267309"/>
                  </a:lnTo>
                  <a:lnTo>
                    <a:pt x="1062659" y="242709"/>
                  </a:lnTo>
                  <a:lnTo>
                    <a:pt x="1038834" y="225615"/>
                  </a:lnTo>
                  <a:lnTo>
                    <a:pt x="1009713" y="218630"/>
                  </a:lnTo>
                  <a:lnTo>
                    <a:pt x="980135" y="223621"/>
                  </a:lnTo>
                  <a:lnTo>
                    <a:pt x="955509" y="239077"/>
                  </a:lnTo>
                  <a:lnTo>
                    <a:pt x="938326" y="262661"/>
                  </a:lnTo>
                  <a:lnTo>
                    <a:pt x="931087" y="292023"/>
                  </a:lnTo>
                  <a:lnTo>
                    <a:pt x="935456" y="322326"/>
                  </a:lnTo>
                  <a:lnTo>
                    <a:pt x="950099" y="347167"/>
                  </a:lnTo>
                  <a:lnTo>
                    <a:pt x="973086" y="364388"/>
                  </a:lnTo>
                  <a:lnTo>
                    <a:pt x="1002474" y="371779"/>
                  </a:lnTo>
                  <a:lnTo>
                    <a:pt x="1033881" y="367233"/>
                  </a:lnTo>
                  <a:lnTo>
                    <a:pt x="1059789" y="351536"/>
                  </a:lnTo>
                  <a:lnTo>
                    <a:pt x="1077506" y="327215"/>
                  </a:lnTo>
                  <a:lnTo>
                    <a:pt x="1084287" y="296735"/>
                  </a:lnTo>
                  <a:close/>
                </a:path>
                <a:path w="2803525" h="3928745">
                  <a:moveTo>
                    <a:pt x="1088161" y="954836"/>
                  </a:moveTo>
                  <a:lnTo>
                    <a:pt x="1084567" y="924610"/>
                  </a:lnTo>
                  <a:lnTo>
                    <a:pt x="1070584" y="899045"/>
                  </a:lnTo>
                  <a:lnTo>
                    <a:pt x="1048245" y="880630"/>
                  </a:lnTo>
                  <a:lnTo>
                    <a:pt x="1019594" y="871829"/>
                  </a:lnTo>
                  <a:lnTo>
                    <a:pt x="988695" y="875309"/>
                  </a:lnTo>
                  <a:lnTo>
                    <a:pt x="962240" y="890422"/>
                  </a:lnTo>
                  <a:lnTo>
                    <a:pt x="943356" y="914450"/>
                  </a:lnTo>
                  <a:lnTo>
                    <a:pt x="935189" y="944702"/>
                  </a:lnTo>
                  <a:lnTo>
                    <a:pt x="939571" y="974394"/>
                  </a:lnTo>
                  <a:lnTo>
                    <a:pt x="954519" y="999312"/>
                  </a:lnTo>
                  <a:lnTo>
                    <a:pt x="977773" y="1016901"/>
                  </a:lnTo>
                  <a:lnTo>
                    <a:pt x="1007008" y="1024623"/>
                  </a:lnTo>
                  <a:lnTo>
                    <a:pt x="1037475" y="1020813"/>
                  </a:lnTo>
                  <a:lnTo>
                    <a:pt x="1062621" y="1006652"/>
                  </a:lnTo>
                  <a:lnTo>
                    <a:pt x="1080262" y="984021"/>
                  </a:lnTo>
                  <a:lnTo>
                    <a:pt x="1088161" y="954836"/>
                  </a:lnTo>
                  <a:close/>
                </a:path>
                <a:path w="2803525" h="3928745">
                  <a:moveTo>
                    <a:pt x="1094054" y="2257082"/>
                  </a:moveTo>
                  <a:lnTo>
                    <a:pt x="1089253" y="2228570"/>
                  </a:lnTo>
                  <a:lnTo>
                    <a:pt x="1074166" y="2205291"/>
                  </a:lnTo>
                  <a:lnTo>
                    <a:pt x="1051090" y="2189581"/>
                  </a:lnTo>
                  <a:lnTo>
                    <a:pt x="1022324" y="2183815"/>
                  </a:lnTo>
                  <a:lnTo>
                    <a:pt x="1001331" y="2187727"/>
                  </a:lnTo>
                  <a:lnTo>
                    <a:pt x="994702" y="2188959"/>
                  </a:lnTo>
                  <a:lnTo>
                    <a:pt x="972451" y="2203272"/>
                  </a:lnTo>
                  <a:lnTo>
                    <a:pt x="957440" y="2224963"/>
                  </a:lnTo>
                  <a:lnTo>
                    <a:pt x="956729" y="2228227"/>
                  </a:lnTo>
                  <a:lnTo>
                    <a:pt x="951484" y="2252256"/>
                  </a:lnTo>
                  <a:lnTo>
                    <a:pt x="956462" y="2281110"/>
                  </a:lnTo>
                  <a:lnTo>
                    <a:pt x="971511" y="2304681"/>
                  </a:lnTo>
                  <a:lnTo>
                    <a:pt x="994308" y="2320569"/>
                  </a:lnTo>
                  <a:lnTo>
                    <a:pt x="1022540" y="2326348"/>
                  </a:lnTo>
                  <a:lnTo>
                    <a:pt x="1049401" y="2320785"/>
                  </a:lnTo>
                  <a:lnTo>
                    <a:pt x="1071892" y="2305812"/>
                  </a:lnTo>
                  <a:lnTo>
                    <a:pt x="1087577" y="2283803"/>
                  </a:lnTo>
                  <a:lnTo>
                    <a:pt x="1094054" y="2257082"/>
                  </a:lnTo>
                  <a:close/>
                </a:path>
                <a:path w="2803525" h="3928745">
                  <a:moveTo>
                    <a:pt x="1094359" y="1600492"/>
                  </a:moveTo>
                  <a:lnTo>
                    <a:pt x="1087932" y="1571205"/>
                  </a:lnTo>
                  <a:lnTo>
                    <a:pt x="1071295" y="1547063"/>
                  </a:lnTo>
                  <a:lnTo>
                    <a:pt x="1047343" y="1530807"/>
                  </a:lnTo>
                  <a:lnTo>
                    <a:pt x="1047889" y="1530807"/>
                  </a:lnTo>
                  <a:lnTo>
                    <a:pt x="1047369" y="1530705"/>
                  </a:lnTo>
                  <a:lnTo>
                    <a:pt x="1025207" y="1526044"/>
                  </a:lnTo>
                  <a:lnTo>
                    <a:pt x="1017701" y="1524457"/>
                  </a:lnTo>
                  <a:lnTo>
                    <a:pt x="987120" y="1530705"/>
                  </a:lnTo>
                  <a:lnTo>
                    <a:pt x="986574" y="1530807"/>
                  </a:lnTo>
                  <a:lnTo>
                    <a:pt x="986955" y="1530807"/>
                  </a:lnTo>
                  <a:lnTo>
                    <a:pt x="962444" y="1547990"/>
                  </a:lnTo>
                  <a:lnTo>
                    <a:pt x="946264" y="1573618"/>
                  </a:lnTo>
                  <a:lnTo>
                    <a:pt x="948080" y="1634490"/>
                  </a:lnTo>
                  <a:lnTo>
                    <a:pt x="989406" y="1672945"/>
                  </a:lnTo>
                  <a:lnTo>
                    <a:pt x="1019556" y="1677822"/>
                  </a:lnTo>
                  <a:lnTo>
                    <a:pt x="1049007" y="1671091"/>
                  </a:lnTo>
                  <a:lnTo>
                    <a:pt x="1072896" y="1654302"/>
                  </a:lnTo>
                  <a:lnTo>
                    <a:pt x="1088809" y="1629930"/>
                  </a:lnTo>
                  <a:lnTo>
                    <a:pt x="1094359" y="1600492"/>
                  </a:lnTo>
                  <a:close/>
                </a:path>
                <a:path w="2803525" h="3928745">
                  <a:moveTo>
                    <a:pt x="1128268" y="100152"/>
                  </a:moveTo>
                  <a:lnTo>
                    <a:pt x="1123734" y="76327"/>
                  </a:lnTo>
                  <a:lnTo>
                    <a:pt x="1111135" y="56756"/>
                  </a:lnTo>
                  <a:lnTo>
                    <a:pt x="1092276" y="43345"/>
                  </a:lnTo>
                  <a:lnTo>
                    <a:pt x="1068984" y="37985"/>
                  </a:lnTo>
                  <a:lnTo>
                    <a:pt x="1044384" y="42722"/>
                  </a:lnTo>
                  <a:lnTo>
                    <a:pt x="1023924" y="56616"/>
                  </a:lnTo>
                  <a:lnTo>
                    <a:pt x="1010132" y="77152"/>
                  </a:lnTo>
                  <a:lnTo>
                    <a:pt x="1005547" y="101765"/>
                  </a:lnTo>
                  <a:lnTo>
                    <a:pt x="1011034" y="125006"/>
                  </a:lnTo>
                  <a:lnTo>
                    <a:pt x="1013333" y="128193"/>
                  </a:lnTo>
                  <a:lnTo>
                    <a:pt x="1024572" y="143776"/>
                  </a:lnTo>
                  <a:lnTo>
                    <a:pt x="1044232" y="156286"/>
                  </a:lnTo>
                  <a:lnTo>
                    <a:pt x="1068082" y="160680"/>
                  </a:lnTo>
                  <a:lnTo>
                    <a:pt x="1091996" y="155943"/>
                  </a:lnTo>
                  <a:lnTo>
                    <a:pt x="1111034" y="143230"/>
                  </a:lnTo>
                  <a:lnTo>
                    <a:pt x="1123632" y="124117"/>
                  </a:lnTo>
                  <a:lnTo>
                    <a:pt x="1125105" y="116471"/>
                  </a:lnTo>
                  <a:lnTo>
                    <a:pt x="1128268" y="100152"/>
                  </a:lnTo>
                  <a:close/>
                </a:path>
                <a:path w="2803525" h="3928745">
                  <a:moveTo>
                    <a:pt x="1133703" y="2057717"/>
                  </a:moveTo>
                  <a:lnTo>
                    <a:pt x="1129157" y="2038502"/>
                  </a:lnTo>
                  <a:lnTo>
                    <a:pt x="1117663" y="2022386"/>
                  </a:lnTo>
                  <a:lnTo>
                    <a:pt x="1101280" y="2011362"/>
                  </a:lnTo>
                  <a:lnTo>
                    <a:pt x="1082014" y="2007412"/>
                  </a:lnTo>
                  <a:lnTo>
                    <a:pt x="1062596" y="2011629"/>
                  </a:lnTo>
                  <a:lnTo>
                    <a:pt x="1046873" y="2022741"/>
                  </a:lnTo>
                  <a:lnTo>
                    <a:pt x="1036396" y="2039112"/>
                  </a:lnTo>
                  <a:lnTo>
                    <a:pt x="1032675" y="2059152"/>
                  </a:lnTo>
                  <a:lnTo>
                    <a:pt x="1036561" y="2079320"/>
                  </a:lnTo>
                  <a:lnTo>
                    <a:pt x="1047089" y="2095004"/>
                  </a:lnTo>
                  <a:lnTo>
                    <a:pt x="1063104" y="2105075"/>
                  </a:lnTo>
                  <a:lnTo>
                    <a:pt x="1083449" y="2108441"/>
                  </a:lnTo>
                  <a:lnTo>
                    <a:pt x="1103414" y="2104199"/>
                  </a:lnTo>
                  <a:lnTo>
                    <a:pt x="1119479" y="2093290"/>
                  </a:lnTo>
                  <a:lnTo>
                    <a:pt x="1130096" y="2077275"/>
                  </a:lnTo>
                  <a:lnTo>
                    <a:pt x="1132332" y="2065134"/>
                  </a:lnTo>
                  <a:lnTo>
                    <a:pt x="1133703" y="2057730"/>
                  </a:lnTo>
                  <a:close/>
                </a:path>
                <a:path w="2803525" h="3928745">
                  <a:moveTo>
                    <a:pt x="1140180" y="2703563"/>
                  </a:moveTo>
                  <a:lnTo>
                    <a:pt x="1135113" y="2683941"/>
                  </a:lnTo>
                  <a:lnTo>
                    <a:pt x="1123429" y="2668054"/>
                  </a:lnTo>
                  <a:lnTo>
                    <a:pt x="1106805" y="2657462"/>
                  </a:lnTo>
                  <a:lnTo>
                    <a:pt x="1086929" y="2653728"/>
                  </a:lnTo>
                  <a:lnTo>
                    <a:pt x="1067142" y="2657868"/>
                  </a:lnTo>
                  <a:lnTo>
                    <a:pt x="1050772" y="2668790"/>
                  </a:lnTo>
                  <a:lnTo>
                    <a:pt x="1039444" y="2684907"/>
                  </a:lnTo>
                  <a:lnTo>
                    <a:pt x="1034808" y="2704592"/>
                  </a:lnTo>
                  <a:lnTo>
                    <a:pt x="1038466" y="2725750"/>
                  </a:lnTo>
                  <a:lnTo>
                    <a:pt x="1049820" y="2743187"/>
                  </a:lnTo>
                  <a:lnTo>
                    <a:pt x="1066965" y="2754985"/>
                  </a:lnTo>
                  <a:lnTo>
                    <a:pt x="1088047" y="2759214"/>
                  </a:lnTo>
                  <a:lnTo>
                    <a:pt x="1109078" y="2754604"/>
                  </a:lnTo>
                  <a:lnTo>
                    <a:pt x="1125994" y="2742488"/>
                  </a:lnTo>
                  <a:lnTo>
                    <a:pt x="1136967" y="2724835"/>
                  </a:lnTo>
                  <a:lnTo>
                    <a:pt x="1140180" y="2703563"/>
                  </a:lnTo>
                  <a:close/>
                </a:path>
                <a:path w="2803525" h="3928745">
                  <a:moveTo>
                    <a:pt x="1148664" y="753719"/>
                  </a:moveTo>
                  <a:lnTo>
                    <a:pt x="1143279" y="723709"/>
                  </a:lnTo>
                  <a:lnTo>
                    <a:pt x="1127747" y="699477"/>
                  </a:lnTo>
                  <a:lnTo>
                    <a:pt x="1104099" y="683107"/>
                  </a:lnTo>
                  <a:lnTo>
                    <a:pt x="1074343" y="676706"/>
                  </a:lnTo>
                  <a:lnTo>
                    <a:pt x="1044422" y="681863"/>
                  </a:lnTo>
                  <a:lnTo>
                    <a:pt x="1019683" y="697242"/>
                  </a:lnTo>
                  <a:lnTo>
                    <a:pt x="1002538" y="720610"/>
                  </a:lnTo>
                  <a:lnTo>
                    <a:pt x="995413" y="749706"/>
                  </a:lnTo>
                  <a:lnTo>
                    <a:pt x="1000658" y="780503"/>
                  </a:lnTo>
                  <a:lnTo>
                    <a:pt x="1017181" y="806094"/>
                  </a:lnTo>
                  <a:lnTo>
                    <a:pt x="1042162" y="823544"/>
                  </a:lnTo>
                  <a:lnTo>
                    <a:pt x="1072781" y="829919"/>
                  </a:lnTo>
                  <a:lnTo>
                    <a:pt x="1102156" y="823887"/>
                  </a:lnTo>
                  <a:lnTo>
                    <a:pt x="1126172" y="807580"/>
                  </a:lnTo>
                  <a:lnTo>
                    <a:pt x="1142466" y="783412"/>
                  </a:lnTo>
                  <a:lnTo>
                    <a:pt x="1148664" y="753719"/>
                  </a:lnTo>
                  <a:close/>
                </a:path>
                <a:path w="2803525" h="3928745">
                  <a:moveTo>
                    <a:pt x="1154595" y="1406563"/>
                  </a:moveTo>
                  <a:lnTo>
                    <a:pt x="1148969" y="1377137"/>
                  </a:lnTo>
                  <a:lnTo>
                    <a:pt x="1132992" y="1352829"/>
                  </a:lnTo>
                  <a:lnTo>
                    <a:pt x="1109052" y="1336116"/>
                  </a:lnTo>
                  <a:lnTo>
                    <a:pt x="1079576" y="1329461"/>
                  </a:lnTo>
                  <a:lnTo>
                    <a:pt x="1049451" y="1334439"/>
                  </a:lnTo>
                  <a:lnTo>
                    <a:pt x="1024966" y="1349641"/>
                  </a:lnTo>
                  <a:lnTo>
                    <a:pt x="1008253" y="1373060"/>
                  </a:lnTo>
                  <a:lnTo>
                    <a:pt x="1001445" y="1402689"/>
                  </a:lnTo>
                  <a:lnTo>
                    <a:pt x="1006665" y="1433957"/>
                  </a:lnTo>
                  <a:lnTo>
                    <a:pt x="1022921" y="1459534"/>
                  </a:lnTo>
                  <a:lnTo>
                    <a:pt x="1047635" y="1476743"/>
                  </a:lnTo>
                  <a:lnTo>
                    <a:pt x="1078204" y="1482852"/>
                  </a:lnTo>
                  <a:lnTo>
                    <a:pt x="1107541" y="1476578"/>
                  </a:lnTo>
                  <a:lnTo>
                    <a:pt x="1131747" y="1460080"/>
                  </a:lnTo>
                  <a:lnTo>
                    <a:pt x="1148270" y="1435900"/>
                  </a:lnTo>
                  <a:lnTo>
                    <a:pt x="1154595" y="1406563"/>
                  </a:lnTo>
                  <a:close/>
                </a:path>
                <a:path w="2803525" h="3928745">
                  <a:moveTo>
                    <a:pt x="1201940" y="1866303"/>
                  </a:moveTo>
                  <a:lnTo>
                    <a:pt x="1200988" y="1859800"/>
                  </a:lnTo>
                  <a:lnTo>
                    <a:pt x="1198943" y="1845792"/>
                  </a:lnTo>
                  <a:lnTo>
                    <a:pt x="1188161" y="1827771"/>
                  </a:lnTo>
                  <a:lnTo>
                    <a:pt x="1171651" y="1814601"/>
                  </a:lnTo>
                  <a:lnTo>
                    <a:pt x="1151483" y="1808594"/>
                  </a:lnTo>
                  <a:lnTo>
                    <a:pt x="1130719" y="1811439"/>
                  </a:lnTo>
                  <a:lnTo>
                    <a:pt x="1112939" y="1822005"/>
                  </a:lnTo>
                  <a:lnTo>
                    <a:pt x="1100201" y="1838490"/>
                  </a:lnTo>
                  <a:lnTo>
                    <a:pt x="1094562" y="1859064"/>
                  </a:lnTo>
                  <a:lnTo>
                    <a:pt x="1097292" y="1880438"/>
                  </a:lnTo>
                  <a:lnTo>
                    <a:pt x="1107452" y="1898154"/>
                  </a:lnTo>
                  <a:lnTo>
                    <a:pt x="1119492" y="1907413"/>
                  </a:lnTo>
                  <a:lnTo>
                    <a:pt x="1123594" y="1910562"/>
                  </a:lnTo>
                  <a:lnTo>
                    <a:pt x="1144257" y="1916010"/>
                  </a:lnTo>
                  <a:lnTo>
                    <a:pt x="1165453" y="1913140"/>
                  </a:lnTo>
                  <a:lnTo>
                    <a:pt x="1183386" y="1902828"/>
                  </a:lnTo>
                  <a:lnTo>
                    <a:pt x="1196162" y="1886686"/>
                  </a:lnTo>
                  <a:lnTo>
                    <a:pt x="1201940" y="1866315"/>
                  </a:lnTo>
                  <a:close/>
                </a:path>
                <a:path w="2803525" h="3928745">
                  <a:moveTo>
                    <a:pt x="1213358" y="2509824"/>
                  </a:moveTo>
                  <a:lnTo>
                    <a:pt x="1207808" y="2486926"/>
                  </a:lnTo>
                  <a:lnTo>
                    <a:pt x="1193761" y="2467597"/>
                  </a:lnTo>
                  <a:lnTo>
                    <a:pt x="1183728" y="2460955"/>
                  </a:lnTo>
                  <a:lnTo>
                    <a:pt x="1173924" y="2454427"/>
                  </a:lnTo>
                  <a:lnTo>
                    <a:pt x="1151001" y="2450020"/>
                  </a:lnTo>
                  <a:lnTo>
                    <a:pt x="1129131" y="2455214"/>
                  </a:lnTo>
                  <a:lnTo>
                    <a:pt x="1111110" y="2467953"/>
                  </a:lnTo>
                  <a:lnTo>
                    <a:pt x="1098715" y="2486393"/>
                  </a:lnTo>
                  <a:lnTo>
                    <a:pt x="1093749" y="2508669"/>
                  </a:lnTo>
                  <a:lnTo>
                    <a:pt x="1097686" y="2532761"/>
                  </a:lnTo>
                  <a:lnTo>
                    <a:pt x="1109967" y="2552166"/>
                  </a:lnTo>
                  <a:lnTo>
                    <a:pt x="1128814" y="2565095"/>
                  </a:lnTo>
                  <a:lnTo>
                    <a:pt x="1129245" y="2565095"/>
                  </a:lnTo>
                  <a:lnTo>
                    <a:pt x="1152448" y="2569768"/>
                  </a:lnTo>
                  <a:lnTo>
                    <a:pt x="1176197" y="2565095"/>
                  </a:lnTo>
                  <a:lnTo>
                    <a:pt x="1195692" y="2552166"/>
                  </a:lnTo>
                  <a:lnTo>
                    <a:pt x="1208786" y="2533040"/>
                  </a:lnTo>
                  <a:lnTo>
                    <a:pt x="1213358" y="2509824"/>
                  </a:lnTo>
                  <a:close/>
                </a:path>
                <a:path w="2803525" h="3928745">
                  <a:moveTo>
                    <a:pt x="1214882" y="556336"/>
                  </a:moveTo>
                  <a:lnTo>
                    <a:pt x="1208659" y="527011"/>
                  </a:lnTo>
                  <a:lnTo>
                    <a:pt x="1192187" y="502767"/>
                  </a:lnTo>
                  <a:lnTo>
                    <a:pt x="1168031" y="486168"/>
                  </a:lnTo>
                  <a:lnTo>
                    <a:pt x="1138745" y="479793"/>
                  </a:lnTo>
                  <a:lnTo>
                    <a:pt x="1109319" y="485394"/>
                  </a:lnTo>
                  <a:lnTo>
                    <a:pt x="1084973" y="501370"/>
                  </a:lnTo>
                  <a:lnTo>
                    <a:pt x="1068197" y="525297"/>
                  </a:lnTo>
                  <a:lnTo>
                    <a:pt x="1061491" y="554723"/>
                  </a:lnTo>
                  <a:lnTo>
                    <a:pt x="1066444" y="584873"/>
                  </a:lnTo>
                  <a:lnTo>
                    <a:pt x="1081608" y="609384"/>
                  </a:lnTo>
                  <a:lnTo>
                    <a:pt x="1104988" y="626148"/>
                  </a:lnTo>
                  <a:lnTo>
                    <a:pt x="1134605" y="633006"/>
                  </a:lnTo>
                  <a:lnTo>
                    <a:pt x="1165860" y="627862"/>
                  </a:lnTo>
                  <a:lnTo>
                    <a:pt x="1191450" y="611644"/>
                  </a:lnTo>
                  <a:lnTo>
                    <a:pt x="1208697" y="586943"/>
                  </a:lnTo>
                  <a:lnTo>
                    <a:pt x="1214882" y="556336"/>
                  </a:lnTo>
                  <a:close/>
                </a:path>
                <a:path w="2803525" h="3928745">
                  <a:moveTo>
                    <a:pt x="1218958" y="1209535"/>
                  </a:moveTo>
                  <a:lnTo>
                    <a:pt x="1213002" y="1179817"/>
                  </a:lnTo>
                  <a:lnTo>
                    <a:pt x="1196924" y="1155522"/>
                  </a:lnTo>
                  <a:lnTo>
                    <a:pt x="1173048" y="1139037"/>
                  </a:lnTo>
                  <a:lnTo>
                    <a:pt x="1143711" y="1132738"/>
                  </a:lnTo>
                  <a:lnTo>
                    <a:pt x="1113053" y="1138859"/>
                  </a:lnTo>
                  <a:lnTo>
                    <a:pt x="1087920" y="1156119"/>
                  </a:lnTo>
                  <a:lnTo>
                    <a:pt x="1071194" y="1181582"/>
                  </a:lnTo>
                  <a:lnTo>
                    <a:pt x="1065695" y="1212342"/>
                  </a:lnTo>
                  <a:lnTo>
                    <a:pt x="1072591" y="1241526"/>
                  </a:lnTo>
                  <a:lnTo>
                    <a:pt x="1089545" y="1265034"/>
                  </a:lnTo>
                  <a:lnTo>
                    <a:pt x="1114158" y="1280617"/>
                  </a:lnTo>
                  <a:lnTo>
                    <a:pt x="1144041" y="1285989"/>
                  </a:lnTo>
                  <a:lnTo>
                    <a:pt x="1173861" y="1279829"/>
                  </a:lnTo>
                  <a:lnTo>
                    <a:pt x="1197635" y="1263650"/>
                  </a:lnTo>
                  <a:lnTo>
                    <a:pt x="1213345" y="1239532"/>
                  </a:lnTo>
                  <a:lnTo>
                    <a:pt x="1218958" y="1209535"/>
                  </a:lnTo>
                  <a:close/>
                </a:path>
                <a:path w="2803525" h="3928745">
                  <a:moveTo>
                    <a:pt x="1276096" y="1666113"/>
                  </a:moveTo>
                  <a:lnTo>
                    <a:pt x="1270901" y="1641538"/>
                  </a:lnTo>
                  <a:lnTo>
                    <a:pt x="1257236" y="1621688"/>
                  </a:lnTo>
                  <a:lnTo>
                    <a:pt x="1239951" y="1610385"/>
                  </a:lnTo>
                  <a:lnTo>
                    <a:pt x="1237056" y="1608480"/>
                  </a:lnTo>
                  <a:lnTo>
                    <a:pt x="1212367" y="1603844"/>
                  </a:lnTo>
                  <a:lnTo>
                    <a:pt x="1187856" y="1609166"/>
                  </a:lnTo>
                  <a:lnTo>
                    <a:pt x="1167765" y="1623034"/>
                  </a:lnTo>
                  <a:lnTo>
                    <a:pt x="1154252" y="1643265"/>
                  </a:lnTo>
                  <a:lnTo>
                    <a:pt x="1149477" y="1667637"/>
                  </a:lnTo>
                  <a:lnTo>
                    <a:pt x="1154899" y="1691970"/>
                  </a:lnTo>
                  <a:lnTo>
                    <a:pt x="1168971" y="1712048"/>
                  </a:lnTo>
                  <a:lnTo>
                    <a:pt x="1172679" y="1714512"/>
                  </a:lnTo>
                  <a:lnTo>
                    <a:pt x="1189393" y="1725612"/>
                  </a:lnTo>
                  <a:lnTo>
                    <a:pt x="1213840" y="1730413"/>
                  </a:lnTo>
                  <a:lnTo>
                    <a:pt x="1238186" y="1725079"/>
                  </a:lnTo>
                  <a:lnTo>
                    <a:pt x="1258049" y="1711159"/>
                  </a:lnTo>
                  <a:lnTo>
                    <a:pt x="1271384" y="1690789"/>
                  </a:lnTo>
                  <a:lnTo>
                    <a:pt x="1276096" y="1666113"/>
                  </a:lnTo>
                  <a:close/>
                </a:path>
                <a:path w="2803525" h="3928745">
                  <a:moveTo>
                    <a:pt x="1279207" y="361391"/>
                  </a:moveTo>
                  <a:lnTo>
                    <a:pt x="1273606" y="331419"/>
                  </a:lnTo>
                  <a:lnTo>
                    <a:pt x="1257909" y="307301"/>
                  </a:lnTo>
                  <a:lnTo>
                    <a:pt x="1234147" y="291122"/>
                  </a:lnTo>
                  <a:lnTo>
                    <a:pt x="1204341" y="284949"/>
                  </a:lnTo>
                  <a:lnTo>
                    <a:pt x="1174419" y="290322"/>
                  </a:lnTo>
                  <a:lnTo>
                    <a:pt x="1149807" y="305879"/>
                  </a:lnTo>
                  <a:lnTo>
                    <a:pt x="1132878" y="329361"/>
                  </a:lnTo>
                  <a:lnTo>
                    <a:pt x="1125982" y="358546"/>
                  </a:lnTo>
                  <a:lnTo>
                    <a:pt x="1131468" y="389318"/>
                  </a:lnTo>
                  <a:lnTo>
                    <a:pt x="1148181" y="414782"/>
                  </a:lnTo>
                  <a:lnTo>
                    <a:pt x="1173302" y="432041"/>
                  </a:lnTo>
                  <a:lnTo>
                    <a:pt x="1203947" y="438175"/>
                  </a:lnTo>
                  <a:lnTo>
                    <a:pt x="1232738" y="432041"/>
                  </a:lnTo>
                  <a:lnTo>
                    <a:pt x="1233119" y="432041"/>
                  </a:lnTo>
                  <a:lnTo>
                    <a:pt x="1257160" y="415455"/>
                  </a:lnTo>
                  <a:lnTo>
                    <a:pt x="1273238" y="391160"/>
                  </a:lnTo>
                  <a:lnTo>
                    <a:pt x="1279207" y="361391"/>
                  </a:lnTo>
                  <a:close/>
                </a:path>
                <a:path w="2803525" h="3928745">
                  <a:moveTo>
                    <a:pt x="1285189" y="1015238"/>
                  </a:moveTo>
                  <a:lnTo>
                    <a:pt x="1279283" y="984605"/>
                  </a:lnTo>
                  <a:lnTo>
                    <a:pt x="1262240" y="959739"/>
                  </a:lnTo>
                  <a:lnTo>
                    <a:pt x="1236789" y="943292"/>
                  </a:lnTo>
                  <a:lnTo>
                    <a:pt x="1205611" y="937869"/>
                  </a:lnTo>
                  <a:lnTo>
                    <a:pt x="1175931" y="944499"/>
                  </a:lnTo>
                  <a:lnTo>
                    <a:pt x="1152398" y="961047"/>
                  </a:lnTo>
                  <a:lnTo>
                    <a:pt x="1137043" y="985431"/>
                  </a:lnTo>
                  <a:lnTo>
                    <a:pt x="1131912" y="1015238"/>
                  </a:lnTo>
                  <a:lnTo>
                    <a:pt x="1131862" y="1015492"/>
                  </a:lnTo>
                  <a:lnTo>
                    <a:pt x="1138174" y="1044524"/>
                  </a:lnTo>
                  <a:lnTo>
                    <a:pt x="1138288" y="1045070"/>
                  </a:lnTo>
                  <a:lnTo>
                    <a:pt x="1154798" y="1069124"/>
                  </a:lnTo>
                  <a:lnTo>
                    <a:pt x="1178979" y="1085278"/>
                  </a:lnTo>
                  <a:lnTo>
                    <a:pt x="1208366" y="1091095"/>
                  </a:lnTo>
                  <a:lnTo>
                    <a:pt x="1237729" y="1084986"/>
                  </a:lnTo>
                  <a:lnTo>
                    <a:pt x="1262024" y="1068616"/>
                  </a:lnTo>
                  <a:lnTo>
                    <a:pt x="1278699" y="1044524"/>
                  </a:lnTo>
                  <a:lnTo>
                    <a:pt x="1285125" y="1015492"/>
                  </a:lnTo>
                  <a:lnTo>
                    <a:pt x="1285189" y="1015238"/>
                  </a:lnTo>
                  <a:close/>
                </a:path>
                <a:path w="2803525" h="3928745">
                  <a:moveTo>
                    <a:pt x="1288097" y="2313305"/>
                  </a:moveTo>
                  <a:lnTo>
                    <a:pt x="1282407" y="2285835"/>
                  </a:lnTo>
                  <a:lnTo>
                    <a:pt x="1267561" y="2264105"/>
                  </a:lnTo>
                  <a:lnTo>
                    <a:pt x="1245362" y="2249855"/>
                  </a:lnTo>
                  <a:lnTo>
                    <a:pt x="1217612" y="2244852"/>
                  </a:lnTo>
                  <a:lnTo>
                    <a:pt x="1190244" y="2250402"/>
                  </a:lnTo>
                  <a:lnTo>
                    <a:pt x="1167841" y="2265235"/>
                  </a:lnTo>
                  <a:lnTo>
                    <a:pt x="1152613" y="2287181"/>
                  </a:lnTo>
                  <a:lnTo>
                    <a:pt x="1146784" y="2314079"/>
                  </a:lnTo>
                  <a:lnTo>
                    <a:pt x="1152613" y="2342172"/>
                  </a:lnTo>
                  <a:lnTo>
                    <a:pt x="1168895" y="2365464"/>
                  </a:lnTo>
                  <a:lnTo>
                    <a:pt x="1192618" y="2381072"/>
                  </a:lnTo>
                  <a:lnTo>
                    <a:pt x="1220800" y="2386050"/>
                  </a:lnTo>
                  <a:lnTo>
                    <a:pt x="1247508" y="2379434"/>
                  </a:lnTo>
                  <a:lnTo>
                    <a:pt x="1265567" y="2366149"/>
                  </a:lnTo>
                  <a:lnTo>
                    <a:pt x="1269009" y="2363622"/>
                  </a:lnTo>
                  <a:lnTo>
                    <a:pt x="1271917" y="2358948"/>
                  </a:lnTo>
                  <a:lnTo>
                    <a:pt x="1283220" y="2340826"/>
                  </a:lnTo>
                  <a:lnTo>
                    <a:pt x="1288097" y="2313305"/>
                  </a:lnTo>
                  <a:close/>
                </a:path>
                <a:path w="2803525" h="3928745">
                  <a:moveTo>
                    <a:pt x="1337144" y="164007"/>
                  </a:moveTo>
                  <a:lnTo>
                    <a:pt x="1331112" y="135636"/>
                  </a:lnTo>
                  <a:lnTo>
                    <a:pt x="1321460" y="121221"/>
                  </a:lnTo>
                  <a:lnTo>
                    <a:pt x="1315478" y="112293"/>
                  </a:lnTo>
                  <a:lnTo>
                    <a:pt x="1292555" y="96329"/>
                  </a:lnTo>
                  <a:lnTo>
                    <a:pt x="1264640" y="90068"/>
                  </a:lnTo>
                  <a:lnTo>
                    <a:pt x="1235506" y="95910"/>
                  </a:lnTo>
                  <a:lnTo>
                    <a:pt x="1210983" y="112610"/>
                  </a:lnTo>
                  <a:lnTo>
                    <a:pt x="1209459" y="114833"/>
                  </a:lnTo>
                  <a:lnTo>
                    <a:pt x="1194181" y="137071"/>
                  </a:lnTo>
                  <a:lnTo>
                    <a:pt x="1194816" y="195313"/>
                  </a:lnTo>
                  <a:lnTo>
                    <a:pt x="1236776" y="234175"/>
                  </a:lnTo>
                  <a:lnTo>
                    <a:pt x="1266774" y="238975"/>
                  </a:lnTo>
                  <a:lnTo>
                    <a:pt x="1294917" y="232295"/>
                  </a:lnTo>
                  <a:lnTo>
                    <a:pt x="1317358" y="216141"/>
                  </a:lnTo>
                  <a:lnTo>
                    <a:pt x="1332090" y="192671"/>
                  </a:lnTo>
                  <a:lnTo>
                    <a:pt x="1337144" y="164007"/>
                  </a:lnTo>
                  <a:close/>
                </a:path>
                <a:path w="2803525" h="3928745">
                  <a:moveTo>
                    <a:pt x="1343380" y="1468932"/>
                  </a:moveTo>
                  <a:lnTo>
                    <a:pt x="1336763" y="1442300"/>
                  </a:lnTo>
                  <a:lnTo>
                    <a:pt x="1330490" y="1433944"/>
                  </a:lnTo>
                  <a:lnTo>
                    <a:pt x="1320647" y="1420787"/>
                  </a:lnTo>
                  <a:lnTo>
                    <a:pt x="1297559" y="1406702"/>
                  </a:lnTo>
                  <a:lnTo>
                    <a:pt x="1270038" y="1402346"/>
                  </a:lnTo>
                  <a:lnTo>
                    <a:pt x="1242974" y="1408988"/>
                  </a:lnTo>
                  <a:lnTo>
                    <a:pt x="1221803" y="1424863"/>
                  </a:lnTo>
                  <a:lnTo>
                    <a:pt x="1208417" y="1447838"/>
                  </a:lnTo>
                  <a:lnTo>
                    <a:pt x="1204722" y="1475740"/>
                  </a:lnTo>
                  <a:lnTo>
                    <a:pt x="1211491" y="1501279"/>
                  </a:lnTo>
                  <a:lnTo>
                    <a:pt x="1226934" y="1522133"/>
                  </a:lnTo>
                  <a:lnTo>
                    <a:pt x="1248664" y="1536090"/>
                  </a:lnTo>
                  <a:lnTo>
                    <a:pt x="1274330" y="1540916"/>
                  </a:lnTo>
                  <a:lnTo>
                    <a:pt x="1277112" y="1540268"/>
                  </a:lnTo>
                  <a:lnTo>
                    <a:pt x="1279245" y="1539760"/>
                  </a:lnTo>
                  <a:lnTo>
                    <a:pt x="1301064" y="1534604"/>
                  </a:lnTo>
                  <a:lnTo>
                    <a:pt x="1323352" y="1518551"/>
                  </a:lnTo>
                  <a:lnTo>
                    <a:pt x="1338402" y="1495679"/>
                  </a:lnTo>
                  <a:lnTo>
                    <a:pt x="1343380" y="1468932"/>
                  </a:lnTo>
                  <a:close/>
                </a:path>
                <a:path w="2803525" h="3928745">
                  <a:moveTo>
                    <a:pt x="1345438" y="820356"/>
                  </a:moveTo>
                  <a:lnTo>
                    <a:pt x="1340319" y="790867"/>
                  </a:lnTo>
                  <a:lnTo>
                    <a:pt x="1324762" y="766038"/>
                  </a:lnTo>
                  <a:lnTo>
                    <a:pt x="1301216" y="748550"/>
                  </a:lnTo>
                  <a:lnTo>
                    <a:pt x="1272159" y="741057"/>
                  </a:lnTo>
                  <a:lnTo>
                    <a:pt x="1242491" y="745515"/>
                  </a:lnTo>
                  <a:lnTo>
                    <a:pt x="1217612" y="760526"/>
                  </a:lnTo>
                  <a:lnTo>
                    <a:pt x="1200048" y="783818"/>
                  </a:lnTo>
                  <a:lnTo>
                    <a:pt x="1192377" y="813066"/>
                  </a:lnTo>
                  <a:lnTo>
                    <a:pt x="1196657" y="844727"/>
                  </a:lnTo>
                  <a:lnTo>
                    <a:pt x="1212024" y="870407"/>
                  </a:lnTo>
                  <a:lnTo>
                    <a:pt x="1236306" y="887704"/>
                  </a:lnTo>
                  <a:lnTo>
                    <a:pt x="1267294" y="894245"/>
                  </a:lnTo>
                  <a:lnTo>
                    <a:pt x="1297178" y="888771"/>
                  </a:lnTo>
                  <a:lnTo>
                    <a:pt x="1321765" y="873112"/>
                  </a:lnTo>
                  <a:lnTo>
                    <a:pt x="1338643" y="849553"/>
                  </a:lnTo>
                  <a:lnTo>
                    <a:pt x="1345438" y="820356"/>
                  </a:lnTo>
                  <a:close/>
                </a:path>
                <a:path w="2803525" h="3928745">
                  <a:moveTo>
                    <a:pt x="1347355" y="2116620"/>
                  </a:moveTo>
                  <a:lnTo>
                    <a:pt x="1341005" y="2089708"/>
                  </a:lnTo>
                  <a:lnTo>
                    <a:pt x="1325308" y="2067763"/>
                  </a:lnTo>
                  <a:lnTo>
                    <a:pt x="1302816" y="2053247"/>
                  </a:lnTo>
                  <a:lnTo>
                    <a:pt x="1276096" y="2048598"/>
                  </a:lnTo>
                  <a:lnTo>
                    <a:pt x="1254506" y="2054110"/>
                  </a:lnTo>
                  <a:lnTo>
                    <a:pt x="1249616" y="2055368"/>
                  </a:lnTo>
                  <a:lnTo>
                    <a:pt x="1240612" y="2062022"/>
                  </a:lnTo>
                  <a:lnTo>
                    <a:pt x="1227632" y="2071598"/>
                  </a:lnTo>
                  <a:lnTo>
                    <a:pt x="1212850" y="2094433"/>
                  </a:lnTo>
                  <a:lnTo>
                    <a:pt x="1214450" y="2147405"/>
                  </a:lnTo>
                  <a:lnTo>
                    <a:pt x="1253197" y="2183206"/>
                  </a:lnTo>
                  <a:lnTo>
                    <a:pt x="1280464" y="2187968"/>
                  </a:lnTo>
                  <a:lnTo>
                    <a:pt x="1307566" y="2181910"/>
                  </a:lnTo>
                  <a:lnTo>
                    <a:pt x="1328991" y="2166683"/>
                  </a:lnTo>
                  <a:lnTo>
                    <a:pt x="1342872" y="2144255"/>
                  </a:lnTo>
                  <a:lnTo>
                    <a:pt x="1347355" y="2116620"/>
                  </a:lnTo>
                  <a:close/>
                </a:path>
                <a:path w="2803525" h="3928745">
                  <a:moveTo>
                    <a:pt x="1386776" y="2522194"/>
                  </a:moveTo>
                  <a:lnTo>
                    <a:pt x="1374914" y="2514003"/>
                  </a:lnTo>
                  <a:lnTo>
                    <a:pt x="1375092" y="2514003"/>
                  </a:lnTo>
                  <a:lnTo>
                    <a:pt x="1347889" y="2508567"/>
                  </a:lnTo>
                  <a:lnTo>
                    <a:pt x="1322184" y="2514003"/>
                  </a:lnTo>
                  <a:lnTo>
                    <a:pt x="1301254" y="2528341"/>
                  </a:lnTo>
                  <a:lnTo>
                    <a:pt x="1287132" y="2549512"/>
                  </a:lnTo>
                  <a:lnTo>
                    <a:pt x="1281849" y="2575471"/>
                  </a:lnTo>
                  <a:lnTo>
                    <a:pt x="1286764" y="2601493"/>
                  </a:lnTo>
                  <a:lnTo>
                    <a:pt x="1300607" y="2622715"/>
                  </a:lnTo>
                  <a:lnTo>
                    <a:pt x="1300835" y="2622880"/>
                  </a:lnTo>
                  <a:lnTo>
                    <a:pt x="1323035" y="2596464"/>
                  </a:lnTo>
                  <a:lnTo>
                    <a:pt x="1357223" y="2556370"/>
                  </a:lnTo>
                  <a:lnTo>
                    <a:pt x="1386776" y="2522194"/>
                  </a:lnTo>
                  <a:close/>
                </a:path>
                <a:path w="2803525" h="3928745">
                  <a:moveTo>
                    <a:pt x="1401851" y="1923808"/>
                  </a:moveTo>
                  <a:lnTo>
                    <a:pt x="1397165" y="1900402"/>
                  </a:lnTo>
                  <a:lnTo>
                    <a:pt x="1383931" y="1881416"/>
                  </a:lnTo>
                  <a:lnTo>
                    <a:pt x="1364373" y="1868957"/>
                  </a:lnTo>
                  <a:lnTo>
                    <a:pt x="1340726" y="1865185"/>
                  </a:lnTo>
                  <a:lnTo>
                    <a:pt x="1318768" y="1870710"/>
                  </a:lnTo>
                  <a:lnTo>
                    <a:pt x="1301178" y="1883689"/>
                  </a:lnTo>
                  <a:lnTo>
                    <a:pt x="1289646" y="1902307"/>
                  </a:lnTo>
                  <a:lnTo>
                    <a:pt x="1285849" y="1924723"/>
                  </a:lnTo>
                  <a:lnTo>
                    <a:pt x="1290904" y="1946783"/>
                  </a:lnTo>
                  <a:lnTo>
                    <a:pt x="1303553" y="1964778"/>
                  </a:lnTo>
                  <a:lnTo>
                    <a:pt x="1321917" y="1976869"/>
                  </a:lnTo>
                  <a:lnTo>
                    <a:pt x="1344091" y="1981238"/>
                  </a:lnTo>
                  <a:lnTo>
                    <a:pt x="1366139" y="1976564"/>
                  </a:lnTo>
                  <a:lnTo>
                    <a:pt x="1384452" y="1964118"/>
                  </a:lnTo>
                  <a:lnTo>
                    <a:pt x="1397012" y="1945868"/>
                  </a:lnTo>
                  <a:lnTo>
                    <a:pt x="1401851" y="1923808"/>
                  </a:lnTo>
                  <a:close/>
                </a:path>
                <a:path w="2803525" h="3928745">
                  <a:moveTo>
                    <a:pt x="1409776" y="622325"/>
                  </a:moveTo>
                  <a:lnTo>
                    <a:pt x="1404112" y="592366"/>
                  </a:lnTo>
                  <a:lnTo>
                    <a:pt x="1388351" y="568286"/>
                  </a:lnTo>
                  <a:lnTo>
                    <a:pt x="1364526" y="552183"/>
                  </a:lnTo>
                  <a:lnTo>
                    <a:pt x="1334693" y="546100"/>
                  </a:lnTo>
                  <a:lnTo>
                    <a:pt x="1304785" y="551573"/>
                  </a:lnTo>
                  <a:lnTo>
                    <a:pt x="1280223" y="567194"/>
                  </a:lnTo>
                  <a:lnTo>
                    <a:pt x="1263357" y="590727"/>
                  </a:lnTo>
                  <a:lnTo>
                    <a:pt x="1256563" y="619937"/>
                  </a:lnTo>
                  <a:lnTo>
                    <a:pt x="1262126" y="650697"/>
                  </a:lnTo>
                  <a:lnTo>
                    <a:pt x="1278915" y="676109"/>
                  </a:lnTo>
                  <a:lnTo>
                    <a:pt x="1304074" y="693280"/>
                  </a:lnTo>
                  <a:lnTo>
                    <a:pt x="1334744" y="699312"/>
                  </a:lnTo>
                  <a:lnTo>
                    <a:pt x="1364094" y="692975"/>
                  </a:lnTo>
                  <a:lnTo>
                    <a:pt x="1387906" y="676465"/>
                  </a:lnTo>
                  <a:lnTo>
                    <a:pt x="1403896" y="652132"/>
                  </a:lnTo>
                  <a:lnTo>
                    <a:pt x="1409776" y="622325"/>
                  </a:lnTo>
                  <a:close/>
                </a:path>
                <a:path w="2803525" h="3928745">
                  <a:moveTo>
                    <a:pt x="1409915" y="1277366"/>
                  </a:moveTo>
                  <a:lnTo>
                    <a:pt x="1404937" y="1248435"/>
                  </a:lnTo>
                  <a:lnTo>
                    <a:pt x="1401572" y="1243203"/>
                  </a:lnTo>
                  <a:lnTo>
                    <a:pt x="1389799" y="1224788"/>
                  </a:lnTo>
                  <a:lnTo>
                    <a:pt x="1366824" y="1208849"/>
                  </a:lnTo>
                  <a:lnTo>
                    <a:pt x="1338376" y="1203045"/>
                  </a:lnTo>
                  <a:lnTo>
                    <a:pt x="1311300" y="1208608"/>
                  </a:lnTo>
                  <a:lnTo>
                    <a:pt x="1288719" y="1223594"/>
                  </a:lnTo>
                  <a:lnTo>
                    <a:pt x="1273022" y="1245692"/>
                  </a:lnTo>
                  <a:lnTo>
                    <a:pt x="1266571" y="1272590"/>
                  </a:lnTo>
                  <a:lnTo>
                    <a:pt x="1271435" y="1301292"/>
                  </a:lnTo>
                  <a:lnTo>
                    <a:pt x="1286611" y="1324724"/>
                  </a:lnTo>
                  <a:lnTo>
                    <a:pt x="1309776" y="1340535"/>
                  </a:lnTo>
                  <a:lnTo>
                    <a:pt x="1338618" y="1346327"/>
                  </a:lnTo>
                  <a:lnTo>
                    <a:pt x="1366291" y="1341081"/>
                  </a:lnTo>
                  <a:lnTo>
                    <a:pt x="1368869" y="1339418"/>
                  </a:lnTo>
                  <a:lnTo>
                    <a:pt x="1388668" y="1326603"/>
                  </a:lnTo>
                  <a:lnTo>
                    <a:pt x="1403858" y="1304747"/>
                  </a:lnTo>
                  <a:lnTo>
                    <a:pt x="1409915" y="1277366"/>
                  </a:lnTo>
                  <a:close/>
                </a:path>
                <a:path w="2803525" h="3928745">
                  <a:moveTo>
                    <a:pt x="1467713" y="1725218"/>
                  </a:moveTo>
                  <a:lnTo>
                    <a:pt x="1462151" y="1701901"/>
                  </a:lnTo>
                  <a:lnTo>
                    <a:pt x="1448473" y="1683042"/>
                  </a:lnTo>
                  <a:lnTo>
                    <a:pt x="1442567" y="1679333"/>
                  </a:lnTo>
                  <a:lnTo>
                    <a:pt x="1433537" y="1687436"/>
                  </a:lnTo>
                  <a:lnTo>
                    <a:pt x="1405280" y="1711502"/>
                  </a:lnTo>
                  <a:lnTo>
                    <a:pt x="1405521" y="1711121"/>
                  </a:lnTo>
                  <a:lnTo>
                    <a:pt x="1428737" y="1670735"/>
                  </a:lnTo>
                  <a:lnTo>
                    <a:pt x="1405813" y="1667192"/>
                  </a:lnTo>
                  <a:lnTo>
                    <a:pt x="1384376" y="1673047"/>
                  </a:lnTo>
                  <a:lnTo>
                    <a:pt x="1366316" y="1686356"/>
                  </a:lnTo>
                  <a:lnTo>
                    <a:pt x="1353769" y="1704886"/>
                  </a:lnTo>
                  <a:lnTo>
                    <a:pt x="1348892" y="1726399"/>
                  </a:lnTo>
                  <a:lnTo>
                    <a:pt x="1353464" y="1749450"/>
                  </a:lnTo>
                  <a:lnTo>
                    <a:pt x="1357007" y="1754619"/>
                  </a:lnTo>
                  <a:lnTo>
                    <a:pt x="1366494" y="1768462"/>
                  </a:lnTo>
                  <a:lnTo>
                    <a:pt x="1385836" y="1781327"/>
                  </a:lnTo>
                  <a:lnTo>
                    <a:pt x="1409407" y="1785975"/>
                  </a:lnTo>
                  <a:lnTo>
                    <a:pt x="1432902" y="1781162"/>
                  </a:lnTo>
                  <a:lnTo>
                    <a:pt x="1451597" y="1768246"/>
                  </a:lnTo>
                  <a:lnTo>
                    <a:pt x="1463776" y="1748993"/>
                  </a:lnTo>
                  <a:lnTo>
                    <a:pt x="1467713" y="1725218"/>
                  </a:lnTo>
                  <a:close/>
                </a:path>
                <a:path w="2803525" h="3928745">
                  <a:moveTo>
                    <a:pt x="1467726" y="2381783"/>
                  </a:moveTo>
                  <a:lnTo>
                    <a:pt x="1464208" y="2360282"/>
                  </a:lnTo>
                  <a:lnTo>
                    <a:pt x="1453349" y="2342858"/>
                  </a:lnTo>
                  <a:lnTo>
                    <a:pt x="1436598" y="2331059"/>
                  </a:lnTo>
                  <a:lnTo>
                    <a:pt x="1415440" y="2326424"/>
                  </a:lnTo>
                  <a:lnTo>
                    <a:pt x="1394104" y="2330132"/>
                  </a:lnTo>
                  <a:lnTo>
                    <a:pt x="1376375" y="2341219"/>
                  </a:lnTo>
                  <a:lnTo>
                    <a:pt x="1364081" y="2357958"/>
                  </a:lnTo>
                  <a:lnTo>
                    <a:pt x="1359115" y="2378621"/>
                  </a:lnTo>
                  <a:lnTo>
                    <a:pt x="1363065" y="2399157"/>
                  </a:lnTo>
                  <a:lnTo>
                    <a:pt x="1374749" y="2417013"/>
                  </a:lnTo>
                  <a:lnTo>
                    <a:pt x="1391920" y="2429802"/>
                  </a:lnTo>
                  <a:lnTo>
                    <a:pt x="1412290" y="2435110"/>
                  </a:lnTo>
                  <a:lnTo>
                    <a:pt x="1432966" y="2431351"/>
                  </a:lnTo>
                  <a:lnTo>
                    <a:pt x="1450479" y="2419883"/>
                  </a:lnTo>
                  <a:lnTo>
                    <a:pt x="1462760" y="2402687"/>
                  </a:lnTo>
                  <a:lnTo>
                    <a:pt x="1467726" y="2381783"/>
                  </a:lnTo>
                  <a:close/>
                </a:path>
                <a:path w="2803525" h="3928745">
                  <a:moveTo>
                    <a:pt x="1474927" y="428891"/>
                  </a:moveTo>
                  <a:lnTo>
                    <a:pt x="1469707" y="399630"/>
                  </a:lnTo>
                  <a:lnTo>
                    <a:pt x="1453629" y="374738"/>
                  </a:lnTo>
                  <a:lnTo>
                    <a:pt x="1429588" y="357251"/>
                  </a:lnTo>
                  <a:lnTo>
                    <a:pt x="1423454" y="355777"/>
                  </a:lnTo>
                  <a:lnTo>
                    <a:pt x="1400467" y="350227"/>
                  </a:lnTo>
                  <a:lnTo>
                    <a:pt x="1381696" y="353733"/>
                  </a:lnTo>
                  <a:lnTo>
                    <a:pt x="1371142" y="355688"/>
                  </a:lnTo>
                  <a:lnTo>
                    <a:pt x="1370672" y="355777"/>
                  </a:lnTo>
                  <a:lnTo>
                    <a:pt x="1371003" y="355777"/>
                  </a:lnTo>
                  <a:lnTo>
                    <a:pt x="1346923" y="371868"/>
                  </a:lnTo>
                  <a:lnTo>
                    <a:pt x="1330426" y="396189"/>
                  </a:lnTo>
                  <a:lnTo>
                    <a:pt x="1324254" y="426021"/>
                  </a:lnTo>
                  <a:lnTo>
                    <a:pt x="1329499" y="454952"/>
                  </a:lnTo>
                  <a:lnTo>
                    <a:pt x="1344256" y="478332"/>
                  </a:lnTo>
                  <a:lnTo>
                    <a:pt x="1366735" y="494284"/>
                  </a:lnTo>
                  <a:lnTo>
                    <a:pt x="1395107" y="500900"/>
                  </a:lnTo>
                  <a:lnTo>
                    <a:pt x="1425371" y="496316"/>
                  </a:lnTo>
                  <a:lnTo>
                    <a:pt x="1450428" y="481279"/>
                  </a:lnTo>
                  <a:lnTo>
                    <a:pt x="1450555" y="481114"/>
                  </a:lnTo>
                  <a:lnTo>
                    <a:pt x="1467777" y="458050"/>
                  </a:lnTo>
                  <a:lnTo>
                    <a:pt x="1474927" y="428891"/>
                  </a:lnTo>
                  <a:close/>
                </a:path>
                <a:path w="2803525" h="3928745">
                  <a:moveTo>
                    <a:pt x="1475816" y="1077976"/>
                  </a:moveTo>
                  <a:lnTo>
                    <a:pt x="1469898" y="1051026"/>
                  </a:lnTo>
                  <a:lnTo>
                    <a:pt x="1454759" y="1029106"/>
                  </a:lnTo>
                  <a:lnTo>
                    <a:pt x="1432458" y="1014272"/>
                  </a:lnTo>
                  <a:lnTo>
                    <a:pt x="1405115" y="1008583"/>
                  </a:lnTo>
                  <a:lnTo>
                    <a:pt x="1377365" y="1013333"/>
                  </a:lnTo>
                  <a:lnTo>
                    <a:pt x="1354912" y="1027277"/>
                  </a:lnTo>
                  <a:lnTo>
                    <a:pt x="1339608" y="1048715"/>
                  </a:lnTo>
                  <a:lnTo>
                    <a:pt x="1333271" y="1075893"/>
                  </a:lnTo>
                  <a:lnTo>
                    <a:pt x="1337792" y="1104912"/>
                  </a:lnTo>
                  <a:lnTo>
                    <a:pt x="1352410" y="1128725"/>
                  </a:lnTo>
                  <a:lnTo>
                    <a:pt x="1374914" y="1144930"/>
                  </a:lnTo>
                  <a:lnTo>
                    <a:pt x="1403057" y="1151128"/>
                  </a:lnTo>
                  <a:lnTo>
                    <a:pt x="1431264" y="1145489"/>
                  </a:lnTo>
                  <a:lnTo>
                    <a:pt x="1454594" y="1129588"/>
                  </a:lnTo>
                  <a:lnTo>
                    <a:pt x="1470355" y="1106170"/>
                  </a:lnTo>
                  <a:lnTo>
                    <a:pt x="1475816" y="1077976"/>
                  </a:lnTo>
                  <a:close/>
                </a:path>
                <a:path w="2803525" h="3928745">
                  <a:moveTo>
                    <a:pt x="1516176" y="1492897"/>
                  </a:moveTo>
                  <a:lnTo>
                    <a:pt x="1513459" y="1488592"/>
                  </a:lnTo>
                  <a:lnTo>
                    <a:pt x="1494675" y="1475549"/>
                  </a:lnTo>
                  <a:lnTo>
                    <a:pt x="1470901" y="1470406"/>
                  </a:lnTo>
                  <a:lnTo>
                    <a:pt x="1446987" y="1474444"/>
                  </a:lnTo>
                  <a:lnTo>
                    <a:pt x="1427124" y="1486649"/>
                  </a:lnTo>
                  <a:lnTo>
                    <a:pt x="1413268" y="1505204"/>
                  </a:lnTo>
                  <a:lnTo>
                    <a:pt x="1407388" y="1528343"/>
                  </a:lnTo>
                  <a:lnTo>
                    <a:pt x="1411516" y="1553083"/>
                  </a:lnTo>
                  <a:lnTo>
                    <a:pt x="1424901" y="1573822"/>
                  </a:lnTo>
                  <a:lnTo>
                    <a:pt x="1445094" y="1588020"/>
                  </a:lnTo>
                  <a:lnTo>
                    <a:pt x="1469669" y="1593151"/>
                  </a:lnTo>
                  <a:lnTo>
                    <a:pt x="1477251" y="1578152"/>
                  </a:lnTo>
                  <a:lnTo>
                    <a:pt x="1498854" y="1532356"/>
                  </a:lnTo>
                  <a:lnTo>
                    <a:pt x="1516176" y="1492897"/>
                  </a:lnTo>
                  <a:close/>
                </a:path>
                <a:path w="2803525" h="3928745">
                  <a:moveTo>
                    <a:pt x="1519072" y="232841"/>
                  </a:moveTo>
                  <a:lnTo>
                    <a:pt x="1515237" y="208876"/>
                  </a:lnTo>
                  <a:lnTo>
                    <a:pt x="1503146" y="188925"/>
                  </a:lnTo>
                  <a:lnTo>
                    <a:pt x="1484655" y="175031"/>
                  </a:lnTo>
                  <a:lnTo>
                    <a:pt x="1461579" y="169214"/>
                  </a:lnTo>
                  <a:lnTo>
                    <a:pt x="1438427" y="173240"/>
                  </a:lnTo>
                  <a:lnTo>
                    <a:pt x="1418463" y="185864"/>
                  </a:lnTo>
                  <a:lnTo>
                    <a:pt x="1404162" y="204800"/>
                  </a:lnTo>
                  <a:lnTo>
                    <a:pt x="1398041" y="227736"/>
                  </a:lnTo>
                  <a:lnTo>
                    <a:pt x="1401737" y="251193"/>
                  </a:lnTo>
                  <a:lnTo>
                    <a:pt x="1414018" y="270814"/>
                  </a:lnTo>
                  <a:lnTo>
                    <a:pt x="1432902" y="284530"/>
                  </a:lnTo>
                  <a:lnTo>
                    <a:pt x="1456436" y="290233"/>
                  </a:lnTo>
                  <a:lnTo>
                    <a:pt x="1480718" y="286689"/>
                  </a:lnTo>
                  <a:lnTo>
                    <a:pt x="1500327" y="274955"/>
                  </a:lnTo>
                  <a:lnTo>
                    <a:pt x="1513649" y="256514"/>
                  </a:lnTo>
                  <a:lnTo>
                    <a:pt x="1519072" y="232841"/>
                  </a:lnTo>
                  <a:close/>
                </a:path>
                <a:path w="2803525" h="3928745">
                  <a:moveTo>
                    <a:pt x="1529092" y="2184019"/>
                  </a:moveTo>
                  <a:lnTo>
                    <a:pt x="1524965" y="2162835"/>
                  </a:lnTo>
                  <a:lnTo>
                    <a:pt x="1513763" y="2145309"/>
                  </a:lnTo>
                  <a:lnTo>
                    <a:pt x="1497088" y="2133142"/>
                  </a:lnTo>
                  <a:lnTo>
                    <a:pt x="1483271" y="2129726"/>
                  </a:lnTo>
                  <a:lnTo>
                    <a:pt x="1476540" y="2128050"/>
                  </a:lnTo>
                  <a:lnTo>
                    <a:pt x="1454619" y="2131923"/>
                  </a:lnTo>
                  <a:lnTo>
                    <a:pt x="1435950" y="2144064"/>
                  </a:lnTo>
                  <a:lnTo>
                    <a:pt x="1422946" y="2162187"/>
                  </a:lnTo>
                  <a:lnTo>
                    <a:pt x="1418005" y="2184006"/>
                  </a:lnTo>
                  <a:lnTo>
                    <a:pt x="1422539" y="2205596"/>
                  </a:lnTo>
                  <a:lnTo>
                    <a:pt x="1422590" y="2205850"/>
                  </a:lnTo>
                  <a:lnTo>
                    <a:pt x="1435252" y="2223579"/>
                  </a:lnTo>
                  <a:lnTo>
                    <a:pt x="1453908" y="2235250"/>
                  </a:lnTo>
                  <a:lnTo>
                    <a:pt x="1476540" y="2238972"/>
                  </a:lnTo>
                  <a:lnTo>
                    <a:pt x="1497838" y="2234273"/>
                  </a:lnTo>
                  <a:lnTo>
                    <a:pt x="1514462" y="2222754"/>
                  </a:lnTo>
                  <a:lnTo>
                    <a:pt x="1525257" y="2205596"/>
                  </a:lnTo>
                  <a:lnTo>
                    <a:pt x="1529092" y="2184019"/>
                  </a:lnTo>
                  <a:close/>
                </a:path>
                <a:path w="2803525" h="3928745">
                  <a:moveTo>
                    <a:pt x="1531912" y="885164"/>
                  </a:moveTo>
                  <a:lnTo>
                    <a:pt x="1527416" y="859053"/>
                  </a:lnTo>
                  <a:lnTo>
                    <a:pt x="1513751" y="837361"/>
                  </a:lnTo>
                  <a:lnTo>
                    <a:pt x="1492948" y="822261"/>
                  </a:lnTo>
                  <a:lnTo>
                    <a:pt x="1471663" y="817054"/>
                  </a:lnTo>
                  <a:lnTo>
                    <a:pt x="1467065" y="815924"/>
                  </a:lnTo>
                  <a:lnTo>
                    <a:pt x="1440853" y="819988"/>
                  </a:lnTo>
                  <a:lnTo>
                    <a:pt x="1418869" y="833234"/>
                  </a:lnTo>
                  <a:lnTo>
                    <a:pt x="1403375" y="853655"/>
                  </a:lnTo>
                  <a:lnTo>
                    <a:pt x="1396606" y="879233"/>
                  </a:lnTo>
                  <a:lnTo>
                    <a:pt x="1400695" y="906691"/>
                  </a:lnTo>
                  <a:lnTo>
                    <a:pt x="1414805" y="929513"/>
                  </a:lnTo>
                  <a:lnTo>
                    <a:pt x="1436598" y="945146"/>
                  </a:lnTo>
                  <a:lnTo>
                    <a:pt x="1462239" y="950760"/>
                  </a:lnTo>
                  <a:lnTo>
                    <a:pt x="1463687" y="951064"/>
                  </a:lnTo>
                  <a:lnTo>
                    <a:pt x="1489684" y="946061"/>
                  </a:lnTo>
                  <a:lnTo>
                    <a:pt x="1511173" y="932002"/>
                  </a:lnTo>
                  <a:lnTo>
                    <a:pt x="1525968" y="910996"/>
                  </a:lnTo>
                  <a:lnTo>
                    <a:pt x="1531912" y="885164"/>
                  </a:lnTo>
                  <a:close/>
                </a:path>
                <a:path w="2803525" h="3928745">
                  <a:moveTo>
                    <a:pt x="1585315" y="1305217"/>
                  </a:moveTo>
                  <a:lnTo>
                    <a:pt x="1576184" y="1292428"/>
                  </a:lnTo>
                  <a:lnTo>
                    <a:pt x="1556639" y="1279245"/>
                  </a:lnTo>
                  <a:lnTo>
                    <a:pt x="1533791" y="1274495"/>
                  </a:lnTo>
                  <a:lnTo>
                    <a:pt x="1510766" y="1279601"/>
                  </a:lnTo>
                  <a:lnTo>
                    <a:pt x="1492021" y="1292910"/>
                  </a:lnTo>
                  <a:lnTo>
                    <a:pt x="1479461" y="1312418"/>
                  </a:lnTo>
                  <a:lnTo>
                    <a:pt x="1475041" y="1336078"/>
                  </a:lnTo>
                  <a:lnTo>
                    <a:pt x="1479816" y="1359801"/>
                  </a:lnTo>
                  <a:lnTo>
                    <a:pt x="1492516" y="1378508"/>
                  </a:lnTo>
                  <a:lnTo>
                    <a:pt x="1511604" y="1390688"/>
                  </a:lnTo>
                  <a:lnTo>
                    <a:pt x="1535531" y="1394828"/>
                  </a:lnTo>
                  <a:lnTo>
                    <a:pt x="1556778" y="1390294"/>
                  </a:lnTo>
                  <a:lnTo>
                    <a:pt x="1573580" y="1341996"/>
                  </a:lnTo>
                  <a:lnTo>
                    <a:pt x="1585315" y="1305217"/>
                  </a:lnTo>
                  <a:close/>
                </a:path>
                <a:path w="2803525" h="3928745">
                  <a:moveTo>
                    <a:pt x="1593037" y="687984"/>
                  </a:moveTo>
                  <a:lnTo>
                    <a:pt x="1588109" y="663549"/>
                  </a:lnTo>
                  <a:lnTo>
                    <a:pt x="1574457" y="643191"/>
                  </a:lnTo>
                  <a:lnTo>
                    <a:pt x="1554314" y="629221"/>
                  </a:lnTo>
                  <a:lnTo>
                    <a:pt x="1529956" y="623912"/>
                  </a:lnTo>
                  <a:lnTo>
                    <a:pt x="1505585" y="628802"/>
                  </a:lnTo>
                  <a:lnTo>
                    <a:pt x="1485417" y="642391"/>
                  </a:lnTo>
                  <a:lnTo>
                    <a:pt x="1471650" y="662546"/>
                  </a:lnTo>
                  <a:lnTo>
                    <a:pt x="1471079" y="665238"/>
                  </a:lnTo>
                  <a:lnTo>
                    <a:pt x="1466443" y="687070"/>
                  </a:lnTo>
                  <a:lnTo>
                    <a:pt x="1471180" y="711746"/>
                  </a:lnTo>
                  <a:lnTo>
                    <a:pt x="1484477" y="731862"/>
                  </a:lnTo>
                  <a:lnTo>
                    <a:pt x="1504391" y="745451"/>
                  </a:lnTo>
                  <a:lnTo>
                    <a:pt x="1529003" y="750531"/>
                  </a:lnTo>
                  <a:lnTo>
                    <a:pt x="1553641" y="745718"/>
                  </a:lnTo>
                  <a:lnTo>
                    <a:pt x="1573961" y="732294"/>
                  </a:lnTo>
                  <a:lnTo>
                    <a:pt x="1587804" y="712355"/>
                  </a:lnTo>
                  <a:lnTo>
                    <a:pt x="1593037" y="687984"/>
                  </a:lnTo>
                  <a:close/>
                </a:path>
                <a:path w="2803525" h="3928745">
                  <a:moveTo>
                    <a:pt x="1603756" y="1988934"/>
                  </a:moveTo>
                  <a:lnTo>
                    <a:pt x="1598866" y="1964436"/>
                  </a:lnTo>
                  <a:lnTo>
                    <a:pt x="1585163" y="1944141"/>
                  </a:lnTo>
                  <a:lnTo>
                    <a:pt x="1564843" y="1930247"/>
                  </a:lnTo>
                  <a:lnTo>
                    <a:pt x="1540116" y="1924977"/>
                  </a:lnTo>
                  <a:lnTo>
                    <a:pt x="1515135" y="1929650"/>
                  </a:lnTo>
                  <a:lnTo>
                    <a:pt x="1494904" y="1942909"/>
                  </a:lnTo>
                  <a:lnTo>
                    <a:pt x="1481302" y="1962912"/>
                  </a:lnTo>
                  <a:lnTo>
                    <a:pt x="1476209" y="1987778"/>
                  </a:lnTo>
                  <a:lnTo>
                    <a:pt x="1481048" y="2012670"/>
                  </a:lnTo>
                  <a:lnTo>
                    <a:pt x="1494510" y="2033181"/>
                  </a:lnTo>
                  <a:lnTo>
                    <a:pt x="1514538" y="2047176"/>
                  </a:lnTo>
                  <a:lnTo>
                    <a:pt x="1539036" y="2052497"/>
                  </a:lnTo>
                  <a:lnTo>
                    <a:pt x="1563446" y="2047494"/>
                  </a:lnTo>
                  <a:lnTo>
                    <a:pt x="1566024" y="2045754"/>
                  </a:lnTo>
                  <a:lnTo>
                    <a:pt x="1584020" y="2033625"/>
                  </a:lnTo>
                  <a:lnTo>
                    <a:pt x="1596834" y="2015350"/>
                  </a:lnTo>
                  <a:lnTo>
                    <a:pt x="1598282" y="2013292"/>
                  </a:lnTo>
                  <a:lnTo>
                    <a:pt x="1603756" y="1988934"/>
                  </a:lnTo>
                  <a:close/>
                </a:path>
                <a:path w="2803525" h="3928745">
                  <a:moveTo>
                    <a:pt x="1618678" y="337832"/>
                  </a:moveTo>
                  <a:lnTo>
                    <a:pt x="1612315" y="310946"/>
                  </a:lnTo>
                  <a:lnTo>
                    <a:pt x="1602727" y="274472"/>
                  </a:lnTo>
                  <a:lnTo>
                    <a:pt x="1602663" y="274243"/>
                  </a:lnTo>
                  <a:lnTo>
                    <a:pt x="1602511" y="274472"/>
                  </a:lnTo>
                  <a:lnTo>
                    <a:pt x="1598180" y="296519"/>
                  </a:lnTo>
                  <a:lnTo>
                    <a:pt x="1602562" y="317385"/>
                  </a:lnTo>
                  <a:lnTo>
                    <a:pt x="1614055" y="334594"/>
                  </a:lnTo>
                  <a:lnTo>
                    <a:pt x="1618678" y="337832"/>
                  </a:lnTo>
                  <a:close/>
                </a:path>
                <a:path w="2803525" h="3928745">
                  <a:moveTo>
                    <a:pt x="1637512" y="1093571"/>
                  </a:moveTo>
                  <a:lnTo>
                    <a:pt x="1621853" y="1083945"/>
                  </a:lnTo>
                  <a:lnTo>
                    <a:pt x="1597812" y="1080122"/>
                  </a:lnTo>
                  <a:lnTo>
                    <a:pt x="1574406" y="1085532"/>
                  </a:lnTo>
                  <a:lnTo>
                    <a:pt x="1555470" y="1098956"/>
                  </a:lnTo>
                  <a:lnTo>
                    <a:pt x="1542999" y="1118311"/>
                  </a:lnTo>
                  <a:lnTo>
                    <a:pt x="1538998" y="1141488"/>
                  </a:lnTo>
                  <a:lnTo>
                    <a:pt x="1544828" y="1164247"/>
                  </a:lnTo>
                  <a:lnTo>
                    <a:pt x="1558874" y="1183259"/>
                  </a:lnTo>
                  <a:lnTo>
                    <a:pt x="1578610" y="1196136"/>
                  </a:lnTo>
                  <a:lnTo>
                    <a:pt x="1601457" y="1200467"/>
                  </a:lnTo>
                  <a:lnTo>
                    <a:pt x="1615770" y="1197038"/>
                  </a:lnTo>
                  <a:lnTo>
                    <a:pt x="1626082" y="1152296"/>
                  </a:lnTo>
                  <a:lnTo>
                    <a:pt x="1635379" y="1105979"/>
                  </a:lnTo>
                  <a:lnTo>
                    <a:pt x="1637512" y="1093571"/>
                  </a:lnTo>
                  <a:close/>
                </a:path>
                <a:path w="2803525" h="3928745">
                  <a:moveTo>
                    <a:pt x="1652041" y="513486"/>
                  </a:moveTo>
                  <a:lnTo>
                    <a:pt x="1644053" y="460375"/>
                  </a:lnTo>
                  <a:lnTo>
                    <a:pt x="1596377" y="429526"/>
                  </a:lnTo>
                  <a:lnTo>
                    <a:pt x="1572869" y="433578"/>
                  </a:lnTo>
                  <a:lnTo>
                    <a:pt x="1553324" y="445757"/>
                  </a:lnTo>
                  <a:lnTo>
                    <a:pt x="1539608" y="464337"/>
                  </a:lnTo>
                  <a:lnTo>
                    <a:pt x="1533613" y="487565"/>
                  </a:lnTo>
                  <a:lnTo>
                    <a:pt x="1537004" y="512914"/>
                  </a:lnTo>
                  <a:lnTo>
                    <a:pt x="1549311" y="533565"/>
                  </a:lnTo>
                  <a:lnTo>
                    <a:pt x="1568729" y="547585"/>
                  </a:lnTo>
                  <a:lnTo>
                    <a:pt x="1593519" y="553034"/>
                  </a:lnTo>
                  <a:lnTo>
                    <a:pt x="1617192" y="548932"/>
                  </a:lnTo>
                  <a:lnTo>
                    <a:pt x="1636903" y="536790"/>
                  </a:lnTo>
                  <a:lnTo>
                    <a:pt x="1650758" y="518363"/>
                  </a:lnTo>
                  <a:lnTo>
                    <a:pt x="1652041" y="513486"/>
                  </a:lnTo>
                  <a:close/>
                </a:path>
                <a:path w="2803525" h="3928745">
                  <a:moveTo>
                    <a:pt x="1662455" y="883500"/>
                  </a:moveTo>
                  <a:lnTo>
                    <a:pt x="1616710" y="902335"/>
                  </a:lnTo>
                  <a:lnTo>
                    <a:pt x="1599158" y="944803"/>
                  </a:lnTo>
                  <a:lnTo>
                    <a:pt x="1604441" y="967816"/>
                  </a:lnTo>
                  <a:lnTo>
                    <a:pt x="1617891" y="986472"/>
                  </a:lnTo>
                  <a:lnTo>
                    <a:pt x="1637474" y="998893"/>
                  </a:lnTo>
                  <a:lnTo>
                    <a:pt x="1651520" y="1001420"/>
                  </a:lnTo>
                  <a:lnTo>
                    <a:pt x="1656041" y="962875"/>
                  </a:lnTo>
                  <a:lnTo>
                    <a:pt x="1660474" y="913968"/>
                  </a:lnTo>
                  <a:lnTo>
                    <a:pt x="1662455" y="883500"/>
                  </a:lnTo>
                  <a:close/>
                </a:path>
                <a:path w="2803525" h="3928745">
                  <a:moveTo>
                    <a:pt x="1665732" y="1790763"/>
                  </a:moveTo>
                  <a:lnTo>
                    <a:pt x="1660194" y="1767751"/>
                  </a:lnTo>
                  <a:lnTo>
                    <a:pt x="1648790" y="1752206"/>
                  </a:lnTo>
                  <a:lnTo>
                    <a:pt x="1646593" y="1749221"/>
                  </a:lnTo>
                  <a:lnTo>
                    <a:pt x="1626908" y="1737004"/>
                  </a:lnTo>
                  <a:lnTo>
                    <a:pt x="1579549" y="1738083"/>
                  </a:lnTo>
                  <a:lnTo>
                    <a:pt x="1549196" y="1770430"/>
                  </a:lnTo>
                  <a:lnTo>
                    <a:pt x="1545412" y="1794471"/>
                  </a:lnTo>
                  <a:lnTo>
                    <a:pt x="1550835" y="1817865"/>
                  </a:lnTo>
                  <a:lnTo>
                    <a:pt x="1564259" y="1836801"/>
                  </a:lnTo>
                  <a:lnTo>
                    <a:pt x="1583613" y="1849259"/>
                  </a:lnTo>
                  <a:lnTo>
                    <a:pt x="1606816" y="1853260"/>
                  </a:lnTo>
                  <a:lnTo>
                    <a:pt x="1629575" y="1847405"/>
                  </a:lnTo>
                  <a:lnTo>
                    <a:pt x="1648574" y="1833346"/>
                  </a:lnTo>
                  <a:lnTo>
                    <a:pt x="1661426" y="1813610"/>
                  </a:lnTo>
                  <a:lnTo>
                    <a:pt x="1665732" y="1790763"/>
                  </a:lnTo>
                  <a:close/>
                </a:path>
                <a:path w="2803525" h="3928745">
                  <a:moveTo>
                    <a:pt x="1667103" y="754087"/>
                  </a:moveTo>
                  <a:lnTo>
                    <a:pt x="1666836" y="724966"/>
                  </a:lnTo>
                  <a:lnTo>
                    <a:pt x="1666824" y="724077"/>
                  </a:lnTo>
                  <a:lnTo>
                    <a:pt x="1666252" y="724966"/>
                  </a:lnTo>
                  <a:lnTo>
                    <a:pt x="1661845" y="749439"/>
                  </a:lnTo>
                  <a:lnTo>
                    <a:pt x="1666824" y="770661"/>
                  </a:lnTo>
                  <a:lnTo>
                    <a:pt x="1667103" y="754087"/>
                  </a:lnTo>
                  <a:close/>
                </a:path>
                <a:path w="2803525" h="3928745">
                  <a:moveTo>
                    <a:pt x="1700326" y="2185682"/>
                  </a:moveTo>
                  <a:lnTo>
                    <a:pt x="1696453" y="2183130"/>
                  </a:lnTo>
                  <a:lnTo>
                    <a:pt x="1669288" y="2177910"/>
                  </a:lnTo>
                  <a:lnTo>
                    <a:pt x="1642338" y="2183815"/>
                  </a:lnTo>
                  <a:lnTo>
                    <a:pt x="1619872" y="2199271"/>
                  </a:lnTo>
                  <a:lnTo>
                    <a:pt x="1604429" y="2221738"/>
                  </a:lnTo>
                  <a:lnTo>
                    <a:pt x="1598536" y="2248687"/>
                  </a:lnTo>
                  <a:lnTo>
                    <a:pt x="1604225" y="2277033"/>
                  </a:lnTo>
                  <a:lnTo>
                    <a:pt x="1606931" y="2280894"/>
                  </a:lnTo>
                  <a:lnTo>
                    <a:pt x="1630527" y="2256396"/>
                  </a:lnTo>
                  <a:lnTo>
                    <a:pt x="1664639" y="2221522"/>
                  </a:lnTo>
                  <a:lnTo>
                    <a:pt x="1698739" y="2187244"/>
                  </a:lnTo>
                  <a:lnTo>
                    <a:pt x="1700326" y="2185682"/>
                  </a:lnTo>
                  <a:close/>
                </a:path>
                <a:path w="2803525" h="3928745">
                  <a:moveTo>
                    <a:pt x="1726272" y="1595043"/>
                  </a:moveTo>
                  <a:lnTo>
                    <a:pt x="1720634" y="1572018"/>
                  </a:lnTo>
                  <a:lnTo>
                    <a:pt x="1706714" y="1552829"/>
                  </a:lnTo>
                  <a:lnTo>
                    <a:pt x="1686991" y="1539811"/>
                  </a:lnTo>
                  <a:lnTo>
                    <a:pt x="1663890" y="1535328"/>
                  </a:lnTo>
                  <a:lnTo>
                    <a:pt x="1640674" y="1540649"/>
                  </a:lnTo>
                  <a:lnTo>
                    <a:pt x="1621917" y="1554162"/>
                  </a:lnTo>
                  <a:lnTo>
                    <a:pt x="1609471" y="1573860"/>
                  </a:lnTo>
                  <a:lnTo>
                    <a:pt x="1605203" y="1597761"/>
                  </a:lnTo>
                  <a:lnTo>
                    <a:pt x="1610156" y="1621612"/>
                  </a:lnTo>
                  <a:lnTo>
                    <a:pt x="1623085" y="1640332"/>
                  </a:lnTo>
                  <a:lnTo>
                    <a:pt x="1642440" y="1652409"/>
                  </a:lnTo>
                  <a:lnTo>
                    <a:pt x="1666646" y="1656384"/>
                  </a:lnTo>
                  <a:lnTo>
                    <a:pt x="1690319" y="1651114"/>
                  </a:lnTo>
                  <a:lnTo>
                    <a:pt x="1709445" y="1637792"/>
                  </a:lnTo>
                  <a:lnTo>
                    <a:pt x="1722081" y="1618437"/>
                  </a:lnTo>
                  <a:lnTo>
                    <a:pt x="1726272" y="1595043"/>
                  </a:lnTo>
                  <a:close/>
                </a:path>
                <a:path w="2803525" h="3928745">
                  <a:moveTo>
                    <a:pt x="1790065" y="2058060"/>
                  </a:moveTo>
                  <a:lnTo>
                    <a:pt x="1787182" y="2035251"/>
                  </a:lnTo>
                  <a:lnTo>
                    <a:pt x="1776247" y="2016201"/>
                  </a:lnTo>
                  <a:lnTo>
                    <a:pt x="1759038" y="2002929"/>
                  </a:lnTo>
                  <a:lnTo>
                    <a:pt x="1737321" y="1997456"/>
                  </a:lnTo>
                  <a:lnTo>
                    <a:pt x="1715427" y="2001481"/>
                  </a:lnTo>
                  <a:lnTo>
                    <a:pt x="1696834" y="2013775"/>
                  </a:lnTo>
                  <a:lnTo>
                    <a:pt x="1683943" y="2031974"/>
                  </a:lnTo>
                  <a:lnTo>
                    <a:pt x="1679155" y="2053767"/>
                  </a:lnTo>
                  <a:lnTo>
                    <a:pt x="1683448" y="2074392"/>
                  </a:lnTo>
                  <a:lnTo>
                    <a:pt x="1695043" y="2091575"/>
                  </a:lnTo>
                  <a:lnTo>
                    <a:pt x="1712175" y="2103526"/>
                  </a:lnTo>
                  <a:lnTo>
                    <a:pt x="1733080" y="2108466"/>
                  </a:lnTo>
                  <a:lnTo>
                    <a:pt x="1754784" y="2105380"/>
                  </a:lnTo>
                  <a:lnTo>
                    <a:pt x="1772386" y="2095169"/>
                  </a:lnTo>
                  <a:lnTo>
                    <a:pt x="1784591" y="2079015"/>
                  </a:lnTo>
                  <a:lnTo>
                    <a:pt x="1790065" y="2058060"/>
                  </a:lnTo>
                  <a:close/>
                </a:path>
                <a:path w="2803525" h="3928745">
                  <a:moveTo>
                    <a:pt x="1797989" y="1402346"/>
                  </a:moveTo>
                  <a:lnTo>
                    <a:pt x="1793392" y="1376235"/>
                  </a:lnTo>
                  <a:lnTo>
                    <a:pt x="1779727" y="1354518"/>
                  </a:lnTo>
                  <a:lnTo>
                    <a:pt x="1759038" y="1339392"/>
                  </a:lnTo>
                  <a:lnTo>
                    <a:pt x="1740700" y="1334858"/>
                  </a:lnTo>
                  <a:lnTo>
                    <a:pt x="1731772" y="1348384"/>
                  </a:lnTo>
                  <a:lnTo>
                    <a:pt x="1700174" y="1393685"/>
                  </a:lnTo>
                  <a:lnTo>
                    <a:pt x="1671739" y="1432471"/>
                  </a:lnTo>
                  <a:lnTo>
                    <a:pt x="1682750" y="1448638"/>
                  </a:lnTo>
                  <a:lnTo>
                    <a:pt x="1704022" y="1462963"/>
                  </a:lnTo>
                  <a:lnTo>
                    <a:pt x="1730006" y="1468310"/>
                  </a:lnTo>
                  <a:lnTo>
                    <a:pt x="1756054" y="1463243"/>
                  </a:lnTo>
                  <a:lnTo>
                    <a:pt x="1777504" y="1449184"/>
                  </a:lnTo>
                  <a:lnTo>
                    <a:pt x="1792185" y="1428191"/>
                  </a:lnTo>
                  <a:lnTo>
                    <a:pt x="1797989" y="1402346"/>
                  </a:lnTo>
                  <a:close/>
                </a:path>
                <a:path w="2803525" h="3928745">
                  <a:moveTo>
                    <a:pt x="1856054" y="1856079"/>
                  </a:moveTo>
                  <a:lnTo>
                    <a:pt x="1851139" y="1835823"/>
                  </a:lnTo>
                  <a:lnTo>
                    <a:pt x="1851088" y="1835569"/>
                  </a:lnTo>
                  <a:lnTo>
                    <a:pt x="1838972" y="1818944"/>
                  </a:lnTo>
                  <a:lnTo>
                    <a:pt x="1821573" y="1807832"/>
                  </a:lnTo>
                  <a:lnTo>
                    <a:pt x="1822005" y="1807832"/>
                  </a:lnTo>
                  <a:lnTo>
                    <a:pt x="1821053" y="1807654"/>
                  </a:lnTo>
                  <a:lnTo>
                    <a:pt x="1817954" y="1807070"/>
                  </a:lnTo>
                  <a:lnTo>
                    <a:pt x="1800250" y="1803730"/>
                  </a:lnTo>
                  <a:lnTo>
                    <a:pt x="1778850" y="1807832"/>
                  </a:lnTo>
                  <a:lnTo>
                    <a:pt x="1761947" y="1818944"/>
                  </a:lnTo>
                  <a:lnTo>
                    <a:pt x="1750809" y="1835823"/>
                  </a:lnTo>
                  <a:lnTo>
                    <a:pt x="1746656" y="1857209"/>
                  </a:lnTo>
                  <a:lnTo>
                    <a:pt x="1748764" y="1868538"/>
                  </a:lnTo>
                  <a:lnTo>
                    <a:pt x="1750504" y="1877796"/>
                  </a:lnTo>
                  <a:lnTo>
                    <a:pt x="1750606" y="1878342"/>
                  </a:lnTo>
                  <a:lnTo>
                    <a:pt x="1761756" y="1895906"/>
                  </a:lnTo>
                  <a:lnTo>
                    <a:pt x="1778419" y="1908098"/>
                  </a:lnTo>
                  <a:lnTo>
                    <a:pt x="1798916" y="1913115"/>
                  </a:lnTo>
                  <a:lnTo>
                    <a:pt x="1820633" y="1908886"/>
                  </a:lnTo>
                  <a:lnTo>
                    <a:pt x="1839125" y="1896262"/>
                  </a:lnTo>
                  <a:lnTo>
                    <a:pt x="1851787" y="1877796"/>
                  </a:lnTo>
                  <a:lnTo>
                    <a:pt x="1856054" y="1856079"/>
                  </a:lnTo>
                  <a:close/>
                </a:path>
                <a:path w="2803525" h="3928745">
                  <a:moveTo>
                    <a:pt x="1867496" y="1206563"/>
                  </a:moveTo>
                  <a:lnTo>
                    <a:pt x="1862226" y="1178331"/>
                  </a:lnTo>
                  <a:lnTo>
                    <a:pt x="1847126" y="1155560"/>
                  </a:lnTo>
                  <a:lnTo>
                    <a:pt x="1839950" y="1169606"/>
                  </a:lnTo>
                  <a:lnTo>
                    <a:pt x="1815541" y="1214094"/>
                  </a:lnTo>
                  <a:lnTo>
                    <a:pt x="1789404" y="1258658"/>
                  </a:lnTo>
                  <a:lnTo>
                    <a:pt x="1780616" y="1272755"/>
                  </a:lnTo>
                  <a:lnTo>
                    <a:pt x="1791423" y="1275410"/>
                  </a:lnTo>
                  <a:lnTo>
                    <a:pt x="1820519" y="1271257"/>
                  </a:lnTo>
                  <a:lnTo>
                    <a:pt x="1844484" y="1256957"/>
                  </a:lnTo>
                  <a:lnTo>
                    <a:pt x="1860931" y="1234681"/>
                  </a:lnTo>
                  <a:lnTo>
                    <a:pt x="1867496" y="1206563"/>
                  </a:lnTo>
                  <a:close/>
                </a:path>
                <a:path w="2803525" h="3928745">
                  <a:moveTo>
                    <a:pt x="1923199" y="1660448"/>
                  </a:moveTo>
                  <a:lnTo>
                    <a:pt x="1917661" y="1635925"/>
                  </a:lnTo>
                  <a:lnTo>
                    <a:pt x="1903603" y="1616392"/>
                  </a:lnTo>
                  <a:lnTo>
                    <a:pt x="1883079" y="1603743"/>
                  </a:lnTo>
                  <a:lnTo>
                    <a:pt x="1858137" y="1599882"/>
                  </a:lnTo>
                  <a:lnTo>
                    <a:pt x="1834883" y="1605419"/>
                  </a:lnTo>
                  <a:lnTo>
                    <a:pt x="1816036" y="1618627"/>
                  </a:lnTo>
                  <a:lnTo>
                    <a:pt x="1803311" y="1637753"/>
                  </a:lnTo>
                  <a:lnTo>
                    <a:pt x="1798561" y="1660436"/>
                  </a:lnTo>
                  <a:lnTo>
                    <a:pt x="1798434" y="1660994"/>
                  </a:lnTo>
                  <a:lnTo>
                    <a:pt x="1816582" y="1705686"/>
                  </a:lnTo>
                  <a:lnTo>
                    <a:pt x="1861108" y="1724329"/>
                  </a:lnTo>
                  <a:lnTo>
                    <a:pt x="1885556" y="1719199"/>
                  </a:lnTo>
                  <a:lnTo>
                    <a:pt x="1905444" y="1705394"/>
                  </a:lnTo>
                  <a:lnTo>
                    <a:pt x="1918703" y="1685086"/>
                  </a:lnTo>
                  <a:lnTo>
                    <a:pt x="1923084" y="1661007"/>
                  </a:lnTo>
                  <a:lnTo>
                    <a:pt x="1923199" y="1660448"/>
                  </a:lnTo>
                  <a:close/>
                </a:path>
                <a:path w="2803525" h="3928745">
                  <a:moveTo>
                    <a:pt x="1928025" y="1007630"/>
                  </a:moveTo>
                  <a:lnTo>
                    <a:pt x="1923389" y="986459"/>
                  </a:lnTo>
                  <a:lnTo>
                    <a:pt x="1905139" y="1031760"/>
                  </a:lnTo>
                  <a:lnTo>
                    <a:pt x="1887131" y="1072908"/>
                  </a:lnTo>
                  <a:lnTo>
                    <a:pt x="1906816" y="1059510"/>
                  </a:lnTo>
                  <a:lnTo>
                    <a:pt x="1922576" y="1036002"/>
                  </a:lnTo>
                  <a:lnTo>
                    <a:pt x="1928025" y="1007630"/>
                  </a:lnTo>
                  <a:close/>
                </a:path>
                <a:path w="2803525" h="3928745">
                  <a:moveTo>
                    <a:pt x="1988375" y="1466151"/>
                  </a:moveTo>
                  <a:lnTo>
                    <a:pt x="1983257" y="1441627"/>
                  </a:lnTo>
                  <a:lnTo>
                    <a:pt x="1969300" y="1421536"/>
                  </a:lnTo>
                  <a:lnTo>
                    <a:pt x="1948840" y="1408163"/>
                  </a:lnTo>
                  <a:lnTo>
                    <a:pt x="1927034" y="1404302"/>
                  </a:lnTo>
                  <a:lnTo>
                    <a:pt x="1924253" y="1403819"/>
                  </a:lnTo>
                  <a:lnTo>
                    <a:pt x="1899920" y="1409776"/>
                  </a:lnTo>
                  <a:lnTo>
                    <a:pt x="1880628" y="1424355"/>
                  </a:lnTo>
                  <a:lnTo>
                    <a:pt x="1868335" y="1445323"/>
                  </a:lnTo>
                  <a:lnTo>
                    <a:pt x="1865020" y="1470456"/>
                  </a:lnTo>
                  <a:lnTo>
                    <a:pt x="1871116" y="1493774"/>
                  </a:lnTo>
                  <a:lnTo>
                    <a:pt x="1884819" y="1511973"/>
                  </a:lnTo>
                  <a:lnTo>
                    <a:pt x="1904504" y="1523619"/>
                  </a:lnTo>
                  <a:lnTo>
                    <a:pt x="1928533" y="1527225"/>
                  </a:lnTo>
                  <a:lnTo>
                    <a:pt x="1951951" y="1521815"/>
                  </a:lnTo>
                  <a:lnTo>
                    <a:pt x="1970925" y="1508620"/>
                  </a:lnTo>
                  <a:lnTo>
                    <a:pt x="1983663" y="1489443"/>
                  </a:lnTo>
                  <a:lnTo>
                    <a:pt x="1988375" y="1466151"/>
                  </a:lnTo>
                  <a:close/>
                </a:path>
                <a:path w="2803525" h="3928745">
                  <a:moveTo>
                    <a:pt x="1992274" y="809371"/>
                  </a:moveTo>
                  <a:lnTo>
                    <a:pt x="1987283" y="788936"/>
                  </a:lnTo>
                  <a:lnTo>
                    <a:pt x="1975573" y="832053"/>
                  </a:lnTo>
                  <a:lnTo>
                    <a:pt x="1964461" y="868654"/>
                  </a:lnTo>
                  <a:lnTo>
                    <a:pt x="1973491" y="862291"/>
                  </a:lnTo>
                  <a:lnTo>
                    <a:pt x="1987969" y="838593"/>
                  </a:lnTo>
                  <a:lnTo>
                    <a:pt x="1992274" y="809371"/>
                  </a:lnTo>
                  <a:close/>
                </a:path>
                <a:path w="2803525" h="3928745">
                  <a:moveTo>
                    <a:pt x="2046909" y="1870494"/>
                  </a:moveTo>
                  <a:lnTo>
                    <a:pt x="2046351" y="1869668"/>
                  </a:lnTo>
                  <a:lnTo>
                    <a:pt x="2024126" y="1853857"/>
                  </a:lnTo>
                  <a:lnTo>
                    <a:pt x="1997583" y="1847646"/>
                  </a:lnTo>
                  <a:lnTo>
                    <a:pt x="1970900" y="1852815"/>
                  </a:lnTo>
                  <a:lnTo>
                    <a:pt x="1948700" y="1867725"/>
                  </a:lnTo>
                  <a:lnTo>
                    <a:pt x="1933435" y="1889925"/>
                  </a:lnTo>
                  <a:lnTo>
                    <a:pt x="1927567" y="1916988"/>
                  </a:lnTo>
                  <a:lnTo>
                    <a:pt x="1932482" y="1944509"/>
                  </a:lnTo>
                  <a:lnTo>
                    <a:pt x="1942096" y="1959457"/>
                  </a:lnTo>
                  <a:lnTo>
                    <a:pt x="1970849" y="1934464"/>
                  </a:lnTo>
                  <a:lnTo>
                    <a:pt x="2004745" y="1905571"/>
                  </a:lnTo>
                  <a:lnTo>
                    <a:pt x="2038616" y="1877288"/>
                  </a:lnTo>
                  <a:lnTo>
                    <a:pt x="2046909" y="1870494"/>
                  </a:lnTo>
                  <a:close/>
                </a:path>
                <a:path w="2803525" h="3928745">
                  <a:moveTo>
                    <a:pt x="2050326" y="1268450"/>
                  </a:moveTo>
                  <a:lnTo>
                    <a:pt x="2045042" y="1245044"/>
                  </a:lnTo>
                  <a:lnTo>
                    <a:pt x="2031733" y="1226629"/>
                  </a:lnTo>
                  <a:lnTo>
                    <a:pt x="2029345" y="1225181"/>
                  </a:lnTo>
                  <a:lnTo>
                    <a:pt x="2012238" y="1214843"/>
                  </a:lnTo>
                  <a:lnTo>
                    <a:pt x="1966366" y="1216812"/>
                  </a:lnTo>
                  <a:lnTo>
                    <a:pt x="1936051" y="1247749"/>
                  </a:lnTo>
                  <a:lnTo>
                    <a:pt x="1931390" y="1269530"/>
                  </a:lnTo>
                  <a:lnTo>
                    <a:pt x="1936254" y="1292085"/>
                  </a:lnTo>
                  <a:lnTo>
                    <a:pt x="1936292" y="1292263"/>
                  </a:lnTo>
                  <a:lnTo>
                    <a:pt x="1949792" y="1311732"/>
                  </a:lnTo>
                  <a:lnTo>
                    <a:pt x="1969236" y="1325283"/>
                  </a:lnTo>
                  <a:lnTo>
                    <a:pt x="1991982" y="1330248"/>
                  </a:lnTo>
                  <a:lnTo>
                    <a:pt x="2014943" y="1325143"/>
                  </a:lnTo>
                  <a:lnTo>
                    <a:pt x="2033638" y="1311732"/>
                  </a:lnTo>
                  <a:lnTo>
                    <a:pt x="2046033" y="1292263"/>
                  </a:lnTo>
                  <a:lnTo>
                    <a:pt x="2046147" y="1292085"/>
                  </a:lnTo>
                  <a:lnTo>
                    <a:pt x="2050326" y="1268450"/>
                  </a:lnTo>
                  <a:close/>
                </a:path>
                <a:path w="2803525" h="3928745">
                  <a:moveTo>
                    <a:pt x="2058593" y="615365"/>
                  </a:moveTo>
                  <a:lnTo>
                    <a:pt x="2052472" y="588251"/>
                  </a:lnTo>
                  <a:lnTo>
                    <a:pt x="2037118" y="566293"/>
                  </a:lnTo>
                  <a:lnTo>
                    <a:pt x="2030730" y="562102"/>
                  </a:lnTo>
                  <a:lnTo>
                    <a:pt x="2029282" y="574471"/>
                  </a:lnTo>
                  <a:lnTo>
                    <a:pt x="2021636" y="626567"/>
                  </a:lnTo>
                  <a:lnTo>
                    <a:pt x="2012429" y="678395"/>
                  </a:lnTo>
                  <a:lnTo>
                    <a:pt x="2011222" y="684161"/>
                  </a:lnTo>
                  <a:lnTo>
                    <a:pt x="2014486" y="683488"/>
                  </a:lnTo>
                  <a:lnTo>
                    <a:pt x="2037778" y="667410"/>
                  </a:lnTo>
                  <a:lnTo>
                    <a:pt x="2053361" y="643788"/>
                  </a:lnTo>
                  <a:lnTo>
                    <a:pt x="2058593" y="615365"/>
                  </a:lnTo>
                  <a:close/>
                </a:path>
                <a:path w="2803525" h="3928745">
                  <a:moveTo>
                    <a:pt x="2109330" y="1726387"/>
                  </a:moveTo>
                  <a:lnTo>
                    <a:pt x="2106625" y="1704962"/>
                  </a:lnTo>
                  <a:lnTo>
                    <a:pt x="2096109" y="1687029"/>
                  </a:lnTo>
                  <a:lnTo>
                    <a:pt x="2079510" y="1674520"/>
                  </a:lnTo>
                  <a:lnTo>
                    <a:pt x="2058581" y="1669427"/>
                  </a:lnTo>
                  <a:lnTo>
                    <a:pt x="2038578" y="1672666"/>
                  </a:lnTo>
                  <a:lnTo>
                    <a:pt x="2021789" y="1682826"/>
                  </a:lnTo>
                  <a:lnTo>
                    <a:pt x="2009825" y="1698434"/>
                  </a:lnTo>
                  <a:lnTo>
                    <a:pt x="2004339" y="1718017"/>
                  </a:lnTo>
                  <a:lnTo>
                    <a:pt x="2007031" y="1739366"/>
                  </a:lnTo>
                  <a:lnTo>
                    <a:pt x="2017572" y="1757273"/>
                  </a:lnTo>
                  <a:lnTo>
                    <a:pt x="2034197" y="1769757"/>
                  </a:lnTo>
                  <a:lnTo>
                    <a:pt x="2055139" y="1774850"/>
                  </a:lnTo>
                  <a:lnTo>
                    <a:pt x="2075040" y="1771548"/>
                  </a:lnTo>
                  <a:lnTo>
                    <a:pt x="2091842" y="1761363"/>
                  </a:lnTo>
                  <a:lnTo>
                    <a:pt x="2103831" y="1745805"/>
                  </a:lnTo>
                  <a:lnTo>
                    <a:pt x="2109330" y="1726387"/>
                  </a:lnTo>
                  <a:close/>
                </a:path>
                <a:path w="2803525" h="3928745">
                  <a:moveTo>
                    <a:pt x="2110854" y="1072692"/>
                  </a:moveTo>
                  <a:lnTo>
                    <a:pt x="2106688" y="1054519"/>
                  </a:lnTo>
                  <a:lnTo>
                    <a:pt x="2106066" y="1051788"/>
                  </a:lnTo>
                  <a:lnTo>
                    <a:pt x="2105456" y="1049134"/>
                  </a:lnTo>
                  <a:lnTo>
                    <a:pt x="2091855" y="1030046"/>
                  </a:lnTo>
                  <a:lnTo>
                    <a:pt x="2072297" y="1017549"/>
                  </a:lnTo>
                  <a:lnTo>
                    <a:pt x="2049005" y="1013790"/>
                  </a:lnTo>
                  <a:lnTo>
                    <a:pt x="2027428" y="1019505"/>
                  </a:lnTo>
                  <a:lnTo>
                    <a:pt x="2009152" y="1032776"/>
                  </a:lnTo>
                  <a:lnTo>
                    <a:pt x="1996363" y="1051356"/>
                  </a:lnTo>
                  <a:lnTo>
                    <a:pt x="1991334" y="1072692"/>
                  </a:lnTo>
                  <a:lnTo>
                    <a:pt x="1991271" y="1073010"/>
                  </a:lnTo>
                  <a:lnTo>
                    <a:pt x="1995665" y="1096251"/>
                  </a:lnTo>
                  <a:lnTo>
                    <a:pt x="2008619" y="1115466"/>
                  </a:lnTo>
                  <a:lnTo>
                    <a:pt x="2028012" y="1128547"/>
                  </a:lnTo>
                  <a:lnTo>
                    <a:pt x="2051735" y="1133373"/>
                  </a:lnTo>
                  <a:lnTo>
                    <a:pt x="2075573" y="1128725"/>
                  </a:lnTo>
                  <a:lnTo>
                    <a:pt x="2094458" y="1115936"/>
                  </a:lnTo>
                  <a:lnTo>
                    <a:pt x="2106765" y="1096695"/>
                  </a:lnTo>
                  <a:lnTo>
                    <a:pt x="2110790" y="1073010"/>
                  </a:lnTo>
                  <a:lnTo>
                    <a:pt x="2110854" y="1072692"/>
                  </a:lnTo>
                  <a:close/>
                </a:path>
                <a:path w="2803525" h="3928745">
                  <a:moveTo>
                    <a:pt x="2112429" y="419595"/>
                  </a:moveTo>
                  <a:lnTo>
                    <a:pt x="2106752" y="393649"/>
                  </a:lnTo>
                  <a:lnTo>
                    <a:pt x="2092299" y="373126"/>
                  </a:lnTo>
                  <a:lnTo>
                    <a:pt x="2070950" y="359816"/>
                  </a:lnTo>
                  <a:lnTo>
                    <a:pt x="2066467" y="359092"/>
                  </a:lnTo>
                  <a:lnTo>
                    <a:pt x="2064143" y="362381"/>
                  </a:lnTo>
                  <a:lnTo>
                    <a:pt x="2046135" y="409994"/>
                  </a:lnTo>
                  <a:lnTo>
                    <a:pt x="2040382" y="462267"/>
                  </a:lnTo>
                  <a:lnTo>
                    <a:pt x="2040077" y="472274"/>
                  </a:lnTo>
                  <a:lnTo>
                    <a:pt x="2039353" y="482295"/>
                  </a:lnTo>
                  <a:lnTo>
                    <a:pt x="2039264" y="483628"/>
                  </a:lnTo>
                  <a:lnTo>
                    <a:pt x="2038997" y="486410"/>
                  </a:lnTo>
                  <a:lnTo>
                    <a:pt x="2048560" y="488162"/>
                  </a:lnTo>
                  <a:lnTo>
                    <a:pt x="2074113" y="482295"/>
                  </a:lnTo>
                  <a:lnTo>
                    <a:pt x="2094560" y="467537"/>
                  </a:lnTo>
                  <a:lnTo>
                    <a:pt x="2107971" y="445947"/>
                  </a:lnTo>
                  <a:lnTo>
                    <a:pt x="2112429" y="419595"/>
                  </a:lnTo>
                  <a:close/>
                </a:path>
                <a:path w="2803525" h="3928745">
                  <a:moveTo>
                    <a:pt x="2177681" y="876858"/>
                  </a:moveTo>
                  <a:lnTo>
                    <a:pt x="2172601" y="854951"/>
                  </a:lnTo>
                  <a:lnTo>
                    <a:pt x="2171115" y="852817"/>
                  </a:lnTo>
                  <a:lnTo>
                    <a:pt x="2159978" y="836866"/>
                  </a:lnTo>
                  <a:lnTo>
                    <a:pt x="2141613" y="824382"/>
                  </a:lnTo>
                  <a:lnTo>
                    <a:pt x="2119350" y="819315"/>
                  </a:lnTo>
                  <a:lnTo>
                    <a:pt x="2095233" y="823125"/>
                  </a:lnTo>
                  <a:lnTo>
                    <a:pt x="2075840" y="835177"/>
                  </a:lnTo>
                  <a:lnTo>
                    <a:pt x="2062835" y="853897"/>
                  </a:lnTo>
                  <a:lnTo>
                    <a:pt x="2057933" y="877684"/>
                  </a:lnTo>
                  <a:lnTo>
                    <a:pt x="2062480" y="901458"/>
                  </a:lnTo>
                  <a:lnTo>
                    <a:pt x="2075319" y="921004"/>
                  </a:lnTo>
                  <a:lnTo>
                    <a:pt x="2094382" y="934212"/>
                  </a:lnTo>
                  <a:lnTo>
                    <a:pt x="2117585" y="938923"/>
                  </a:lnTo>
                  <a:lnTo>
                    <a:pt x="2140445" y="933488"/>
                  </a:lnTo>
                  <a:lnTo>
                    <a:pt x="2149792" y="926769"/>
                  </a:lnTo>
                  <a:lnTo>
                    <a:pt x="2159838" y="919530"/>
                  </a:lnTo>
                  <a:lnTo>
                    <a:pt x="2173135" y="899744"/>
                  </a:lnTo>
                  <a:lnTo>
                    <a:pt x="2177681" y="876858"/>
                  </a:lnTo>
                  <a:close/>
                </a:path>
                <a:path w="2803525" h="3928745">
                  <a:moveTo>
                    <a:pt x="2183346" y="1524342"/>
                  </a:moveTo>
                  <a:lnTo>
                    <a:pt x="2183231" y="1523885"/>
                  </a:lnTo>
                  <a:lnTo>
                    <a:pt x="2178088" y="1500911"/>
                  </a:lnTo>
                  <a:lnTo>
                    <a:pt x="2164994" y="1481848"/>
                  </a:lnTo>
                  <a:lnTo>
                    <a:pt x="2146223" y="1469161"/>
                  </a:lnTo>
                  <a:lnTo>
                    <a:pt x="2146770" y="1469161"/>
                  </a:lnTo>
                  <a:lnTo>
                    <a:pt x="2146249" y="1469059"/>
                  </a:lnTo>
                  <a:lnTo>
                    <a:pt x="2122627" y="1464119"/>
                  </a:lnTo>
                  <a:lnTo>
                    <a:pt x="2098090" y="1469059"/>
                  </a:lnTo>
                  <a:lnTo>
                    <a:pt x="2097544" y="1469161"/>
                  </a:lnTo>
                  <a:lnTo>
                    <a:pt x="2097925" y="1469161"/>
                  </a:lnTo>
                  <a:lnTo>
                    <a:pt x="2077923" y="1482890"/>
                  </a:lnTo>
                  <a:lnTo>
                    <a:pt x="2064423" y="1503273"/>
                  </a:lnTo>
                  <a:lnTo>
                    <a:pt x="2059901" y="1527835"/>
                  </a:lnTo>
                  <a:lnTo>
                    <a:pt x="2065718" y="1552206"/>
                  </a:lnTo>
                  <a:lnTo>
                    <a:pt x="2080158" y="1571599"/>
                  </a:lnTo>
                  <a:lnTo>
                    <a:pt x="2101049" y="1584020"/>
                  </a:lnTo>
                  <a:lnTo>
                    <a:pt x="2126170" y="1587500"/>
                  </a:lnTo>
                  <a:lnTo>
                    <a:pt x="2149500" y="1581543"/>
                  </a:lnTo>
                  <a:lnTo>
                    <a:pt x="2167801" y="1567942"/>
                  </a:lnTo>
                  <a:lnTo>
                    <a:pt x="2179574" y="1548320"/>
                  </a:lnTo>
                  <a:lnTo>
                    <a:pt x="2183346" y="1524342"/>
                  </a:lnTo>
                  <a:close/>
                </a:path>
                <a:path w="2803525" h="3928745">
                  <a:moveTo>
                    <a:pt x="2242261" y="684212"/>
                  </a:moveTo>
                  <a:lnTo>
                    <a:pt x="2238159" y="660285"/>
                  </a:lnTo>
                  <a:lnTo>
                    <a:pt x="2225929" y="640575"/>
                  </a:lnTo>
                  <a:lnTo>
                    <a:pt x="2217166" y="634085"/>
                  </a:lnTo>
                  <a:lnTo>
                    <a:pt x="2216785" y="633793"/>
                  </a:lnTo>
                  <a:lnTo>
                    <a:pt x="2207209" y="626757"/>
                  </a:lnTo>
                  <a:lnTo>
                    <a:pt x="2184095" y="621207"/>
                  </a:lnTo>
                  <a:lnTo>
                    <a:pt x="2161006" y="625500"/>
                  </a:lnTo>
                  <a:lnTo>
                    <a:pt x="2141169" y="638378"/>
                  </a:lnTo>
                  <a:lnTo>
                    <a:pt x="2127059" y="657466"/>
                  </a:lnTo>
                  <a:lnTo>
                    <a:pt x="2121204" y="680427"/>
                  </a:lnTo>
                  <a:lnTo>
                    <a:pt x="2125154" y="703872"/>
                  </a:lnTo>
                  <a:lnTo>
                    <a:pt x="2137626" y="723353"/>
                  </a:lnTo>
                  <a:lnTo>
                    <a:pt x="2156637" y="736841"/>
                  </a:lnTo>
                  <a:lnTo>
                    <a:pt x="2180259" y="742289"/>
                  </a:lnTo>
                  <a:lnTo>
                    <a:pt x="2204516" y="738492"/>
                  </a:lnTo>
                  <a:lnTo>
                    <a:pt x="2223986" y="726554"/>
                  </a:lnTo>
                  <a:lnTo>
                    <a:pt x="2237092" y="707974"/>
                  </a:lnTo>
                  <a:lnTo>
                    <a:pt x="2242261" y="684212"/>
                  </a:lnTo>
                  <a:close/>
                </a:path>
                <a:path w="2803525" h="3928745">
                  <a:moveTo>
                    <a:pt x="2255977" y="1709928"/>
                  </a:moveTo>
                  <a:lnTo>
                    <a:pt x="2196922" y="1732711"/>
                  </a:lnTo>
                  <a:lnTo>
                    <a:pt x="2178380" y="1766912"/>
                  </a:lnTo>
                  <a:lnTo>
                    <a:pt x="2203691" y="1747875"/>
                  </a:lnTo>
                  <a:lnTo>
                    <a:pt x="2247430" y="1715973"/>
                  </a:lnTo>
                  <a:lnTo>
                    <a:pt x="2255977" y="1709928"/>
                  </a:lnTo>
                  <a:close/>
                </a:path>
                <a:path w="2803525" h="3928745">
                  <a:moveTo>
                    <a:pt x="2260930" y="1331048"/>
                  </a:moveTo>
                  <a:lnTo>
                    <a:pt x="2255570" y="1302727"/>
                  </a:lnTo>
                  <a:lnTo>
                    <a:pt x="2255494" y="1302334"/>
                  </a:lnTo>
                  <a:lnTo>
                    <a:pt x="2240267" y="1278648"/>
                  </a:lnTo>
                  <a:lnTo>
                    <a:pt x="2217458" y="1262341"/>
                  </a:lnTo>
                  <a:lnTo>
                    <a:pt x="2189302" y="1255763"/>
                  </a:lnTo>
                  <a:lnTo>
                    <a:pt x="2159914" y="1261389"/>
                  </a:lnTo>
                  <a:lnTo>
                    <a:pt x="2135263" y="1278102"/>
                  </a:lnTo>
                  <a:lnTo>
                    <a:pt x="2118487" y="1302727"/>
                  </a:lnTo>
                  <a:lnTo>
                    <a:pt x="2112746" y="1332103"/>
                  </a:lnTo>
                  <a:lnTo>
                    <a:pt x="2119249" y="1360271"/>
                  </a:lnTo>
                  <a:lnTo>
                    <a:pt x="2135492" y="1383131"/>
                  </a:lnTo>
                  <a:lnTo>
                    <a:pt x="2159139" y="1398460"/>
                  </a:lnTo>
                  <a:lnTo>
                    <a:pt x="2187841" y="1403985"/>
                  </a:lnTo>
                  <a:lnTo>
                    <a:pt x="2216442" y="1398257"/>
                  </a:lnTo>
                  <a:lnTo>
                    <a:pt x="2239581" y="1382788"/>
                  </a:lnTo>
                  <a:lnTo>
                    <a:pt x="2255126" y="1359662"/>
                  </a:lnTo>
                  <a:lnTo>
                    <a:pt x="2260930" y="1331048"/>
                  </a:lnTo>
                  <a:close/>
                </a:path>
                <a:path w="2803525" h="3928745">
                  <a:moveTo>
                    <a:pt x="2292451" y="486575"/>
                  </a:moveTo>
                  <a:lnTo>
                    <a:pt x="2288705" y="466407"/>
                  </a:lnTo>
                  <a:lnTo>
                    <a:pt x="2278291" y="450621"/>
                  </a:lnTo>
                  <a:lnTo>
                    <a:pt x="2262378" y="440359"/>
                  </a:lnTo>
                  <a:lnTo>
                    <a:pt x="2242147" y="436816"/>
                  </a:lnTo>
                  <a:lnTo>
                    <a:pt x="2222157" y="440867"/>
                  </a:lnTo>
                  <a:lnTo>
                    <a:pt x="2205990" y="451637"/>
                  </a:lnTo>
                  <a:lnTo>
                    <a:pt x="2195220" y="467550"/>
                  </a:lnTo>
                  <a:lnTo>
                    <a:pt x="2191512" y="486575"/>
                  </a:lnTo>
                  <a:lnTo>
                    <a:pt x="2191423" y="487070"/>
                  </a:lnTo>
                  <a:lnTo>
                    <a:pt x="2195779" y="506298"/>
                  </a:lnTo>
                  <a:lnTo>
                    <a:pt x="2207120" y="522490"/>
                  </a:lnTo>
                  <a:lnTo>
                    <a:pt x="2223427" y="533666"/>
                  </a:lnTo>
                  <a:lnTo>
                    <a:pt x="2229091" y="534898"/>
                  </a:lnTo>
                  <a:lnTo>
                    <a:pt x="2234400" y="536054"/>
                  </a:lnTo>
                  <a:lnTo>
                    <a:pt x="2277922" y="522846"/>
                  </a:lnTo>
                  <a:lnTo>
                    <a:pt x="2288692" y="505815"/>
                  </a:lnTo>
                  <a:lnTo>
                    <a:pt x="2292350" y="487070"/>
                  </a:lnTo>
                  <a:lnTo>
                    <a:pt x="2292451" y="486575"/>
                  </a:lnTo>
                  <a:close/>
                </a:path>
                <a:path w="2803525" h="3928745">
                  <a:moveTo>
                    <a:pt x="2319959" y="1131722"/>
                  </a:moveTo>
                  <a:lnTo>
                    <a:pt x="2313000" y="1103757"/>
                  </a:lnTo>
                  <a:lnTo>
                    <a:pt x="2296236" y="1081239"/>
                  </a:lnTo>
                  <a:lnTo>
                    <a:pt x="2272309" y="1066596"/>
                  </a:lnTo>
                  <a:lnTo>
                    <a:pt x="2243874" y="1062240"/>
                  </a:lnTo>
                  <a:lnTo>
                    <a:pt x="2217102" y="1068959"/>
                  </a:lnTo>
                  <a:lnTo>
                    <a:pt x="2195538" y="1084656"/>
                  </a:lnTo>
                  <a:lnTo>
                    <a:pt x="2181148" y="1107224"/>
                  </a:lnTo>
                  <a:lnTo>
                    <a:pt x="2175929" y="1134541"/>
                  </a:lnTo>
                  <a:lnTo>
                    <a:pt x="2181631" y="1163129"/>
                  </a:lnTo>
                  <a:lnTo>
                    <a:pt x="2197189" y="1186014"/>
                  </a:lnTo>
                  <a:lnTo>
                    <a:pt x="2220430" y="1201064"/>
                  </a:lnTo>
                  <a:lnTo>
                    <a:pt x="2249195" y="1206157"/>
                  </a:lnTo>
                  <a:lnTo>
                    <a:pt x="2277668" y="1199857"/>
                  </a:lnTo>
                  <a:lnTo>
                    <a:pt x="2300452" y="1183792"/>
                  </a:lnTo>
                  <a:lnTo>
                    <a:pt x="2315286" y="1160297"/>
                  </a:lnTo>
                  <a:lnTo>
                    <a:pt x="2319959" y="1131722"/>
                  </a:lnTo>
                  <a:close/>
                </a:path>
                <a:path w="2803525" h="3928745">
                  <a:moveTo>
                    <a:pt x="2378583" y="1589608"/>
                  </a:moveTo>
                  <a:lnTo>
                    <a:pt x="2373338" y="1567738"/>
                  </a:lnTo>
                  <a:lnTo>
                    <a:pt x="2360574" y="1549742"/>
                  </a:lnTo>
                  <a:lnTo>
                    <a:pt x="2342121" y="1537398"/>
                  </a:lnTo>
                  <a:lnTo>
                    <a:pt x="2319807" y="1532470"/>
                  </a:lnTo>
                  <a:lnTo>
                    <a:pt x="2295753" y="1536433"/>
                  </a:lnTo>
                  <a:lnTo>
                    <a:pt x="2276449" y="1548650"/>
                  </a:lnTo>
                  <a:lnTo>
                    <a:pt x="2263571" y="1567472"/>
                  </a:lnTo>
                  <a:lnTo>
                    <a:pt x="2258822" y="1591297"/>
                  </a:lnTo>
                  <a:lnTo>
                    <a:pt x="2263533" y="1615020"/>
                  </a:lnTo>
                  <a:lnTo>
                    <a:pt x="2276525" y="1634490"/>
                  </a:lnTo>
                  <a:lnTo>
                    <a:pt x="2295690" y="1647558"/>
                  </a:lnTo>
                  <a:lnTo>
                    <a:pt x="2318893" y="1652092"/>
                  </a:lnTo>
                  <a:lnTo>
                    <a:pt x="2341753" y="1646478"/>
                  </a:lnTo>
                  <a:lnTo>
                    <a:pt x="2361069" y="1632369"/>
                  </a:lnTo>
                  <a:lnTo>
                    <a:pt x="2374214" y="1612493"/>
                  </a:lnTo>
                  <a:lnTo>
                    <a:pt x="2378583" y="1589608"/>
                  </a:lnTo>
                  <a:close/>
                </a:path>
                <a:path w="2803525" h="3928745">
                  <a:moveTo>
                    <a:pt x="2382736" y="943267"/>
                  </a:moveTo>
                  <a:lnTo>
                    <a:pt x="2378786" y="913930"/>
                  </a:lnTo>
                  <a:lnTo>
                    <a:pt x="2364651" y="890333"/>
                  </a:lnTo>
                  <a:lnTo>
                    <a:pt x="2342248" y="874560"/>
                  </a:lnTo>
                  <a:lnTo>
                    <a:pt x="2313521" y="868705"/>
                  </a:lnTo>
                  <a:lnTo>
                    <a:pt x="2286101" y="873874"/>
                  </a:lnTo>
                  <a:lnTo>
                    <a:pt x="2263470" y="888390"/>
                  </a:lnTo>
                  <a:lnTo>
                    <a:pt x="2247862" y="910094"/>
                  </a:lnTo>
                  <a:lnTo>
                    <a:pt x="2241562" y="936840"/>
                  </a:lnTo>
                  <a:lnTo>
                    <a:pt x="2246426" y="963650"/>
                  </a:lnTo>
                  <a:lnTo>
                    <a:pt x="2261070" y="986586"/>
                  </a:lnTo>
                  <a:lnTo>
                    <a:pt x="2282939" y="1002919"/>
                  </a:lnTo>
                  <a:lnTo>
                    <a:pt x="2309520" y="1009929"/>
                  </a:lnTo>
                  <a:lnTo>
                    <a:pt x="2336571" y="1005700"/>
                  </a:lnTo>
                  <a:lnTo>
                    <a:pt x="2359444" y="991679"/>
                  </a:lnTo>
                  <a:lnTo>
                    <a:pt x="2375662" y="970102"/>
                  </a:lnTo>
                  <a:lnTo>
                    <a:pt x="2382736" y="943267"/>
                  </a:lnTo>
                  <a:close/>
                </a:path>
                <a:path w="2803525" h="3928745">
                  <a:moveTo>
                    <a:pt x="2439784" y="1395628"/>
                  </a:moveTo>
                  <a:lnTo>
                    <a:pt x="2435237" y="1373797"/>
                  </a:lnTo>
                  <a:lnTo>
                    <a:pt x="2430640" y="1367256"/>
                  </a:lnTo>
                  <a:lnTo>
                    <a:pt x="2422817" y="1356118"/>
                  </a:lnTo>
                  <a:lnTo>
                    <a:pt x="2404414" y="1344396"/>
                  </a:lnTo>
                  <a:lnTo>
                    <a:pt x="2381923" y="1340434"/>
                  </a:lnTo>
                  <a:lnTo>
                    <a:pt x="2359495" y="1345184"/>
                  </a:lnTo>
                  <a:lnTo>
                    <a:pt x="2342121" y="1357426"/>
                  </a:lnTo>
                  <a:lnTo>
                    <a:pt x="2331161" y="1375714"/>
                  </a:lnTo>
                  <a:lnTo>
                    <a:pt x="2327960" y="1398562"/>
                  </a:lnTo>
                  <a:lnTo>
                    <a:pt x="2332952" y="1419415"/>
                  </a:lnTo>
                  <a:lnTo>
                    <a:pt x="2335873" y="1423606"/>
                  </a:lnTo>
                  <a:lnTo>
                    <a:pt x="2344775" y="1436370"/>
                  </a:lnTo>
                  <a:lnTo>
                    <a:pt x="2361895" y="1447850"/>
                  </a:lnTo>
                  <a:lnTo>
                    <a:pt x="2382418" y="1452219"/>
                  </a:lnTo>
                  <a:lnTo>
                    <a:pt x="2404275" y="1447850"/>
                  </a:lnTo>
                  <a:lnTo>
                    <a:pt x="2422550" y="1435557"/>
                  </a:lnTo>
                  <a:lnTo>
                    <a:pt x="2435098" y="1417447"/>
                  </a:lnTo>
                  <a:lnTo>
                    <a:pt x="2439784" y="1395628"/>
                  </a:lnTo>
                  <a:close/>
                </a:path>
                <a:path w="2803525" h="3928745">
                  <a:moveTo>
                    <a:pt x="2449944" y="747242"/>
                  </a:moveTo>
                  <a:lnTo>
                    <a:pt x="2445804" y="718870"/>
                  </a:lnTo>
                  <a:lnTo>
                    <a:pt x="2431148" y="694817"/>
                  </a:lnTo>
                  <a:lnTo>
                    <a:pt x="2408529" y="677913"/>
                  </a:lnTo>
                  <a:lnTo>
                    <a:pt x="2407818" y="677748"/>
                  </a:lnTo>
                  <a:lnTo>
                    <a:pt x="2380538" y="670979"/>
                  </a:lnTo>
                  <a:lnTo>
                    <a:pt x="2353272" y="675449"/>
                  </a:lnTo>
                  <a:lnTo>
                    <a:pt x="2330577" y="689457"/>
                  </a:lnTo>
                  <a:lnTo>
                    <a:pt x="2314638" y="710984"/>
                  </a:lnTo>
                  <a:lnTo>
                    <a:pt x="2307666" y="737958"/>
                  </a:lnTo>
                  <a:lnTo>
                    <a:pt x="2311527" y="767257"/>
                  </a:lnTo>
                  <a:lnTo>
                    <a:pt x="2325547" y="791057"/>
                  </a:lnTo>
                  <a:lnTo>
                    <a:pt x="2347760" y="807212"/>
                  </a:lnTo>
                  <a:lnTo>
                    <a:pt x="2376220" y="813574"/>
                  </a:lnTo>
                  <a:lnTo>
                    <a:pt x="2403779" y="808977"/>
                  </a:lnTo>
                  <a:lnTo>
                    <a:pt x="2426690" y="795096"/>
                  </a:lnTo>
                  <a:lnTo>
                    <a:pt x="2442794" y="773874"/>
                  </a:lnTo>
                  <a:lnTo>
                    <a:pt x="2447988" y="754494"/>
                  </a:lnTo>
                  <a:lnTo>
                    <a:pt x="2449944" y="747242"/>
                  </a:lnTo>
                  <a:close/>
                </a:path>
                <a:path w="2803525" h="3928745">
                  <a:moveTo>
                    <a:pt x="2493226" y="549338"/>
                  </a:moveTo>
                  <a:lnTo>
                    <a:pt x="2489644" y="527202"/>
                  </a:lnTo>
                  <a:lnTo>
                    <a:pt x="2489568" y="526669"/>
                  </a:lnTo>
                  <a:lnTo>
                    <a:pt x="2477947" y="507987"/>
                  </a:lnTo>
                  <a:lnTo>
                    <a:pt x="2460269" y="495287"/>
                  </a:lnTo>
                  <a:lnTo>
                    <a:pt x="2438412" y="490639"/>
                  </a:lnTo>
                  <a:lnTo>
                    <a:pt x="2416670" y="495541"/>
                  </a:lnTo>
                  <a:lnTo>
                    <a:pt x="2398509" y="508546"/>
                  </a:lnTo>
                  <a:lnTo>
                    <a:pt x="2386279" y="527202"/>
                  </a:lnTo>
                  <a:lnTo>
                    <a:pt x="2382329" y="549059"/>
                  </a:lnTo>
                  <a:lnTo>
                    <a:pt x="2387384" y="569607"/>
                  </a:lnTo>
                  <a:lnTo>
                    <a:pt x="2399525" y="586333"/>
                  </a:lnTo>
                  <a:lnTo>
                    <a:pt x="2417026" y="597598"/>
                  </a:lnTo>
                  <a:lnTo>
                    <a:pt x="2438158" y="601789"/>
                  </a:lnTo>
                  <a:lnTo>
                    <a:pt x="2459723" y="597992"/>
                  </a:lnTo>
                  <a:lnTo>
                    <a:pt x="2476893" y="587222"/>
                  </a:lnTo>
                  <a:lnTo>
                    <a:pt x="2488463" y="570611"/>
                  </a:lnTo>
                  <a:lnTo>
                    <a:pt x="2493226" y="549338"/>
                  </a:lnTo>
                  <a:close/>
                </a:path>
                <a:path w="2803525" h="3928745">
                  <a:moveTo>
                    <a:pt x="2518168" y="1199896"/>
                  </a:moveTo>
                  <a:lnTo>
                    <a:pt x="2512263" y="1172019"/>
                  </a:lnTo>
                  <a:lnTo>
                    <a:pt x="2512237" y="1171879"/>
                  </a:lnTo>
                  <a:lnTo>
                    <a:pt x="2496210" y="1148181"/>
                  </a:lnTo>
                  <a:lnTo>
                    <a:pt x="2472842" y="1131620"/>
                  </a:lnTo>
                  <a:lnTo>
                    <a:pt x="2444940" y="1125054"/>
                  </a:lnTo>
                  <a:lnTo>
                    <a:pt x="2391397" y="1147305"/>
                  </a:lnTo>
                  <a:lnTo>
                    <a:pt x="2369921" y="1202105"/>
                  </a:lnTo>
                  <a:lnTo>
                    <a:pt x="2376322" y="1230464"/>
                  </a:lnTo>
                  <a:lnTo>
                    <a:pt x="2392400" y="1253223"/>
                  </a:lnTo>
                  <a:lnTo>
                    <a:pt x="2415933" y="1268247"/>
                  </a:lnTo>
                  <a:lnTo>
                    <a:pt x="2444673" y="1273416"/>
                  </a:lnTo>
                  <a:lnTo>
                    <a:pt x="2473160" y="1267256"/>
                  </a:lnTo>
                  <a:lnTo>
                    <a:pt x="2496515" y="1251343"/>
                  </a:lnTo>
                  <a:lnTo>
                    <a:pt x="2512326" y="1228090"/>
                  </a:lnTo>
                  <a:lnTo>
                    <a:pt x="2518168" y="1199896"/>
                  </a:lnTo>
                  <a:close/>
                </a:path>
                <a:path w="2803525" h="3928745">
                  <a:moveTo>
                    <a:pt x="2583827" y="1005497"/>
                  </a:moveTo>
                  <a:lnTo>
                    <a:pt x="2578633" y="975715"/>
                  </a:lnTo>
                  <a:lnTo>
                    <a:pt x="2578531" y="975131"/>
                  </a:lnTo>
                  <a:lnTo>
                    <a:pt x="2562910" y="950874"/>
                  </a:lnTo>
                  <a:lnTo>
                    <a:pt x="2538984" y="934796"/>
                  </a:lnTo>
                  <a:lnTo>
                    <a:pt x="2519375" y="931011"/>
                  </a:lnTo>
                  <a:lnTo>
                    <a:pt x="2519083" y="930960"/>
                  </a:lnTo>
                  <a:lnTo>
                    <a:pt x="2508783" y="928966"/>
                  </a:lnTo>
                  <a:lnTo>
                    <a:pt x="2454300" y="951458"/>
                  </a:lnTo>
                  <a:lnTo>
                    <a:pt x="2432367" y="1005166"/>
                  </a:lnTo>
                  <a:lnTo>
                    <a:pt x="2439124" y="1034034"/>
                  </a:lnTo>
                  <a:lnTo>
                    <a:pt x="2439251" y="1034542"/>
                  </a:lnTo>
                  <a:lnTo>
                    <a:pt x="2456599" y="1058722"/>
                  </a:lnTo>
                  <a:lnTo>
                    <a:pt x="2481503" y="1074902"/>
                  </a:lnTo>
                  <a:lnTo>
                    <a:pt x="2510993" y="1080287"/>
                  </a:lnTo>
                  <a:lnTo>
                    <a:pt x="2539098" y="1073746"/>
                  </a:lnTo>
                  <a:lnTo>
                    <a:pt x="2558237" y="1060284"/>
                  </a:lnTo>
                  <a:lnTo>
                    <a:pt x="2562110" y="1057554"/>
                  </a:lnTo>
                  <a:lnTo>
                    <a:pt x="2577769" y="1034034"/>
                  </a:lnTo>
                  <a:lnTo>
                    <a:pt x="2583827" y="1005497"/>
                  </a:lnTo>
                  <a:close/>
                </a:path>
                <a:path w="2803525" h="3928745">
                  <a:moveTo>
                    <a:pt x="2631935" y="808062"/>
                  </a:moveTo>
                  <a:lnTo>
                    <a:pt x="2627503" y="785825"/>
                  </a:lnTo>
                  <a:lnTo>
                    <a:pt x="2615476" y="767613"/>
                  </a:lnTo>
                  <a:lnTo>
                    <a:pt x="2597454" y="755078"/>
                  </a:lnTo>
                  <a:lnTo>
                    <a:pt x="2575344" y="750176"/>
                  </a:lnTo>
                  <a:lnTo>
                    <a:pt x="2551811" y="754608"/>
                  </a:lnTo>
                  <a:lnTo>
                    <a:pt x="2532634" y="767613"/>
                  </a:lnTo>
                  <a:lnTo>
                    <a:pt x="2519959" y="786980"/>
                  </a:lnTo>
                  <a:lnTo>
                    <a:pt x="2515984" y="810514"/>
                  </a:lnTo>
                  <a:lnTo>
                    <a:pt x="2521458" y="832472"/>
                  </a:lnTo>
                  <a:lnTo>
                    <a:pt x="2534539" y="850379"/>
                  </a:lnTo>
                  <a:lnTo>
                    <a:pt x="2553170" y="862304"/>
                  </a:lnTo>
                  <a:lnTo>
                    <a:pt x="2575331" y="866343"/>
                  </a:lnTo>
                  <a:lnTo>
                    <a:pt x="2597340" y="861339"/>
                  </a:lnTo>
                  <a:lnTo>
                    <a:pt x="2615336" y="848702"/>
                  </a:lnTo>
                  <a:lnTo>
                    <a:pt x="2627477" y="830300"/>
                  </a:lnTo>
                  <a:lnTo>
                    <a:pt x="2631935" y="808062"/>
                  </a:lnTo>
                  <a:close/>
                </a:path>
                <a:path w="2803525" h="3928745">
                  <a:moveTo>
                    <a:pt x="2643225" y="1464818"/>
                  </a:moveTo>
                  <a:lnTo>
                    <a:pt x="2639339" y="1438363"/>
                  </a:lnTo>
                  <a:lnTo>
                    <a:pt x="2626195" y="1416456"/>
                  </a:lnTo>
                  <a:lnTo>
                    <a:pt x="2605862" y="1401356"/>
                  </a:lnTo>
                  <a:lnTo>
                    <a:pt x="2580449" y="1395387"/>
                  </a:lnTo>
                  <a:lnTo>
                    <a:pt x="2555062" y="1400467"/>
                  </a:lnTo>
                  <a:lnTo>
                    <a:pt x="2533561" y="1415110"/>
                  </a:lnTo>
                  <a:lnTo>
                    <a:pt x="2518765" y="1436497"/>
                  </a:lnTo>
                  <a:lnTo>
                    <a:pt x="2513507" y="1461846"/>
                  </a:lnTo>
                  <a:lnTo>
                    <a:pt x="2518829" y="1486115"/>
                  </a:lnTo>
                  <a:lnTo>
                    <a:pt x="2532621" y="1506093"/>
                  </a:lnTo>
                  <a:lnTo>
                    <a:pt x="2552839" y="1519783"/>
                  </a:lnTo>
                  <a:lnTo>
                    <a:pt x="2554452" y="1520139"/>
                  </a:lnTo>
                  <a:lnTo>
                    <a:pt x="2595397" y="1497774"/>
                  </a:lnTo>
                  <a:lnTo>
                    <a:pt x="2638475" y="1475257"/>
                  </a:lnTo>
                  <a:lnTo>
                    <a:pt x="2640965" y="1474012"/>
                  </a:lnTo>
                  <a:lnTo>
                    <a:pt x="2643225" y="1464818"/>
                  </a:lnTo>
                  <a:close/>
                </a:path>
                <a:path w="2803525" h="3928745">
                  <a:moveTo>
                    <a:pt x="2690520" y="1262354"/>
                  </a:moveTo>
                  <a:lnTo>
                    <a:pt x="2685186" y="1243330"/>
                  </a:lnTo>
                  <a:lnTo>
                    <a:pt x="2673045" y="1227594"/>
                  </a:lnTo>
                  <a:lnTo>
                    <a:pt x="2656243" y="1217091"/>
                  </a:lnTo>
                  <a:lnTo>
                    <a:pt x="2636990" y="1213827"/>
                  </a:lnTo>
                  <a:lnTo>
                    <a:pt x="2617851" y="1218831"/>
                  </a:lnTo>
                  <a:lnTo>
                    <a:pt x="2602509" y="1230617"/>
                  </a:lnTo>
                  <a:lnTo>
                    <a:pt x="2592501" y="1247419"/>
                  </a:lnTo>
                  <a:lnTo>
                    <a:pt x="2592463" y="1247609"/>
                  </a:lnTo>
                  <a:lnTo>
                    <a:pt x="2592451" y="1247419"/>
                  </a:lnTo>
                  <a:lnTo>
                    <a:pt x="2589403" y="1267460"/>
                  </a:lnTo>
                  <a:lnTo>
                    <a:pt x="2591574" y="1276743"/>
                  </a:lnTo>
                  <a:lnTo>
                    <a:pt x="2594038" y="1287221"/>
                  </a:lnTo>
                  <a:lnTo>
                    <a:pt x="2605252" y="1302499"/>
                  </a:lnTo>
                  <a:lnTo>
                    <a:pt x="2621724" y="1312113"/>
                  </a:lnTo>
                  <a:lnTo>
                    <a:pt x="2642108" y="1314856"/>
                  </a:lnTo>
                  <a:lnTo>
                    <a:pt x="2661780" y="1309903"/>
                  </a:lnTo>
                  <a:lnTo>
                    <a:pt x="2677477" y="1298346"/>
                  </a:lnTo>
                  <a:lnTo>
                    <a:pt x="2687586" y="1281912"/>
                  </a:lnTo>
                  <a:lnTo>
                    <a:pt x="2690520" y="1262354"/>
                  </a:lnTo>
                  <a:close/>
                </a:path>
                <a:path w="2803525" h="3928745">
                  <a:moveTo>
                    <a:pt x="2751607" y="1071867"/>
                  </a:moveTo>
                  <a:lnTo>
                    <a:pt x="2748800" y="1053426"/>
                  </a:lnTo>
                  <a:lnTo>
                    <a:pt x="2739225" y="1037755"/>
                  </a:lnTo>
                  <a:lnTo>
                    <a:pt x="2724543" y="1026718"/>
                  </a:lnTo>
                  <a:lnTo>
                    <a:pt x="2706433" y="1022134"/>
                  </a:lnTo>
                  <a:lnTo>
                    <a:pt x="2688056" y="1025283"/>
                  </a:lnTo>
                  <a:lnTo>
                    <a:pt x="2672804" y="1035164"/>
                  </a:lnTo>
                  <a:lnTo>
                    <a:pt x="2662339" y="1050163"/>
                  </a:lnTo>
                  <a:lnTo>
                    <a:pt x="2658351" y="1068679"/>
                  </a:lnTo>
                  <a:lnTo>
                    <a:pt x="2661374" y="1086243"/>
                  </a:lnTo>
                  <a:lnTo>
                    <a:pt x="2670137" y="1100620"/>
                  </a:lnTo>
                  <a:lnTo>
                    <a:pt x="2683624" y="1110653"/>
                  </a:lnTo>
                  <a:lnTo>
                    <a:pt x="2700782" y="1115237"/>
                  </a:lnTo>
                  <a:lnTo>
                    <a:pt x="2719679" y="1112989"/>
                  </a:lnTo>
                  <a:lnTo>
                    <a:pt x="2735542" y="1104087"/>
                  </a:lnTo>
                  <a:lnTo>
                    <a:pt x="2746730" y="1089901"/>
                  </a:lnTo>
                  <a:lnTo>
                    <a:pt x="2751607" y="1071867"/>
                  </a:lnTo>
                  <a:close/>
                </a:path>
                <a:path w="2803525" h="3928745">
                  <a:moveTo>
                    <a:pt x="2802953" y="1378572"/>
                  </a:moveTo>
                  <a:lnTo>
                    <a:pt x="2791701" y="1279867"/>
                  </a:lnTo>
                  <a:lnTo>
                    <a:pt x="2791688" y="1279664"/>
                  </a:lnTo>
                  <a:lnTo>
                    <a:pt x="2791371" y="1279867"/>
                  </a:lnTo>
                  <a:lnTo>
                    <a:pt x="2777566" y="1299629"/>
                  </a:lnTo>
                  <a:lnTo>
                    <a:pt x="2772219" y="1324165"/>
                  </a:lnTo>
                  <a:lnTo>
                    <a:pt x="2776753" y="1348879"/>
                  </a:lnTo>
                  <a:lnTo>
                    <a:pt x="2789936" y="1369326"/>
                  </a:lnTo>
                  <a:lnTo>
                    <a:pt x="2802953" y="1378572"/>
                  </a:lnTo>
                  <a:close/>
                </a:path>
              </a:pathLst>
            </a:custGeom>
            <a:solidFill>
              <a:srgbClr val="F7921E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8" name="object 58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316153" y="9379841"/>
              <a:ext cx="998328" cy="1415158"/>
            </a:xfrm>
            <a:prstGeom prst="rect">
              <a:avLst/>
            </a:prstGeom>
          </p:spPr>
        </p:pic>
        <p:sp>
          <p:nvSpPr>
            <p:cNvPr id="59" name="object 59"/>
            <p:cNvSpPr/>
            <p:nvPr/>
          </p:nvSpPr>
          <p:spPr>
            <a:xfrm>
              <a:off x="742492" y="8838387"/>
              <a:ext cx="3056890" cy="1957070"/>
            </a:xfrm>
            <a:custGeom>
              <a:avLst/>
              <a:gdLst/>
              <a:ahLst/>
              <a:cxnLst/>
              <a:rect l="l" t="t" r="r" b="b"/>
              <a:pathLst>
                <a:path w="3056890" h="1957070">
                  <a:moveTo>
                    <a:pt x="51473" y="943368"/>
                  </a:moveTo>
                  <a:lnTo>
                    <a:pt x="47739" y="925690"/>
                  </a:lnTo>
                  <a:lnTo>
                    <a:pt x="38354" y="911834"/>
                  </a:lnTo>
                  <a:lnTo>
                    <a:pt x="24307" y="902728"/>
                  </a:lnTo>
                  <a:lnTo>
                    <a:pt x="6553" y="899312"/>
                  </a:lnTo>
                  <a:lnTo>
                    <a:pt x="0" y="900557"/>
                  </a:lnTo>
                  <a:lnTo>
                    <a:pt x="11379" y="922007"/>
                  </a:lnTo>
                  <a:lnTo>
                    <a:pt x="35674" y="969975"/>
                  </a:lnTo>
                  <a:lnTo>
                    <a:pt x="38938" y="976718"/>
                  </a:lnTo>
                  <a:lnTo>
                    <a:pt x="48234" y="962266"/>
                  </a:lnTo>
                  <a:lnTo>
                    <a:pt x="51473" y="943368"/>
                  </a:lnTo>
                  <a:close/>
                </a:path>
                <a:path w="3056890" h="1957070">
                  <a:moveTo>
                    <a:pt x="165836" y="551637"/>
                  </a:moveTo>
                  <a:lnTo>
                    <a:pt x="162344" y="538708"/>
                  </a:lnTo>
                  <a:lnTo>
                    <a:pt x="154063" y="528256"/>
                  </a:lnTo>
                  <a:lnTo>
                    <a:pt x="142430" y="521589"/>
                  </a:lnTo>
                  <a:lnTo>
                    <a:pt x="128841" y="520014"/>
                  </a:lnTo>
                  <a:lnTo>
                    <a:pt x="116090" y="523176"/>
                  </a:lnTo>
                  <a:lnTo>
                    <a:pt x="106730" y="529717"/>
                  </a:lnTo>
                  <a:lnTo>
                    <a:pt x="100799" y="539483"/>
                  </a:lnTo>
                  <a:lnTo>
                    <a:pt x="98361" y="552348"/>
                  </a:lnTo>
                  <a:lnTo>
                    <a:pt x="100761" y="565683"/>
                  </a:lnTo>
                  <a:lnTo>
                    <a:pt x="108204" y="576986"/>
                  </a:lnTo>
                  <a:lnTo>
                    <a:pt x="119164" y="584784"/>
                  </a:lnTo>
                  <a:lnTo>
                    <a:pt x="132067" y="587578"/>
                  </a:lnTo>
                  <a:lnTo>
                    <a:pt x="144843" y="584288"/>
                  </a:lnTo>
                  <a:lnTo>
                    <a:pt x="155829" y="576046"/>
                  </a:lnTo>
                  <a:lnTo>
                    <a:pt x="163372" y="564565"/>
                  </a:lnTo>
                  <a:lnTo>
                    <a:pt x="165836" y="551637"/>
                  </a:lnTo>
                  <a:close/>
                </a:path>
                <a:path w="3056890" h="1957070">
                  <a:moveTo>
                    <a:pt x="218465" y="1205217"/>
                  </a:moveTo>
                  <a:lnTo>
                    <a:pt x="211353" y="1173289"/>
                  </a:lnTo>
                  <a:lnTo>
                    <a:pt x="192709" y="1147114"/>
                  </a:lnTo>
                  <a:lnTo>
                    <a:pt x="165722" y="1129715"/>
                  </a:lnTo>
                  <a:lnTo>
                    <a:pt x="133565" y="1124140"/>
                  </a:lnTo>
                  <a:lnTo>
                    <a:pt x="108724" y="1130058"/>
                  </a:lnTo>
                  <a:lnTo>
                    <a:pt x="124167" y="1167231"/>
                  </a:lnTo>
                  <a:lnTo>
                    <a:pt x="143992" y="1217625"/>
                  </a:lnTo>
                  <a:lnTo>
                    <a:pt x="156032" y="1249095"/>
                  </a:lnTo>
                  <a:lnTo>
                    <a:pt x="167170" y="1279347"/>
                  </a:lnTo>
                  <a:lnTo>
                    <a:pt x="167690" y="1280820"/>
                  </a:lnTo>
                  <a:lnTo>
                    <a:pt x="194259" y="1263510"/>
                  </a:lnTo>
                  <a:lnTo>
                    <a:pt x="212115" y="1237411"/>
                  </a:lnTo>
                  <a:lnTo>
                    <a:pt x="218465" y="1205217"/>
                  </a:lnTo>
                  <a:close/>
                </a:path>
                <a:path w="3056890" h="1957070">
                  <a:moveTo>
                    <a:pt x="240360" y="356374"/>
                  </a:moveTo>
                  <a:lnTo>
                    <a:pt x="236562" y="339242"/>
                  </a:lnTo>
                  <a:lnTo>
                    <a:pt x="226834" y="325158"/>
                  </a:lnTo>
                  <a:lnTo>
                    <a:pt x="212788" y="315709"/>
                  </a:lnTo>
                  <a:lnTo>
                    <a:pt x="195999" y="312470"/>
                  </a:lnTo>
                  <a:lnTo>
                    <a:pt x="179666" y="316598"/>
                  </a:lnTo>
                  <a:lnTo>
                    <a:pt x="165569" y="326923"/>
                  </a:lnTo>
                  <a:lnTo>
                    <a:pt x="155752" y="341350"/>
                  </a:lnTo>
                  <a:lnTo>
                    <a:pt x="152209" y="357809"/>
                  </a:lnTo>
                  <a:lnTo>
                    <a:pt x="156019" y="374573"/>
                  </a:lnTo>
                  <a:lnTo>
                    <a:pt x="165823" y="388289"/>
                  </a:lnTo>
                  <a:lnTo>
                    <a:pt x="180124" y="397471"/>
                  </a:lnTo>
                  <a:lnTo>
                    <a:pt x="197408" y="400710"/>
                  </a:lnTo>
                  <a:lnTo>
                    <a:pt x="214693" y="397141"/>
                  </a:lnTo>
                  <a:lnTo>
                    <a:pt x="228396" y="387756"/>
                  </a:lnTo>
                  <a:lnTo>
                    <a:pt x="237350" y="373761"/>
                  </a:lnTo>
                  <a:lnTo>
                    <a:pt x="240360" y="356374"/>
                  </a:lnTo>
                  <a:close/>
                </a:path>
                <a:path w="3056890" h="1957070">
                  <a:moveTo>
                    <a:pt x="263982" y="1010958"/>
                  </a:moveTo>
                  <a:lnTo>
                    <a:pt x="260578" y="992657"/>
                  </a:lnTo>
                  <a:lnTo>
                    <a:pt x="259384" y="986155"/>
                  </a:lnTo>
                  <a:lnTo>
                    <a:pt x="254025" y="978065"/>
                  </a:lnTo>
                  <a:lnTo>
                    <a:pt x="246113" y="966101"/>
                  </a:lnTo>
                  <a:lnTo>
                    <a:pt x="226123" y="952741"/>
                  </a:lnTo>
                  <a:lnTo>
                    <a:pt x="201307" y="948016"/>
                  </a:lnTo>
                  <a:lnTo>
                    <a:pt x="177990" y="952741"/>
                  </a:lnTo>
                  <a:lnTo>
                    <a:pt x="158648" y="965352"/>
                  </a:lnTo>
                  <a:lnTo>
                    <a:pt x="145161" y="984021"/>
                  </a:lnTo>
                  <a:lnTo>
                    <a:pt x="139420" y="1006995"/>
                  </a:lnTo>
                  <a:lnTo>
                    <a:pt x="143256" y="1031633"/>
                  </a:lnTo>
                  <a:lnTo>
                    <a:pt x="155968" y="1052283"/>
                  </a:lnTo>
                  <a:lnTo>
                    <a:pt x="175501" y="1066673"/>
                  </a:lnTo>
                  <a:lnTo>
                    <a:pt x="199745" y="1072553"/>
                  </a:lnTo>
                  <a:lnTo>
                    <a:pt x="224409" y="1068324"/>
                  </a:lnTo>
                  <a:lnTo>
                    <a:pt x="244741" y="1055293"/>
                  </a:lnTo>
                  <a:lnTo>
                    <a:pt x="258648" y="1035494"/>
                  </a:lnTo>
                  <a:lnTo>
                    <a:pt x="263982" y="1010958"/>
                  </a:lnTo>
                  <a:close/>
                </a:path>
                <a:path w="3056890" h="1957070">
                  <a:moveTo>
                    <a:pt x="287731" y="1654429"/>
                  </a:moveTo>
                  <a:lnTo>
                    <a:pt x="279781" y="1624203"/>
                  </a:lnTo>
                  <a:lnTo>
                    <a:pt x="264883" y="1604187"/>
                  </a:lnTo>
                  <a:lnTo>
                    <a:pt x="276352" y="1652257"/>
                  </a:lnTo>
                  <a:lnTo>
                    <a:pt x="283222" y="1683283"/>
                  </a:lnTo>
                  <a:lnTo>
                    <a:pt x="287731" y="1654429"/>
                  </a:lnTo>
                  <a:close/>
                </a:path>
                <a:path w="3056890" h="1957070">
                  <a:moveTo>
                    <a:pt x="312407" y="160972"/>
                  </a:moveTo>
                  <a:lnTo>
                    <a:pt x="307962" y="138480"/>
                  </a:lnTo>
                  <a:lnTo>
                    <a:pt x="295935" y="120865"/>
                  </a:lnTo>
                  <a:lnTo>
                    <a:pt x="282854" y="112687"/>
                  </a:lnTo>
                  <a:lnTo>
                    <a:pt x="223735" y="205625"/>
                  </a:lnTo>
                  <a:lnTo>
                    <a:pt x="239191" y="214769"/>
                  </a:lnTo>
                  <a:lnTo>
                    <a:pt x="261175" y="217779"/>
                  </a:lnTo>
                  <a:lnTo>
                    <a:pt x="281470" y="212128"/>
                  </a:lnTo>
                  <a:lnTo>
                    <a:pt x="297764" y="199682"/>
                  </a:lnTo>
                  <a:lnTo>
                    <a:pt x="308584" y="182079"/>
                  </a:lnTo>
                  <a:lnTo>
                    <a:pt x="312407" y="160972"/>
                  </a:lnTo>
                  <a:close/>
                </a:path>
                <a:path w="3056890" h="1957070">
                  <a:moveTo>
                    <a:pt x="321538" y="812863"/>
                  </a:moveTo>
                  <a:lnTo>
                    <a:pt x="316369" y="789330"/>
                  </a:lnTo>
                  <a:lnTo>
                    <a:pt x="303174" y="770267"/>
                  </a:lnTo>
                  <a:lnTo>
                    <a:pt x="283972" y="757643"/>
                  </a:lnTo>
                  <a:lnTo>
                    <a:pt x="260781" y="753427"/>
                  </a:lnTo>
                  <a:lnTo>
                    <a:pt x="237985" y="759002"/>
                  </a:lnTo>
                  <a:lnTo>
                    <a:pt x="218859" y="772845"/>
                  </a:lnTo>
                  <a:lnTo>
                    <a:pt x="205803" y="792441"/>
                  </a:lnTo>
                  <a:lnTo>
                    <a:pt x="201231" y="815289"/>
                  </a:lnTo>
                  <a:lnTo>
                    <a:pt x="206489" y="838314"/>
                  </a:lnTo>
                  <a:lnTo>
                    <a:pt x="219900" y="856996"/>
                  </a:lnTo>
                  <a:lnTo>
                    <a:pt x="239458" y="869442"/>
                  </a:lnTo>
                  <a:lnTo>
                    <a:pt x="263156" y="873747"/>
                  </a:lnTo>
                  <a:lnTo>
                    <a:pt x="286829" y="868845"/>
                  </a:lnTo>
                  <a:lnTo>
                    <a:pt x="305447" y="856018"/>
                  </a:lnTo>
                  <a:lnTo>
                    <a:pt x="317525" y="836841"/>
                  </a:lnTo>
                  <a:lnTo>
                    <a:pt x="321538" y="812876"/>
                  </a:lnTo>
                  <a:close/>
                </a:path>
                <a:path w="3056890" h="1957070">
                  <a:moveTo>
                    <a:pt x="344462" y="1460157"/>
                  </a:moveTo>
                  <a:lnTo>
                    <a:pt x="337756" y="1430451"/>
                  </a:lnTo>
                  <a:lnTo>
                    <a:pt x="320840" y="1406334"/>
                  </a:lnTo>
                  <a:lnTo>
                    <a:pt x="296227" y="1390243"/>
                  </a:lnTo>
                  <a:lnTo>
                    <a:pt x="266395" y="1384566"/>
                  </a:lnTo>
                  <a:lnTo>
                    <a:pt x="235458" y="1391361"/>
                  </a:lnTo>
                  <a:lnTo>
                    <a:pt x="210527" y="1409192"/>
                  </a:lnTo>
                  <a:lnTo>
                    <a:pt x="220738" y="1442186"/>
                  </a:lnTo>
                  <a:lnTo>
                    <a:pt x="235864" y="1494091"/>
                  </a:lnTo>
                  <a:lnTo>
                    <a:pt x="247243" y="1535696"/>
                  </a:lnTo>
                  <a:lnTo>
                    <a:pt x="270217" y="1539341"/>
                  </a:lnTo>
                  <a:lnTo>
                    <a:pt x="299986" y="1532267"/>
                  </a:lnTo>
                  <a:lnTo>
                    <a:pt x="323761" y="1515135"/>
                  </a:lnTo>
                  <a:lnTo>
                    <a:pt x="339318" y="1490306"/>
                  </a:lnTo>
                  <a:lnTo>
                    <a:pt x="344462" y="1460157"/>
                  </a:lnTo>
                  <a:close/>
                </a:path>
                <a:path w="3056890" h="1957070">
                  <a:moveTo>
                    <a:pt x="362762" y="14706"/>
                  </a:moveTo>
                  <a:lnTo>
                    <a:pt x="354545" y="0"/>
                  </a:lnTo>
                  <a:lnTo>
                    <a:pt x="337693" y="26492"/>
                  </a:lnTo>
                  <a:lnTo>
                    <a:pt x="345173" y="25285"/>
                  </a:lnTo>
                  <a:lnTo>
                    <a:pt x="362762" y="14706"/>
                  </a:lnTo>
                  <a:close/>
                </a:path>
                <a:path w="3056890" h="1957070">
                  <a:moveTo>
                    <a:pt x="374840" y="1917522"/>
                  </a:moveTo>
                  <a:lnTo>
                    <a:pt x="370967" y="1902980"/>
                  </a:lnTo>
                  <a:lnTo>
                    <a:pt x="361873" y="1891207"/>
                  </a:lnTo>
                  <a:lnTo>
                    <a:pt x="349135" y="1883613"/>
                  </a:lnTo>
                  <a:lnTo>
                    <a:pt x="334340" y="1881606"/>
                  </a:lnTo>
                  <a:lnTo>
                    <a:pt x="321818" y="1885124"/>
                  </a:lnTo>
                  <a:lnTo>
                    <a:pt x="323418" y="1894878"/>
                  </a:lnTo>
                  <a:lnTo>
                    <a:pt x="327710" y="1922792"/>
                  </a:lnTo>
                  <a:lnTo>
                    <a:pt x="331635" y="1950224"/>
                  </a:lnTo>
                  <a:lnTo>
                    <a:pt x="332359" y="1955520"/>
                  </a:lnTo>
                  <a:lnTo>
                    <a:pt x="337947" y="1956612"/>
                  </a:lnTo>
                  <a:lnTo>
                    <a:pt x="352742" y="1953361"/>
                  </a:lnTo>
                  <a:lnTo>
                    <a:pt x="364667" y="1944865"/>
                  </a:lnTo>
                  <a:lnTo>
                    <a:pt x="372465" y="1932457"/>
                  </a:lnTo>
                  <a:lnTo>
                    <a:pt x="374840" y="1917522"/>
                  </a:lnTo>
                  <a:close/>
                </a:path>
                <a:path w="3056890" h="1957070">
                  <a:moveTo>
                    <a:pt x="391883" y="1266393"/>
                  </a:moveTo>
                  <a:lnTo>
                    <a:pt x="387299" y="1243012"/>
                  </a:lnTo>
                  <a:lnTo>
                    <a:pt x="387261" y="1242771"/>
                  </a:lnTo>
                  <a:lnTo>
                    <a:pt x="374535" y="1223391"/>
                  </a:lnTo>
                  <a:lnTo>
                    <a:pt x="356031" y="1210449"/>
                  </a:lnTo>
                  <a:lnTo>
                    <a:pt x="356603" y="1210449"/>
                  </a:lnTo>
                  <a:lnTo>
                    <a:pt x="355701" y="1210271"/>
                  </a:lnTo>
                  <a:lnTo>
                    <a:pt x="348691" y="1208786"/>
                  </a:lnTo>
                  <a:lnTo>
                    <a:pt x="347827" y="1208608"/>
                  </a:lnTo>
                  <a:lnTo>
                    <a:pt x="332600" y="1205382"/>
                  </a:lnTo>
                  <a:lnTo>
                    <a:pt x="309257" y="1210449"/>
                  </a:lnTo>
                  <a:lnTo>
                    <a:pt x="309638" y="1210449"/>
                  </a:lnTo>
                  <a:lnTo>
                    <a:pt x="290385" y="1223695"/>
                  </a:lnTo>
                  <a:lnTo>
                    <a:pt x="276821" y="1243012"/>
                  </a:lnTo>
                  <a:lnTo>
                    <a:pt x="271589" y="1265809"/>
                  </a:lnTo>
                  <a:lnTo>
                    <a:pt x="276199" y="1288923"/>
                  </a:lnTo>
                  <a:lnTo>
                    <a:pt x="289115" y="1307934"/>
                  </a:lnTo>
                  <a:lnTo>
                    <a:pt x="308368" y="1320850"/>
                  </a:lnTo>
                  <a:lnTo>
                    <a:pt x="331952" y="1325702"/>
                  </a:lnTo>
                  <a:lnTo>
                    <a:pt x="355790" y="1321346"/>
                  </a:lnTo>
                  <a:lnTo>
                    <a:pt x="374764" y="1308976"/>
                  </a:lnTo>
                  <a:lnTo>
                    <a:pt x="379717" y="1301546"/>
                  </a:lnTo>
                  <a:lnTo>
                    <a:pt x="387324" y="1290154"/>
                  </a:lnTo>
                  <a:lnTo>
                    <a:pt x="391883" y="1266405"/>
                  </a:lnTo>
                  <a:close/>
                </a:path>
                <a:path w="3056890" h="1957070">
                  <a:moveTo>
                    <a:pt x="398932" y="621792"/>
                  </a:moveTo>
                  <a:lnTo>
                    <a:pt x="394741" y="594487"/>
                  </a:lnTo>
                  <a:lnTo>
                    <a:pt x="380733" y="571512"/>
                  </a:lnTo>
                  <a:lnTo>
                    <a:pt x="370598" y="563918"/>
                  </a:lnTo>
                  <a:lnTo>
                    <a:pt x="359117" y="555294"/>
                  </a:lnTo>
                  <a:lnTo>
                    <a:pt x="332054" y="548233"/>
                  </a:lnTo>
                  <a:lnTo>
                    <a:pt x="302590" y="552183"/>
                  </a:lnTo>
                  <a:lnTo>
                    <a:pt x="278866" y="566407"/>
                  </a:lnTo>
                  <a:lnTo>
                    <a:pt x="263004" y="588937"/>
                  </a:lnTo>
                  <a:lnTo>
                    <a:pt x="257111" y="617804"/>
                  </a:lnTo>
                  <a:lnTo>
                    <a:pt x="262305" y="645414"/>
                  </a:lnTo>
                  <a:lnTo>
                    <a:pt x="276860" y="668134"/>
                  </a:lnTo>
                  <a:lnTo>
                    <a:pt x="298665" y="683729"/>
                  </a:lnTo>
                  <a:lnTo>
                    <a:pt x="325615" y="689991"/>
                  </a:lnTo>
                  <a:lnTo>
                    <a:pt x="352628" y="685101"/>
                  </a:lnTo>
                  <a:lnTo>
                    <a:pt x="375627" y="670458"/>
                  </a:lnTo>
                  <a:lnTo>
                    <a:pt x="391960" y="648525"/>
                  </a:lnTo>
                  <a:lnTo>
                    <a:pt x="397548" y="627075"/>
                  </a:lnTo>
                  <a:lnTo>
                    <a:pt x="398272" y="624319"/>
                  </a:lnTo>
                  <a:lnTo>
                    <a:pt x="398932" y="621804"/>
                  </a:lnTo>
                  <a:close/>
                </a:path>
                <a:path w="3056890" h="1957070">
                  <a:moveTo>
                    <a:pt x="445490" y="424561"/>
                  </a:moveTo>
                  <a:lnTo>
                    <a:pt x="442010" y="404126"/>
                  </a:lnTo>
                  <a:lnTo>
                    <a:pt x="441896" y="403402"/>
                  </a:lnTo>
                  <a:lnTo>
                    <a:pt x="430555" y="385927"/>
                  </a:lnTo>
                  <a:lnTo>
                    <a:pt x="413385" y="374091"/>
                  </a:lnTo>
                  <a:lnTo>
                    <a:pt x="392277" y="369849"/>
                  </a:lnTo>
                  <a:lnTo>
                    <a:pt x="371284" y="374421"/>
                  </a:lnTo>
                  <a:lnTo>
                    <a:pt x="354368" y="386499"/>
                  </a:lnTo>
                  <a:lnTo>
                    <a:pt x="351078" y="391756"/>
                  </a:lnTo>
                  <a:lnTo>
                    <a:pt x="343357" y="404126"/>
                  </a:lnTo>
                  <a:lnTo>
                    <a:pt x="340080" y="425361"/>
                  </a:lnTo>
                  <a:lnTo>
                    <a:pt x="356654" y="460908"/>
                  </a:lnTo>
                  <a:lnTo>
                    <a:pt x="393026" y="475361"/>
                  </a:lnTo>
                  <a:lnTo>
                    <a:pt x="412813" y="471246"/>
                  </a:lnTo>
                  <a:lnTo>
                    <a:pt x="429272" y="460324"/>
                  </a:lnTo>
                  <a:lnTo>
                    <a:pt x="437756" y="448398"/>
                  </a:lnTo>
                  <a:lnTo>
                    <a:pt x="438569" y="447255"/>
                  </a:lnTo>
                  <a:lnTo>
                    <a:pt x="440740" y="444207"/>
                  </a:lnTo>
                  <a:lnTo>
                    <a:pt x="445490" y="424561"/>
                  </a:lnTo>
                  <a:close/>
                </a:path>
                <a:path w="3056890" h="1957070">
                  <a:moveTo>
                    <a:pt x="459867" y="1069898"/>
                  </a:moveTo>
                  <a:lnTo>
                    <a:pt x="454507" y="1045451"/>
                  </a:lnTo>
                  <a:lnTo>
                    <a:pt x="440397" y="1025779"/>
                  </a:lnTo>
                  <a:lnTo>
                    <a:pt x="419735" y="1012952"/>
                  </a:lnTo>
                  <a:lnTo>
                    <a:pt x="394716" y="1009027"/>
                  </a:lnTo>
                  <a:lnTo>
                    <a:pt x="371297" y="1014590"/>
                  </a:lnTo>
                  <a:lnTo>
                    <a:pt x="352729" y="1027925"/>
                  </a:lnTo>
                  <a:lnTo>
                    <a:pt x="340575" y="1047343"/>
                  </a:lnTo>
                  <a:lnTo>
                    <a:pt x="336384" y="1071206"/>
                  </a:lnTo>
                  <a:lnTo>
                    <a:pt x="341198" y="1094447"/>
                  </a:lnTo>
                  <a:lnTo>
                    <a:pt x="341249" y="1094740"/>
                  </a:lnTo>
                  <a:lnTo>
                    <a:pt x="354025" y="1114031"/>
                  </a:lnTo>
                  <a:lnTo>
                    <a:pt x="372897" y="1127252"/>
                  </a:lnTo>
                  <a:lnTo>
                    <a:pt x="396087" y="1132573"/>
                  </a:lnTo>
                  <a:lnTo>
                    <a:pt x="420674" y="1128077"/>
                  </a:lnTo>
                  <a:lnTo>
                    <a:pt x="441058" y="1114602"/>
                  </a:lnTo>
                  <a:lnTo>
                    <a:pt x="454914" y="1094447"/>
                  </a:lnTo>
                  <a:lnTo>
                    <a:pt x="459867" y="1069911"/>
                  </a:lnTo>
                  <a:close/>
                </a:path>
                <a:path w="3056890" h="1957070">
                  <a:moveTo>
                    <a:pt x="464870" y="1723656"/>
                  </a:moveTo>
                  <a:lnTo>
                    <a:pt x="460057" y="1698866"/>
                  </a:lnTo>
                  <a:lnTo>
                    <a:pt x="446633" y="1678914"/>
                  </a:lnTo>
                  <a:lnTo>
                    <a:pt x="426542" y="1665706"/>
                  </a:lnTo>
                  <a:lnTo>
                    <a:pt x="401713" y="1661172"/>
                  </a:lnTo>
                  <a:lnTo>
                    <a:pt x="378434" y="1666074"/>
                  </a:lnTo>
                  <a:lnTo>
                    <a:pt x="359130" y="1678914"/>
                  </a:lnTo>
                  <a:lnTo>
                    <a:pt x="345859" y="1697621"/>
                  </a:lnTo>
                  <a:lnTo>
                    <a:pt x="340296" y="1720659"/>
                  </a:lnTo>
                  <a:lnTo>
                    <a:pt x="344309" y="1745272"/>
                  </a:lnTo>
                  <a:lnTo>
                    <a:pt x="357174" y="1765820"/>
                  </a:lnTo>
                  <a:lnTo>
                    <a:pt x="376809" y="1780057"/>
                  </a:lnTo>
                  <a:lnTo>
                    <a:pt x="401129" y="1785747"/>
                  </a:lnTo>
                  <a:lnTo>
                    <a:pt x="425742" y="1781327"/>
                  </a:lnTo>
                  <a:lnTo>
                    <a:pt x="445985" y="1768119"/>
                  </a:lnTo>
                  <a:lnTo>
                    <a:pt x="459740" y="1748205"/>
                  </a:lnTo>
                  <a:lnTo>
                    <a:pt x="464870" y="1723656"/>
                  </a:lnTo>
                  <a:close/>
                </a:path>
                <a:path w="3056890" h="1957070">
                  <a:moveTo>
                    <a:pt x="491794" y="245643"/>
                  </a:moveTo>
                  <a:lnTo>
                    <a:pt x="457301" y="183896"/>
                  </a:lnTo>
                  <a:lnTo>
                    <a:pt x="452043" y="182829"/>
                  </a:lnTo>
                  <a:lnTo>
                    <a:pt x="435165" y="186778"/>
                  </a:lnTo>
                  <a:lnTo>
                    <a:pt x="421563" y="196824"/>
                  </a:lnTo>
                  <a:lnTo>
                    <a:pt x="412673" y="211353"/>
                  </a:lnTo>
                  <a:lnTo>
                    <a:pt x="409968" y="228803"/>
                  </a:lnTo>
                  <a:lnTo>
                    <a:pt x="413715" y="244652"/>
                  </a:lnTo>
                  <a:lnTo>
                    <a:pt x="422706" y="257530"/>
                  </a:lnTo>
                  <a:lnTo>
                    <a:pt x="435559" y="266153"/>
                  </a:lnTo>
                  <a:lnTo>
                    <a:pt x="451485" y="269659"/>
                  </a:lnTo>
                  <a:lnTo>
                    <a:pt x="468884" y="266661"/>
                  </a:lnTo>
                  <a:lnTo>
                    <a:pt x="483298" y="257530"/>
                  </a:lnTo>
                  <a:lnTo>
                    <a:pt x="491794" y="245643"/>
                  </a:lnTo>
                  <a:close/>
                </a:path>
                <a:path w="3056890" h="1957070">
                  <a:moveTo>
                    <a:pt x="522084" y="1525638"/>
                  </a:moveTo>
                  <a:lnTo>
                    <a:pt x="516597" y="1502117"/>
                  </a:lnTo>
                  <a:lnTo>
                    <a:pt x="502920" y="1483080"/>
                  </a:lnTo>
                  <a:lnTo>
                    <a:pt x="483311" y="1470660"/>
                  </a:lnTo>
                  <a:lnTo>
                    <a:pt x="460006" y="1466989"/>
                  </a:lnTo>
                  <a:lnTo>
                    <a:pt x="438442" y="1472793"/>
                  </a:lnTo>
                  <a:lnTo>
                    <a:pt x="432422" y="1477213"/>
                  </a:lnTo>
                  <a:lnTo>
                    <a:pt x="420217" y="1486141"/>
                  </a:lnTo>
                  <a:lnTo>
                    <a:pt x="407504" y="1504772"/>
                  </a:lnTo>
                  <a:lnTo>
                    <a:pt x="402488" y="1526425"/>
                  </a:lnTo>
                  <a:lnTo>
                    <a:pt x="407022" y="1549692"/>
                  </a:lnTo>
                  <a:lnTo>
                    <a:pt x="420027" y="1568818"/>
                  </a:lnTo>
                  <a:lnTo>
                    <a:pt x="439508" y="1581823"/>
                  </a:lnTo>
                  <a:lnTo>
                    <a:pt x="463207" y="1586560"/>
                  </a:lnTo>
                  <a:lnTo>
                    <a:pt x="487032" y="1581823"/>
                  </a:lnTo>
                  <a:lnTo>
                    <a:pt x="505853" y="1568983"/>
                  </a:lnTo>
                  <a:lnTo>
                    <a:pt x="518083" y="1549692"/>
                  </a:lnTo>
                  <a:lnTo>
                    <a:pt x="522084" y="1525651"/>
                  </a:lnTo>
                  <a:close/>
                </a:path>
                <a:path w="3056890" h="1957070">
                  <a:moveTo>
                    <a:pt x="539115" y="872705"/>
                  </a:moveTo>
                  <a:lnTo>
                    <a:pt x="531939" y="842264"/>
                  </a:lnTo>
                  <a:lnTo>
                    <a:pt x="513981" y="816914"/>
                  </a:lnTo>
                  <a:lnTo>
                    <a:pt x="488238" y="799630"/>
                  </a:lnTo>
                  <a:lnTo>
                    <a:pt x="466001" y="795020"/>
                  </a:lnTo>
                  <a:lnTo>
                    <a:pt x="457708" y="793318"/>
                  </a:lnTo>
                  <a:lnTo>
                    <a:pt x="400202" y="818553"/>
                  </a:lnTo>
                  <a:lnTo>
                    <a:pt x="378345" y="878535"/>
                  </a:lnTo>
                  <a:lnTo>
                    <a:pt x="385686" y="909459"/>
                  </a:lnTo>
                  <a:lnTo>
                    <a:pt x="403377" y="933716"/>
                  </a:lnTo>
                  <a:lnTo>
                    <a:pt x="429221" y="949286"/>
                  </a:lnTo>
                  <a:lnTo>
                    <a:pt x="461035" y="954176"/>
                  </a:lnTo>
                  <a:lnTo>
                    <a:pt x="492061" y="946962"/>
                  </a:lnTo>
                  <a:lnTo>
                    <a:pt x="513689" y="931646"/>
                  </a:lnTo>
                  <a:lnTo>
                    <a:pt x="517080" y="929246"/>
                  </a:lnTo>
                  <a:lnTo>
                    <a:pt x="533590" y="903630"/>
                  </a:lnTo>
                  <a:lnTo>
                    <a:pt x="539115" y="872718"/>
                  </a:lnTo>
                  <a:close/>
                </a:path>
                <a:path w="3056890" h="1957070">
                  <a:moveTo>
                    <a:pt x="592302" y="677278"/>
                  </a:moveTo>
                  <a:lnTo>
                    <a:pt x="586524" y="650049"/>
                  </a:lnTo>
                  <a:lnTo>
                    <a:pt x="571550" y="628472"/>
                  </a:lnTo>
                  <a:lnTo>
                    <a:pt x="549287" y="614387"/>
                  </a:lnTo>
                  <a:lnTo>
                    <a:pt x="521690" y="609663"/>
                  </a:lnTo>
                  <a:lnTo>
                    <a:pt x="494715" y="615734"/>
                  </a:lnTo>
                  <a:lnTo>
                    <a:pt x="472643" y="631190"/>
                  </a:lnTo>
                  <a:lnTo>
                    <a:pt x="469480" y="635990"/>
                  </a:lnTo>
                  <a:lnTo>
                    <a:pt x="457911" y="653516"/>
                  </a:lnTo>
                  <a:lnTo>
                    <a:pt x="452945" y="680224"/>
                  </a:lnTo>
                  <a:lnTo>
                    <a:pt x="459409" y="706742"/>
                  </a:lnTo>
                  <a:lnTo>
                    <a:pt x="475411" y="728878"/>
                  </a:lnTo>
                  <a:lnTo>
                    <a:pt x="498094" y="743915"/>
                  </a:lnTo>
                  <a:lnTo>
                    <a:pt x="524624" y="749109"/>
                  </a:lnTo>
                  <a:lnTo>
                    <a:pt x="551141" y="742899"/>
                  </a:lnTo>
                  <a:lnTo>
                    <a:pt x="572808" y="727214"/>
                  </a:lnTo>
                  <a:lnTo>
                    <a:pt x="587311" y="704519"/>
                  </a:lnTo>
                  <a:lnTo>
                    <a:pt x="592302" y="677291"/>
                  </a:lnTo>
                  <a:close/>
                </a:path>
                <a:path w="3056890" h="1957070">
                  <a:moveTo>
                    <a:pt x="594512" y="1332230"/>
                  </a:moveTo>
                  <a:lnTo>
                    <a:pt x="589622" y="1305902"/>
                  </a:lnTo>
                  <a:lnTo>
                    <a:pt x="575741" y="1284439"/>
                  </a:lnTo>
                  <a:lnTo>
                    <a:pt x="554875" y="1269923"/>
                  </a:lnTo>
                  <a:lnTo>
                    <a:pt x="529031" y="1264450"/>
                  </a:lnTo>
                  <a:lnTo>
                    <a:pt x="503224" y="1269517"/>
                  </a:lnTo>
                  <a:lnTo>
                    <a:pt x="481736" y="1283754"/>
                  </a:lnTo>
                  <a:lnTo>
                    <a:pt x="466928" y="1304861"/>
                  </a:lnTo>
                  <a:lnTo>
                    <a:pt x="461137" y="1330540"/>
                  </a:lnTo>
                  <a:lnTo>
                    <a:pt x="465975" y="1356474"/>
                  </a:lnTo>
                  <a:lnTo>
                    <a:pt x="480009" y="1377772"/>
                  </a:lnTo>
                  <a:lnTo>
                    <a:pt x="501142" y="1392275"/>
                  </a:lnTo>
                  <a:lnTo>
                    <a:pt x="527253" y="1397863"/>
                  </a:lnTo>
                  <a:lnTo>
                    <a:pt x="553567" y="1393113"/>
                  </a:lnTo>
                  <a:lnTo>
                    <a:pt x="574852" y="1379334"/>
                  </a:lnTo>
                  <a:lnTo>
                    <a:pt x="589140" y="1358404"/>
                  </a:lnTo>
                  <a:lnTo>
                    <a:pt x="594512" y="1332242"/>
                  </a:lnTo>
                  <a:close/>
                </a:path>
                <a:path w="3056890" h="1957070">
                  <a:moveTo>
                    <a:pt x="637628" y="482511"/>
                  </a:moveTo>
                  <a:lnTo>
                    <a:pt x="607822" y="438048"/>
                  </a:lnTo>
                  <a:lnTo>
                    <a:pt x="589699" y="433705"/>
                  </a:lnTo>
                  <a:lnTo>
                    <a:pt x="570204" y="437565"/>
                  </a:lnTo>
                  <a:lnTo>
                    <a:pt x="554113" y="448894"/>
                  </a:lnTo>
                  <a:lnTo>
                    <a:pt x="543534" y="465455"/>
                  </a:lnTo>
                  <a:lnTo>
                    <a:pt x="540283" y="485394"/>
                  </a:lnTo>
                  <a:lnTo>
                    <a:pt x="544893" y="503809"/>
                  </a:lnTo>
                  <a:lnTo>
                    <a:pt x="555663" y="518401"/>
                  </a:lnTo>
                  <a:lnTo>
                    <a:pt x="571182" y="527875"/>
                  </a:lnTo>
                  <a:lnTo>
                    <a:pt x="590042" y="530948"/>
                  </a:lnTo>
                  <a:lnTo>
                    <a:pt x="608469" y="526656"/>
                  </a:lnTo>
                  <a:lnTo>
                    <a:pt x="623633" y="516026"/>
                  </a:lnTo>
                  <a:lnTo>
                    <a:pt x="626706" y="511467"/>
                  </a:lnTo>
                  <a:lnTo>
                    <a:pt x="633907" y="500761"/>
                  </a:lnTo>
                  <a:lnTo>
                    <a:pt x="637628" y="482511"/>
                  </a:lnTo>
                  <a:close/>
                </a:path>
                <a:path w="3056890" h="1957070">
                  <a:moveTo>
                    <a:pt x="653872" y="1787017"/>
                  </a:moveTo>
                  <a:lnTo>
                    <a:pt x="649008" y="1764677"/>
                  </a:lnTo>
                  <a:lnTo>
                    <a:pt x="636638" y="1747354"/>
                  </a:lnTo>
                  <a:lnTo>
                    <a:pt x="618286" y="1736445"/>
                  </a:lnTo>
                  <a:lnTo>
                    <a:pt x="595439" y="1733334"/>
                  </a:lnTo>
                  <a:lnTo>
                    <a:pt x="574649" y="1738414"/>
                  </a:lnTo>
                  <a:lnTo>
                    <a:pt x="557745" y="1750339"/>
                  </a:lnTo>
                  <a:lnTo>
                    <a:pt x="546354" y="1767446"/>
                  </a:lnTo>
                  <a:lnTo>
                    <a:pt x="542061" y="1788058"/>
                  </a:lnTo>
                  <a:lnTo>
                    <a:pt x="546455" y="1809534"/>
                  </a:lnTo>
                  <a:lnTo>
                    <a:pt x="546531" y="1809915"/>
                  </a:lnTo>
                  <a:lnTo>
                    <a:pt x="558812" y="1827987"/>
                  </a:lnTo>
                  <a:lnTo>
                    <a:pt x="558914" y="1828139"/>
                  </a:lnTo>
                  <a:lnTo>
                    <a:pt x="577088" y="1840585"/>
                  </a:lnTo>
                  <a:lnTo>
                    <a:pt x="598919" y="1845144"/>
                  </a:lnTo>
                  <a:lnTo>
                    <a:pt x="620255" y="1840585"/>
                  </a:lnTo>
                  <a:lnTo>
                    <a:pt x="620598" y="1840585"/>
                  </a:lnTo>
                  <a:lnTo>
                    <a:pt x="638365" y="1827987"/>
                  </a:lnTo>
                  <a:lnTo>
                    <a:pt x="650011" y="1809534"/>
                  </a:lnTo>
                  <a:lnTo>
                    <a:pt x="653872" y="1787029"/>
                  </a:lnTo>
                  <a:close/>
                </a:path>
                <a:path w="3056890" h="1957070">
                  <a:moveTo>
                    <a:pt x="672744" y="1133627"/>
                  </a:moveTo>
                  <a:lnTo>
                    <a:pt x="665911" y="1102880"/>
                  </a:lnTo>
                  <a:lnTo>
                    <a:pt x="648525" y="1077798"/>
                  </a:lnTo>
                  <a:lnTo>
                    <a:pt x="623277" y="1060970"/>
                  </a:lnTo>
                  <a:lnTo>
                    <a:pt x="615899" y="1059535"/>
                  </a:lnTo>
                  <a:lnTo>
                    <a:pt x="609841" y="1058354"/>
                  </a:lnTo>
                  <a:lnTo>
                    <a:pt x="608584" y="1058100"/>
                  </a:lnTo>
                  <a:lnTo>
                    <a:pt x="592797" y="1055027"/>
                  </a:lnTo>
                  <a:lnTo>
                    <a:pt x="562622" y="1061796"/>
                  </a:lnTo>
                  <a:lnTo>
                    <a:pt x="555828" y="1066495"/>
                  </a:lnTo>
                  <a:lnTo>
                    <a:pt x="554355" y="1067523"/>
                  </a:lnTo>
                  <a:lnTo>
                    <a:pt x="537222" y="1079398"/>
                  </a:lnTo>
                  <a:lnTo>
                    <a:pt x="519645" y="1104823"/>
                  </a:lnTo>
                  <a:lnTo>
                    <a:pt x="512914" y="1135011"/>
                  </a:lnTo>
                  <a:lnTo>
                    <a:pt x="519379" y="1166660"/>
                  </a:lnTo>
                  <a:lnTo>
                    <a:pt x="537425" y="1192364"/>
                  </a:lnTo>
                  <a:lnTo>
                    <a:pt x="564146" y="1209357"/>
                  </a:lnTo>
                  <a:lnTo>
                    <a:pt x="596620" y="1214856"/>
                  </a:lnTo>
                  <a:lnTo>
                    <a:pt x="627380" y="1207820"/>
                  </a:lnTo>
                  <a:lnTo>
                    <a:pt x="645020" y="1195247"/>
                  </a:lnTo>
                  <a:lnTo>
                    <a:pt x="648855" y="1192504"/>
                  </a:lnTo>
                  <a:lnTo>
                    <a:pt x="651700" y="1190472"/>
                  </a:lnTo>
                  <a:lnTo>
                    <a:pt x="667499" y="1165021"/>
                  </a:lnTo>
                  <a:lnTo>
                    <a:pt x="672744" y="1133640"/>
                  </a:lnTo>
                  <a:close/>
                </a:path>
                <a:path w="3056890" h="1957070">
                  <a:moveTo>
                    <a:pt x="717486" y="938326"/>
                  </a:moveTo>
                  <a:lnTo>
                    <a:pt x="712520" y="917257"/>
                  </a:lnTo>
                  <a:lnTo>
                    <a:pt x="711771" y="914069"/>
                  </a:lnTo>
                  <a:lnTo>
                    <a:pt x="697445" y="894156"/>
                  </a:lnTo>
                  <a:lnTo>
                    <a:pt x="676871" y="880821"/>
                  </a:lnTo>
                  <a:lnTo>
                    <a:pt x="652386" y="876325"/>
                  </a:lnTo>
                  <a:lnTo>
                    <a:pt x="628078" y="881938"/>
                  </a:lnTo>
                  <a:lnTo>
                    <a:pt x="608368" y="896073"/>
                  </a:lnTo>
                  <a:lnTo>
                    <a:pt x="595287" y="916571"/>
                  </a:lnTo>
                  <a:lnTo>
                    <a:pt x="590854" y="941298"/>
                  </a:lnTo>
                  <a:lnTo>
                    <a:pt x="610222" y="985507"/>
                  </a:lnTo>
                  <a:lnTo>
                    <a:pt x="655294" y="1002868"/>
                  </a:lnTo>
                  <a:lnTo>
                    <a:pt x="679716" y="997254"/>
                  </a:lnTo>
                  <a:lnTo>
                    <a:pt x="699668" y="983132"/>
                  </a:lnTo>
                  <a:lnTo>
                    <a:pt x="712990" y="962736"/>
                  </a:lnTo>
                  <a:lnTo>
                    <a:pt x="717359" y="939025"/>
                  </a:lnTo>
                  <a:lnTo>
                    <a:pt x="717486" y="938339"/>
                  </a:lnTo>
                  <a:close/>
                </a:path>
                <a:path w="3056890" h="1957070">
                  <a:moveTo>
                    <a:pt x="734250" y="1591259"/>
                  </a:moveTo>
                  <a:lnTo>
                    <a:pt x="727773" y="1561642"/>
                  </a:lnTo>
                  <a:lnTo>
                    <a:pt x="711085" y="1537550"/>
                  </a:lnTo>
                  <a:lnTo>
                    <a:pt x="709637" y="1536598"/>
                  </a:lnTo>
                  <a:lnTo>
                    <a:pt x="697865" y="1528838"/>
                  </a:lnTo>
                  <a:lnTo>
                    <a:pt x="692988" y="1525612"/>
                  </a:lnTo>
                  <a:lnTo>
                    <a:pt x="686777" y="1521510"/>
                  </a:lnTo>
                  <a:lnTo>
                    <a:pt x="657415" y="1516075"/>
                  </a:lnTo>
                  <a:lnTo>
                    <a:pt x="646430" y="1518615"/>
                  </a:lnTo>
                  <a:lnTo>
                    <a:pt x="628218" y="1522831"/>
                  </a:lnTo>
                  <a:lnTo>
                    <a:pt x="604189" y="1539900"/>
                  </a:lnTo>
                  <a:lnTo>
                    <a:pt x="587984" y="1564500"/>
                  </a:lnTo>
                  <a:lnTo>
                    <a:pt x="582269" y="1593862"/>
                  </a:lnTo>
                  <a:lnTo>
                    <a:pt x="588695" y="1623110"/>
                  </a:lnTo>
                  <a:lnTo>
                    <a:pt x="605434" y="1646783"/>
                  </a:lnTo>
                  <a:lnTo>
                    <a:pt x="630034" y="1662544"/>
                  </a:lnTo>
                  <a:lnTo>
                    <a:pt x="659993" y="1668030"/>
                  </a:lnTo>
                  <a:lnTo>
                    <a:pt x="665429" y="1666913"/>
                  </a:lnTo>
                  <a:lnTo>
                    <a:pt x="689914" y="1661883"/>
                  </a:lnTo>
                  <a:lnTo>
                    <a:pt x="713587" y="1645678"/>
                  </a:lnTo>
                  <a:lnTo>
                    <a:pt x="721118" y="1633855"/>
                  </a:lnTo>
                  <a:lnTo>
                    <a:pt x="729018" y="1621459"/>
                  </a:lnTo>
                  <a:lnTo>
                    <a:pt x="734250" y="1591271"/>
                  </a:lnTo>
                  <a:close/>
                </a:path>
                <a:path w="3056890" h="1957070">
                  <a:moveTo>
                    <a:pt x="779246" y="744410"/>
                  </a:moveTo>
                  <a:lnTo>
                    <a:pt x="774293" y="721677"/>
                  </a:lnTo>
                  <a:lnTo>
                    <a:pt x="760755" y="702233"/>
                  </a:lnTo>
                  <a:lnTo>
                    <a:pt x="741286" y="688733"/>
                  </a:lnTo>
                  <a:lnTo>
                    <a:pt x="718540" y="683818"/>
                  </a:lnTo>
                  <a:lnTo>
                    <a:pt x="699503" y="687882"/>
                  </a:lnTo>
                  <a:lnTo>
                    <a:pt x="696772" y="688467"/>
                  </a:lnTo>
                  <a:lnTo>
                    <a:pt x="678573" y="700735"/>
                  </a:lnTo>
                  <a:lnTo>
                    <a:pt x="665848" y="718769"/>
                  </a:lnTo>
                  <a:lnTo>
                    <a:pt x="660425" y="740752"/>
                  </a:lnTo>
                  <a:lnTo>
                    <a:pt x="663905" y="764667"/>
                  </a:lnTo>
                  <a:lnTo>
                    <a:pt x="675678" y="784186"/>
                  </a:lnTo>
                  <a:lnTo>
                    <a:pt x="694093" y="797509"/>
                  </a:lnTo>
                  <a:lnTo>
                    <a:pt x="717448" y="802792"/>
                  </a:lnTo>
                  <a:lnTo>
                    <a:pt x="739406" y="798918"/>
                  </a:lnTo>
                  <a:lnTo>
                    <a:pt x="741095" y="798614"/>
                  </a:lnTo>
                  <a:lnTo>
                    <a:pt x="760717" y="786142"/>
                  </a:lnTo>
                  <a:lnTo>
                    <a:pt x="774153" y="767397"/>
                  </a:lnTo>
                  <a:lnTo>
                    <a:pt x="779246" y="744423"/>
                  </a:lnTo>
                  <a:close/>
                </a:path>
                <a:path w="3056890" h="1957070">
                  <a:moveTo>
                    <a:pt x="791756" y="1394396"/>
                  </a:moveTo>
                  <a:lnTo>
                    <a:pt x="785660" y="1368615"/>
                  </a:lnTo>
                  <a:lnTo>
                    <a:pt x="770724" y="1347812"/>
                  </a:lnTo>
                  <a:lnTo>
                    <a:pt x="749122" y="1334033"/>
                  </a:lnTo>
                  <a:lnTo>
                    <a:pt x="722985" y="1329309"/>
                  </a:lnTo>
                  <a:lnTo>
                    <a:pt x="697026" y="1334947"/>
                  </a:lnTo>
                  <a:lnTo>
                    <a:pt x="680224" y="1346542"/>
                  </a:lnTo>
                  <a:lnTo>
                    <a:pt x="675906" y="1349514"/>
                  </a:lnTo>
                  <a:lnTo>
                    <a:pt x="661733" y="1370888"/>
                  </a:lnTo>
                  <a:lnTo>
                    <a:pt x="656551" y="1396936"/>
                  </a:lnTo>
                  <a:lnTo>
                    <a:pt x="662292" y="1424152"/>
                  </a:lnTo>
                  <a:lnTo>
                    <a:pt x="677760" y="1446047"/>
                  </a:lnTo>
                  <a:lnTo>
                    <a:pt x="698855" y="1459242"/>
                  </a:lnTo>
                  <a:lnTo>
                    <a:pt x="700493" y="1460258"/>
                  </a:lnTo>
                  <a:lnTo>
                    <a:pt x="753567" y="1457782"/>
                  </a:lnTo>
                  <a:lnTo>
                    <a:pt x="787488" y="1420533"/>
                  </a:lnTo>
                  <a:lnTo>
                    <a:pt x="791756" y="1394409"/>
                  </a:lnTo>
                  <a:close/>
                </a:path>
                <a:path w="3056890" h="1957070">
                  <a:moveTo>
                    <a:pt x="843191" y="549325"/>
                  </a:moveTo>
                  <a:lnTo>
                    <a:pt x="839025" y="525640"/>
                  </a:lnTo>
                  <a:lnTo>
                    <a:pt x="835342" y="519963"/>
                  </a:lnTo>
                  <a:lnTo>
                    <a:pt x="826643" y="506552"/>
                  </a:lnTo>
                  <a:lnTo>
                    <a:pt x="807796" y="493839"/>
                  </a:lnTo>
                  <a:lnTo>
                    <a:pt x="784199" y="489254"/>
                  </a:lnTo>
                  <a:lnTo>
                    <a:pt x="760730" y="494169"/>
                  </a:lnTo>
                  <a:lnTo>
                    <a:pt x="741502" y="507276"/>
                  </a:lnTo>
                  <a:lnTo>
                    <a:pt x="728675" y="526427"/>
                  </a:lnTo>
                  <a:lnTo>
                    <a:pt x="724420" y="549325"/>
                  </a:lnTo>
                  <a:lnTo>
                    <a:pt x="724382" y="549490"/>
                  </a:lnTo>
                  <a:lnTo>
                    <a:pt x="730161" y="572198"/>
                  </a:lnTo>
                  <a:lnTo>
                    <a:pt x="744321" y="591261"/>
                  </a:lnTo>
                  <a:lnTo>
                    <a:pt x="764146" y="604126"/>
                  </a:lnTo>
                  <a:lnTo>
                    <a:pt x="786917" y="608228"/>
                  </a:lnTo>
                  <a:lnTo>
                    <a:pt x="808570" y="602792"/>
                  </a:lnTo>
                  <a:lnTo>
                    <a:pt x="826325" y="589953"/>
                  </a:lnTo>
                  <a:lnTo>
                    <a:pt x="838454" y="571525"/>
                  </a:lnTo>
                  <a:lnTo>
                    <a:pt x="843165" y="549490"/>
                  </a:lnTo>
                  <a:lnTo>
                    <a:pt x="843191" y="549338"/>
                  </a:lnTo>
                  <a:close/>
                </a:path>
                <a:path w="3056890" h="1957070">
                  <a:moveTo>
                    <a:pt x="843775" y="1847240"/>
                  </a:moveTo>
                  <a:lnTo>
                    <a:pt x="839139" y="1827377"/>
                  </a:lnTo>
                  <a:lnTo>
                    <a:pt x="827671" y="1811426"/>
                  </a:lnTo>
                  <a:lnTo>
                    <a:pt x="811199" y="1801126"/>
                  </a:lnTo>
                  <a:lnTo>
                    <a:pt x="791578" y="1798193"/>
                  </a:lnTo>
                  <a:lnTo>
                    <a:pt x="772464" y="1803704"/>
                  </a:lnTo>
                  <a:lnTo>
                    <a:pt x="756780" y="1816150"/>
                  </a:lnTo>
                  <a:lnTo>
                    <a:pt x="746544" y="1833232"/>
                  </a:lnTo>
                  <a:lnTo>
                    <a:pt x="743775" y="1852637"/>
                  </a:lnTo>
                  <a:lnTo>
                    <a:pt x="748880" y="1870659"/>
                  </a:lnTo>
                  <a:lnTo>
                    <a:pt x="759980" y="1885124"/>
                  </a:lnTo>
                  <a:lnTo>
                    <a:pt x="775665" y="1894738"/>
                  </a:lnTo>
                  <a:lnTo>
                    <a:pt x="794486" y="1898230"/>
                  </a:lnTo>
                  <a:lnTo>
                    <a:pt x="814793" y="1894433"/>
                  </a:lnTo>
                  <a:lnTo>
                    <a:pt x="830554" y="1883854"/>
                  </a:lnTo>
                  <a:lnTo>
                    <a:pt x="840600" y="1867725"/>
                  </a:lnTo>
                  <a:lnTo>
                    <a:pt x="843775" y="1847240"/>
                  </a:lnTo>
                  <a:close/>
                </a:path>
                <a:path w="3056890" h="1957070">
                  <a:moveTo>
                    <a:pt x="849604" y="1202385"/>
                  </a:moveTo>
                  <a:lnTo>
                    <a:pt x="848664" y="1198041"/>
                  </a:lnTo>
                  <a:lnTo>
                    <a:pt x="848639" y="1197889"/>
                  </a:lnTo>
                  <a:lnTo>
                    <a:pt x="845210" y="1179322"/>
                  </a:lnTo>
                  <a:lnTo>
                    <a:pt x="844435" y="1178166"/>
                  </a:lnTo>
                  <a:lnTo>
                    <a:pt x="835660" y="1165047"/>
                  </a:lnTo>
                  <a:lnTo>
                    <a:pt x="832408" y="1160170"/>
                  </a:lnTo>
                  <a:lnTo>
                    <a:pt x="813193" y="1147076"/>
                  </a:lnTo>
                  <a:lnTo>
                    <a:pt x="789673" y="1142174"/>
                  </a:lnTo>
                  <a:lnTo>
                    <a:pt x="774204" y="1145171"/>
                  </a:lnTo>
                  <a:lnTo>
                    <a:pt x="766114" y="1146733"/>
                  </a:lnTo>
                  <a:lnTo>
                    <a:pt x="747255" y="1159459"/>
                  </a:lnTo>
                  <a:lnTo>
                    <a:pt x="734860" y="1178547"/>
                  </a:lnTo>
                  <a:lnTo>
                    <a:pt x="730669" y="1202232"/>
                  </a:lnTo>
                  <a:lnTo>
                    <a:pt x="735406" y="1224407"/>
                  </a:lnTo>
                  <a:lnTo>
                    <a:pt x="747534" y="1242834"/>
                  </a:lnTo>
                  <a:lnTo>
                    <a:pt x="765302" y="1255687"/>
                  </a:lnTo>
                  <a:lnTo>
                    <a:pt x="786942" y="1261135"/>
                  </a:lnTo>
                  <a:lnTo>
                    <a:pt x="799045" y="1258963"/>
                  </a:lnTo>
                  <a:lnTo>
                    <a:pt x="809739" y="1257046"/>
                  </a:lnTo>
                  <a:lnTo>
                    <a:pt x="829564" y="1244193"/>
                  </a:lnTo>
                  <a:lnTo>
                    <a:pt x="843724" y="1225130"/>
                  </a:lnTo>
                  <a:lnTo>
                    <a:pt x="849604" y="1202385"/>
                  </a:lnTo>
                  <a:close/>
                </a:path>
                <a:path w="3056890" h="1957070">
                  <a:moveTo>
                    <a:pt x="894029" y="1003592"/>
                  </a:moveTo>
                  <a:lnTo>
                    <a:pt x="890244" y="986129"/>
                  </a:lnTo>
                  <a:lnTo>
                    <a:pt x="880770" y="972489"/>
                  </a:lnTo>
                  <a:lnTo>
                    <a:pt x="866673" y="963663"/>
                  </a:lnTo>
                  <a:lnTo>
                    <a:pt x="848995" y="960653"/>
                  </a:lnTo>
                  <a:lnTo>
                    <a:pt x="831634" y="964272"/>
                  </a:lnTo>
                  <a:lnTo>
                    <a:pt x="817384" y="973709"/>
                  </a:lnTo>
                  <a:lnTo>
                    <a:pt x="807681" y="987590"/>
                  </a:lnTo>
                  <a:lnTo>
                    <a:pt x="803948" y="1004506"/>
                  </a:lnTo>
                  <a:lnTo>
                    <a:pt x="807923" y="1022464"/>
                  </a:lnTo>
                  <a:lnTo>
                    <a:pt x="818832" y="1037590"/>
                  </a:lnTo>
                  <a:lnTo>
                    <a:pt x="834453" y="1047737"/>
                  </a:lnTo>
                  <a:lnTo>
                    <a:pt x="852500" y="1050734"/>
                  </a:lnTo>
                  <a:lnTo>
                    <a:pt x="869238" y="1046149"/>
                  </a:lnTo>
                  <a:lnTo>
                    <a:pt x="882573" y="1035824"/>
                  </a:lnTo>
                  <a:lnTo>
                    <a:pt x="891260" y="1021168"/>
                  </a:lnTo>
                  <a:lnTo>
                    <a:pt x="894029" y="1003592"/>
                  </a:lnTo>
                  <a:close/>
                </a:path>
                <a:path w="3056890" h="1957070">
                  <a:moveTo>
                    <a:pt x="903770" y="350418"/>
                  </a:moveTo>
                  <a:lnTo>
                    <a:pt x="898309" y="326910"/>
                  </a:lnTo>
                  <a:lnTo>
                    <a:pt x="884631" y="307860"/>
                  </a:lnTo>
                  <a:lnTo>
                    <a:pt x="881621" y="305943"/>
                  </a:lnTo>
                  <a:lnTo>
                    <a:pt x="872744" y="308241"/>
                  </a:lnTo>
                  <a:lnTo>
                    <a:pt x="823518" y="321602"/>
                  </a:lnTo>
                  <a:lnTo>
                    <a:pt x="788771" y="331482"/>
                  </a:lnTo>
                  <a:lnTo>
                    <a:pt x="784161" y="351155"/>
                  </a:lnTo>
                  <a:lnTo>
                    <a:pt x="788708" y="374484"/>
                  </a:lnTo>
                  <a:lnTo>
                    <a:pt x="801674" y="393547"/>
                  </a:lnTo>
                  <a:lnTo>
                    <a:pt x="821220" y="406590"/>
                  </a:lnTo>
                  <a:lnTo>
                    <a:pt x="844854" y="411302"/>
                  </a:lnTo>
                  <a:lnTo>
                    <a:pt x="868692" y="406590"/>
                  </a:lnTo>
                  <a:lnTo>
                    <a:pt x="887526" y="393763"/>
                  </a:lnTo>
                  <a:lnTo>
                    <a:pt x="899769" y="374484"/>
                  </a:lnTo>
                  <a:lnTo>
                    <a:pt x="903655" y="351155"/>
                  </a:lnTo>
                  <a:lnTo>
                    <a:pt x="903770" y="350418"/>
                  </a:lnTo>
                  <a:close/>
                </a:path>
                <a:path w="3056890" h="1957070">
                  <a:moveTo>
                    <a:pt x="910234" y="1652485"/>
                  </a:moveTo>
                  <a:lnTo>
                    <a:pt x="905510" y="1632305"/>
                  </a:lnTo>
                  <a:lnTo>
                    <a:pt x="893305" y="1614843"/>
                  </a:lnTo>
                  <a:lnTo>
                    <a:pt x="875957" y="1602447"/>
                  </a:lnTo>
                  <a:lnTo>
                    <a:pt x="855789" y="1597494"/>
                  </a:lnTo>
                  <a:lnTo>
                    <a:pt x="834034" y="1601825"/>
                  </a:lnTo>
                  <a:lnTo>
                    <a:pt x="816229" y="1614424"/>
                  </a:lnTo>
                  <a:lnTo>
                    <a:pt x="804456" y="1633093"/>
                  </a:lnTo>
                  <a:lnTo>
                    <a:pt x="800760" y="1655660"/>
                  </a:lnTo>
                  <a:lnTo>
                    <a:pt x="805726" y="1676641"/>
                  </a:lnTo>
                  <a:lnTo>
                    <a:pt x="817626" y="1693100"/>
                  </a:lnTo>
                  <a:lnTo>
                    <a:pt x="835025" y="1703692"/>
                  </a:lnTo>
                  <a:lnTo>
                    <a:pt x="856462" y="1707070"/>
                  </a:lnTo>
                  <a:lnTo>
                    <a:pt x="862393" y="1705686"/>
                  </a:lnTo>
                  <a:lnTo>
                    <a:pt x="877316" y="1702206"/>
                  </a:lnTo>
                  <a:lnTo>
                    <a:pt x="894499" y="1690204"/>
                  </a:lnTo>
                  <a:lnTo>
                    <a:pt x="906106" y="1672983"/>
                  </a:lnTo>
                  <a:lnTo>
                    <a:pt x="907872" y="1664220"/>
                  </a:lnTo>
                  <a:lnTo>
                    <a:pt x="910234" y="1652498"/>
                  </a:lnTo>
                  <a:close/>
                </a:path>
                <a:path w="3056890" h="1957070">
                  <a:moveTo>
                    <a:pt x="967270" y="1455547"/>
                  </a:moveTo>
                  <a:lnTo>
                    <a:pt x="965403" y="1447711"/>
                  </a:lnTo>
                  <a:lnTo>
                    <a:pt x="962914" y="1437233"/>
                  </a:lnTo>
                  <a:lnTo>
                    <a:pt x="952207" y="1422463"/>
                  </a:lnTo>
                  <a:lnTo>
                    <a:pt x="936790" y="1412760"/>
                  </a:lnTo>
                  <a:lnTo>
                    <a:pt x="918273" y="1409649"/>
                  </a:lnTo>
                  <a:lnTo>
                    <a:pt x="900099" y="1414106"/>
                  </a:lnTo>
                  <a:lnTo>
                    <a:pt x="889419" y="1421942"/>
                  </a:lnTo>
                  <a:lnTo>
                    <a:pt x="885329" y="1424940"/>
                  </a:lnTo>
                  <a:lnTo>
                    <a:pt x="875601" y="1440421"/>
                  </a:lnTo>
                  <a:lnTo>
                    <a:pt x="872490" y="1458836"/>
                  </a:lnTo>
                  <a:lnTo>
                    <a:pt x="875665" y="1471790"/>
                  </a:lnTo>
                  <a:lnTo>
                    <a:pt x="876947" y="1476997"/>
                  </a:lnTo>
                  <a:lnTo>
                    <a:pt x="887717" y="1491691"/>
                  </a:lnTo>
                  <a:lnTo>
                    <a:pt x="900430" y="1499692"/>
                  </a:lnTo>
                  <a:lnTo>
                    <a:pt x="903147" y="1501381"/>
                  </a:lnTo>
                  <a:lnTo>
                    <a:pt x="954519" y="1489519"/>
                  </a:lnTo>
                  <a:lnTo>
                    <a:pt x="967270" y="1455559"/>
                  </a:lnTo>
                  <a:close/>
                </a:path>
                <a:path w="3056890" h="1957070">
                  <a:moveTo>
                    <a:pt x="990206" y="807478"/>
                  </a:moveTo>
                  <a:lnTo>
                    <a:pt x="982967" y="778560"/>
                  </a:lnTo>
                  <a:lnTo>
                    <a:pt x="965136" y="754672"/>
                  </a:lnTo>
                  <a:lnTo>
                    <a:pt x="940028" y="738886"/>
                  </a:lnTo>
                  <a:lnTo>
                    <a:pt x="910932" y="734237"/>
                  </a:lnTo>
                  <a:lnTo>
                    <a:pt x="883145" y="741603"/>
                  </a:lnTo>
                  <a:lnTo>
                    <a:pt x="860869" y="758342"/>
                  </a:lnTo>
                  <a:lnTo>
                    <a:pt x="846201" y="782167"/>
                  </a:lnTo>
                  <a:lnTo>
                    <a:pt x="841197" y="810793"/>
                  </a:lnTo>
                  <a:lnTo>
                    <a:pt x="847674" y="840384"/>
                  </a:lnTo>
                  <a:lnTo>
                    <a:pt x="864387" y="863714"/>
                  </a:lnTo>
                  <a:lnTo>
                    <a:pt x="889025" y="878624"/>
                  </a:lnTo>
                  <a:lnTo>
                    <a:pt x="919226" y="882967"/>
                  </a:lnTo>
                  <a:lnTo>
                    <a:pt x="947293" y="875804"/>
                  </a:lnTo>
                  <a:lnTo>
                    <a:pt x="970076" y="859129"/>
                  </a:lnTo>
                  <a:lnTo>
                    <a:pt x="985189" y="835494"/>
                  </a:lnTo>
                  <a:lnTo>
                    <a:pt x="990206" y="807491"/>
                  </a:lnTo>
                  <a:close/>
                </a:path>
                <a:path w="3056890" h="1957070">
                  <a:moveTo>
                    <a:pt x="1031633" y="1913305"/>
                  </a:moveTo>
                  <a:lnTo>
                    <a:pt x="1004544" y="1876590"/>
                  </a:lnTo>
                  <a:lnTo>
                    <a:pt x="988174" y="1874062"/>
                  </a:lnTo>
                  <a:lnTo>
                    <a:pt x="973150" y="1877491"/>
                  </a:lnTo>
                  <a:lnTo>
                    <a:pt x="961288" y="1885683"/>
                  </a:lnTo>
                  <a:lnTo>
                    <a:pt x="953503" y="1897621"/>
                  </a:lnTo>
                  <a:lnTo>
                    <a:pt x="953401" y="1897773"/>
                  </a:lnTo>
                  <a:lnTo>
                    <a:pt x="950290" y="1912962"/>
                  </a:lnTo>
                  <a:lnTo>
                    <a:pt x="953135" y="1929041"/>
                  </a:lnTo>
                  <a:lnTo>
                    <a:pt x="953173" y="1929282"/>
                  </a:lnTo>
                  <a:lnTo>
                    <a:pt x="961783" y="1942807"/>
                  </a:lnTo>
                  <a:lnTo>
                    <a:pt x="974674" y="1952028"/>
                  </a:lnTo>
                  <a:lnTo>
                    <a:pt x="990396" y="1955431"/>
                  </a:lnTo>
                  <a:lnTo>
                    <a:pt x="1006132" y="1951875"/>
                  </a:lnTo>
                  <a:lnTo>
                    <a:pt x="1019403" y="1942490"/>
                  </a:lnTo>
                  <a:lnTo>
                    <a:pt x="1028496" y="1929041"/>
                  </a:lnTo>
                  <a:lnTo>
                    <a:pt x="1029335" y="1924786"/>
                  </a:lnTo>
                  <a:lnTo>
                    <a:pt x="1031633" y="1913305"/>
                  </a:lnTo>
                  <a:close/>
                </a:path>
                <a:path w="3056890" h="1957070">
                  <a:moveTo>
                    <a:pt x="1061161" y="1260500"/>
                  </a:moveTo>
                  <a:lnTo>
                    <a:pt x="1054519" y="1231531"/>
                  </a:lnTo>
                  <a:lnTo>
                    <a:pt x="1037310" y="1207376"/>
                  </a:lnTo>
                  <a:lnTo>
                    <a:pt x="1012634" y="1191031"/>
                  </a:lnTo>
                  <a:lnTo>
                    <a:pt x="983564" y="1185443"/>
                  </a:lnTo>
                  <a:lnTo>
                    <a:pt x="955700" y="1191806"/>
                  </a:lnTo>
                  <a:lnTo>
                    <a:pt x="932789" y="1207757"/>
                  </a:lnTo>
                  <a:lnTo>
                    <a:pt x="917117" y="1230998"/>
                  </a:lnTo>
                  <a:lnTo>
                    <a:pt x="910907" y="1259243"/>
                  </a:lnTo>
                  <a:lnTo>
                    <a:pt x="916000" y="1289316"/>
                  </a:lnTo>
                  <a:lnTo>
                    <a:pt x="931532" y="1313573"/>
                  </a:lnTo>
                  <a:lnTo>
                    <a:pt x="955205" y="1329753"/>
                  </a:lnTo>
                  <a:lnTo>
                    <a:pt x="955598" y="1329753"/>
                  </a:lnTo>
                  <a:lnTo>
                    <a:pt x="984808" y="1335595"/>
                  </a:lnTo>
                  <a:lnTo>
                    <a:pt x="1014590" y="1329753"/>
                  </a:lnTo>
                  <a:lnTo>
                    <a:pt x="1038974" y="1313573"/>
                  </a:lnTo>
                  <a:lnTo>
                    <a:pt x="1055370" y="1289646"/>
                  </a:lnTo>
                  <a:lnTo>
                    <a:pt x="1061161" y="1260500"/>
                  </a:lnTo>
                  <a:close/>
                </a:path>
                <a:path w="3056890" h="1957070">
                  <a:moveTo>
                    <a:pt x="1062342" y="616737"/>
                  </a:moveTo>
                  <a:lnTo>
                    <a:pt x="1057478" y="585939"/>
                  </a:lnTo>
                  <a:lnTo>
                    <a:pt x="1041755" y="559587"/>
                  </a:lnTo>
                  <a:lnTo>
                    <a:pt x="1017663" y="540499"/>
                  </a:lnTo>
                  <a:lnTo>
                    <a:pt x="987653" y="531482"/>
                  </a:lnTo>
                  <a:lnTo>
                    <a:pt x="955294" y="535101"/>
                  </a:lnTo>
                  <a:lnTo>
                    <a:pt x="927747" y="550672"/>
                  </a:lnTo>
                  <a:lnTo>
                    <a:pt x="908075" y="575576"/>
                  </a:lnTo>
                  <a:lnTo>
                    <a:pt x="899299" y="607187"/>
                  </a:lnTo>
                  <a:lnTo>
                    <a:pt x="903401" y="640207"/>
                  </a:lnTo>
                  <a:lnTo>
                    <a:pt x="918972" y="667423"/>
                  </a:lnTo>
                  <a:lnTo>
                    <a:pt x="943787" y="686308"/>
                  </a:lnTo>
                  <a:lnTo>
                    <a:pt x="975677" y="694372"/>
                  </a:lnTo>
                  <a:lnTo>
                    <a:pt x="1008456" y="689660"/>
                  </a:lnTo>
                  <a:lnTo>
                    <a:pt x="1035621" y="673544"/>
                  </a:lnTo>
                  <a:lnTo>
                    <a:pt x="1054493" y="648436"/>
                  </a:lnTo>
                  <a:lnTo>
                    <a:pt x="1062342" y="616750"/>
                  </a:lnTo>
                  <a:close/>
                </a:path>
                <a:path w="3056890" h="1957070">
                  <a:moveTo>
                    <a:pt x="1100620" y="417830"/>
                  </a:moveTo>
                  <a:lnTo>
                    <a:pt x="1095883" y="394804"/>
                  </a:lnTo>
                  <a:lnTo>
                    <a:pt x="1082713" y="375881"/>
                  </a:lnTo>
                  <a:lnTo>
                    <a:pt x="1063282" y="363131"/>
                  </a:lnTo>
                  <a:lnTo>
                    <a:pt x="1039698" y="358635"/>
                  </a:lnTo>
                  <a:lnTo>
                    <a:pt x="1016203" y="363601"/>
                  </a:lnTo>
                  <a:lnTo>
                    <a:pt x="997597" y="376631"/>
                  </a:lnTo>
                  <a:lnTo>
                    <a:pt x="985570" y="395973"/>
                  </a:lnTo>
                  <a:lnTo>
                    <a:pt x="981798" y="419811"/>
                  </a:lnTo>
                  <a:lnTo>
                    <a:pt x="987513" y="443103"/>
                  </a:lnTo>
                  <a:lnTo>
                    <a:pt x="1001331" y="461873"/>
                  </a:lnTo>
                  <a:lnTo>
                    <a:pt x="1017435" y="471855"/>
                  </a:lnTo>
                  <a:lnTo>
                    <a:pt x="1020953" y="474027"/>
                  </a:lnTo>
                  <a:lnTo>
                    <a:pt x="1044092" y="477443"/>
                  </a:lnTo>
                  <a:lnTo>
                    <a:pt x="1065504" y="471424"/>
                  </a:lnTo>
                  <a:lnTo>
                    <a:pt x="1083487" y="457987"/>
                  </a:lnTo>
                  <a:lnTo>
                    <a:pt x="1084516" y="456438"/>
                  </a:lnTo>
                  <a:lnTo>
                    <a:pt x="1095908" y="439369"/>
                  </a:lnTo>
                  <a:lnTo>
                    <a:pt x="1100620" y="417830"/>
                  </a:lnTo>
                  <a:close/>
                </a:path>
                <a:path w="3056890" h="1957070">
                  <a:moveTo>
                    <a:pt x="1112354" y="1063256"/>
                  </a:moveTo>
                  <a:lnTo>
                    <a:pt x="1106373" y="1037704"/>
                  </a:lnTo>
                  <a:lnTo>
                    <a:pt x="1103160" y="1033310"/>
                  </a:lnTo>
                  <a:lnTo>
                    <a:pt x="1091526" y="1017333"/>
                  </a:lnTo>
                  <a:lnTo>
                    <a:pt x="1069886" y="1004023"/>
                  </a:lnTo>
                  <a:lnTo>
                    <a:pt x="1043508" y="999693"/>
                  </a:lnTo>
                  <a:lnTo>
                    <a:pt x="1017574" y="1005484"/>
                  </a:lnTo>
                  <a:lnTo>
                    <a:pt x="997140" y="1020013"/>
                  </a:lnTo>
                  <a:lnTo>
                    <a:pt x="983970" y="1041412"/>
                  </a:lnTo>
                  <a:lnTo>
                    <a:pt x="979805" y="1067803"/>
                  </a:lnTo>
                  <a:lnTo>
                    <a:pt x="985850" y="1093635"/>
                  </a:lnTo>
                  <a:lnTo>
                    <a:pt x="1000696" y="1114374"/>
                  </a:lnTo>
                  <a:lnTo>
                    <a:pt x="1004811" y="1116977"/>
                  </a:lnTo>
                  <a:lnTo>
                    <a:pt x="1022134" y="1127937"/>
                  </a:lnTo>
                  <a:lnTo>
                    <a:pt x="1047953" y="1132217"/>
                  </a:lnTo>
                  <a:lnTo>
                    <a:pt x="1073277" y="1125880"/>
                  </a:lnTo>
                  <a:lnTo>
                    <a:pt x="1094003" y="1110615"/>
                  </a:lnTo>
                  <a:lnTo>
                    <a:pt x="1105763" y="1092123"/>
                  </a:lnTo>
                  <a:lnTo>
                    <a:pt x="1107808" y="1088898"/>
                  </a:lnTo>
                  <a:lnTo>
                    <a:pt x="1112266" y="1063802"/>
                  </a:lnTo>
                  <a:lnTo>
                    <a:pt x="1112354" y="1063256"/>
                  </a:lnTo>
                  <a:close/>
                </a:path>
                <a:path w="3056890" h="1957070">
                  <a:moveTo>
                    <a:pt x="1122934" y="1716481"/>
                  </a:moveTo>
                  <a:lnTo>
                    <a:pt x="1116380" y="1688439"/>
                  </a:lnTo>
                  <a:lnTo>
                    <a:pt x="1104912" y="1672628"/>
                  </a:lnTo>
                  <a:lnTo>
                    <a:pt x="1099908" y="1665693"/>
                  </a:lnTo>
                  <a:lnTo>
                    <a:pt x="1076185" y="1650695"/>
                  </a:lnTo>
                  <a:lnTo>
                    <a:pt x="1047813" y="1645932"/>
                  </a:lnTo>
                  <a:lnTo>
                    <a:pt x="997508" y="1669453"/>
                  </a:lnTo>
                  <a:lnTo>
                    <a:pt x="979017" y="1722310"/>
                  </a:lnTo>
                  <a:lnTo>
                    <a:pt x="985685" y="1749310"/>
                  </a:lnTo>
                  <a:lnTo>
                    <a:pt x="1001217" y="1770811"/>
                  </a:lnTo>
                  <a:lnTo>
                    <a:pt x="1023696" y="1784972"/>
                  </a:lnTo>
                  <a:lnTo>
                    <a:pt x="1051153" y="1789963"/>
                  </a:lnTo>
                  <a:lnTo>
                    <a:pt x="1079677" y="1784032"/>
                  </a:lnTo>
                  <a:lnTo>
                    <a:pt x="1102677" y="1768246"/>
                  </a:lnTo>
                  <a:lnTo>
                    <a:pt x="1117854" y="1744941"/>
                  </a:lnTo>
                  <a:lnTo>
                    <a:pt x="1122934" y="1716481"/>
                  </a:lnTo>
                  <a:close/>
                </a:path>
                <a:path w="3056890" h="1957070">
                  <a:moveTo>
                    <a:pt x="1170127" y="240817"/>
                  </a:moveTo>
                  <a:lnTo>
                    <a:pt x="1120343" y="250532"/>
                  </a:lnTo>
                  <a:lnTo>
                    <a:pt x="1070648" y="260858"/>
                  </a:lnTo>
                  <a:lnTo>
                    <a:pt x="1053757" y="264579"/>
                  </a:lnTo>
                  <a:lnTo>
                    <a:pt x="1057770" y="270243"/>
                  </a:lnTo>
                  <a:lnTo>
                    <a:pt x="1079309" y="284467"/>
                  </a:lnTo>
                  <a:lnTo>
                    <a:pt x="1105306" y="289775"/>
                  </a:lnTo>
                  <a:lnTo>
                    <a:pt x="1131531" y="284886"/>
                  </a:lnTo>
                  <a:lnTo>
                    <a:pt x="1153020" y="271145"/>
                  </a:lnTo>
                  <a:lnTo>
                    <a:pt x="1167752" y="250532"/>
                  </a:lnTo>
                  <a:lnTo>
                    <a:pt x="1170127" y="240817"/>
                  </a:lnTo>
                  <a:close/>
                </a:path>
                <a:path w="3056890" h="1957070">
                  <a:moveTo>
                    <a:pt x="1171473" y="868006"/>
                  </a:moveTo>
                  <a:lnTo>
                    <a:pt x="1166418" y="846137"/>
                  </a:lnTo>
                  <a:lnTo>
                    <a:pt x="1153769" y="828040"/>
                  </a:lnTo>
                  <a:lnTo>
                    <a:pt x="1148651" y="824547"/>
                  </a:lnTo>
                  <a:lnTo>
                    <a:pt x="1135405" y="815517"/>
                  </a:lnTo>
                  <a:lnTo>
                    <a:pt x="1113155" y="810425"/>
                  </a:lnTo>
                  <a:lnTo>
                    <a:pt x="1089050" y="814222"/>
                  </a:lnTo>
                  <a:lnTo>
                    <a:pt x="1069657" y="826274"/>
                  </a:lnTo>
                  <a:lnTo>
                    <a:pt x="1056703" y="844931"/>
                  </a:lnTo>
                  <a:lnTo>
                    <a:pt x="1051725" y="868768"/>
                  </a:lnTo>
                  <a:lnTo>
                    <a:pt x="1069098" y="912088"/>
                  </a:lnTo>
                  <a:lnTo>
                    <a:pt x="1111338" y="930021"/>
                  </a:lnTo>
                  <a:lnTo>
                    <a:pt x="1134198" y="924610"/>
                  </a:lnTo>
                  <a:lnTo>
                    <a:pt x="1153604" y="910653"/>
                  </a:lnTo>
                  <a:lnTo>
                    <a:pt x="1166914" y="890879"/>
                  </a:lnTo>
                  <a:lnTo>
                    <a:pt x="1169162" y="879602"/>
                  </a:lnTo>
                  <a:lnTo>
                    <a:pt x="1169250" y="879144"/>
                  </a:lnTo>
                  <a:lnTo>
                    <a:pt x="1171473" y="868019"/>
                  </a:lnTo>
                  <a:close/>
                </a:path>
                <a:path w="3056890" h="1957070">
                  <a:moveTo>
                    <a:pt x="1174280" y="1524889"/>
                  </a:moveTo>
                  <a:lnTo>
                    <a:pt x="1159865" y="1483360"/>
                  </a:lnTo>
                  <a:lnTo>
                    <a:pt x="1132890" y="1467459"/>
                  </a:lnTo>
                  <a:lnTo>
                    <a:pt x="1120673" y="1464119"/>
                  </a:lnTo>
                  <a:lnTo>
                    <a:pt x="1096670" y="1467116"/>
                  </a:lnTo>
                  <a:lnTo>
                    <a:pt x="1076426" y="1478737"/>
                  </a:lnTo>
                  <a:lnTo>
                    <a:pt x="1075156" y="1480375"/>
                  </a:lnTo>
                  <a:lnTo>
                    <a:pt x="1062189" y="1497025"/>
                  </a:lnTo>
                  <a:lnTo>
                    <a:pt x="1056208" y="1520037"/>
                  </a:lnTo>
                  <a:lnTo>
                    <a:pt x="1060437" y="1543113"/>
                  </a:lnTo>
                  <a:lnTo>
                    <a:pt x="1073531" y="1562912"/>
                  </a:lnTo>
                  <a:lnTo>
                    <a:pt x="1092898" y="1576755"/>
                  </a:lnTo>
                  <a:lnTo>
                    <a:pt x="1115936" y="1581975"/>
                  </a:lnTo>
                  <a:lnTo>
                    <a:pt x="1137907" y="1577467"/>
                  </a:lnTo>
                  <a:lnTo>
                    <a:pt x="1156233" y="1565186"/>
                  </a:lnTo>
                  <a:lnTo>
                    <a:pt x="1168996" y="1547037"/>
                  </a:lnTo>
                  <a:lnTo>
                    <a:pt x="1174280" y="1524901"/>
                  </a:lnTo>
                  <a:close/>
                </a:path>
                <a:path w="3056890" h="1957070">
                  <a:moveTo>
                    <a:pt x="1256512" y="1328966"/>
                  </a:moveTo>
                  <a:lnTo>
                    <a:pt x="1251661" y="1298638"/>
                  </a:lnTo>
                  <a:lnTo>
                    <a:pt x="1236548" y="1274203"/>
                  </a:lnTo>
                  <a:lnTo>
                    <a:pt x="1213116" y="1257731"/>
                  </a:lnTo>
                  <a:lnTo>
                    <a:pt x="1183271" y="1251242"/>
                  </a:lnTo>
                  <a:lnTo>
                    <a:pt x="1153248" y="1256385"/>
                  </a:lnTo>
                  <a:lnTo>
                    <a:pt x="1128458" y="1271828"/>
                  </a:lnTo>
                  <a:lnTo>
                    <a:pt x="1111402" y="1295260"/>
                  </a:lnTo>
                  <a:lnTo>
                    <a:pt x="1104557" y="1324394"/>
                  </a:lnTo>
                  <a:lnTo>
                    <a:pt x="1109840" y="1353794"/>
                  </a:lnTo>
                  <a:lnTo>
                    <a:pt x="1125740" y="1378585"/>
                  </a:lnTo>
                  <a:lnTo>
                    <a:pt x="1149578" y="1395984"/>
                  </a:lnTo>
                  <a:lnTo>
                    <a:pt x="1169085" y="1400797"/>
                  </a:lnTo>
                  <a:lnTo>
                    <a:pt x="1178725" y="1403172"/>
                  </a:lnTo>
                  <a:lnTo>
                    <a:pt x="1208125" y="1398117"/>
                  </a:lnTo>
                  <a:lnTo>
                    <a:pt x="1232662" y="1382369"/>
                  </a:lnTo>
                  <a:lnTo>
                    <a:pt x="1249680" y="1358480"/>
                  </a:lnTo>
                  <a:lnTo>
                    <a:pt x="1256512" y="1328966"/>
                  </a:lnTo>
                  <a:close/>
                </a:path>
                <a:path w="3056890" h="1957070">
                  <a:moveTo>
                    <a:pt x="1258227" y="673963"/>
                  </a:moveTo>
                  <a:lnTo>
                    <a:pt x="1251927" y="641743"/>
                  </a:lnTo>
                  <a:lnTo>
                    <a:pt x="1234478" y="615429"/>
                  </a:lnTo>
                  <a:lnTo>
                    <a:pt x="1208468" y="597649"/>
                  </a:lnTo>
                  <a:lnTo>
                    <a:pt x="1176464" y="591045"/>
                  </a:lnTo>
                  <a:lnTo>
                    <a:pt x="1144498" y="597420"/>
                  </a:lnTo>
                  <a:lnTo>
                    <a:pt x="1118171" y="615048"/>
                  </a:lnTo>
                  <a:lnTo>
                    <a:pt x="1100289" y="641197"/>
                  </a:lnTo>
                  <a:lnTo>
                    <a:pt x="1093597" y="673087"/>
                  </a:lnTo>
                  <a:lnTo>
                    <a:pt x="1099883" y="705218"/>
                  </a:lnTo>
                  <a:lnTo>
                    <a:pt x="1117371" y="731456"/>
                  </a:lnTo>
                  <a:lnTo>
                    <a:pt x="1143469" y="749185"/>
                  </a:lnTo>
                  <a:lnTo>
                    <a:pt x="1175600" y="755827"/>
                  </a:lnTo>
                  <a:lnTo>
                    <a:pt x="1207884" y="749630"/>
                  </a:lnTo>
                  <a:lnTo>
                    <a:pt x="1234084" y="732256"/>
                  </a:lnTo>
                  <a:lnTo>
                    <a:pt x="1251712" y="706208"/>
                  </a:lnTo>
                  <a:lnTo>
                    <a:pt x="1258227" y="673976"/>
                  </a:lnTo>
                  <a:close/>
                </a:path>
                <a:path w="3056890" h="1957070">
                  <a:moveTo>
                    <a:pt x="1311008" y="480098"/>
                  </a:moveTo>
                  <a:lnTo>
                    <a:pt x="1306093" y="452005"/>
                  </a:lnTo>
                  <a:lnTo>
                    <a:pt x="1290878" y="427913"/>
                  </a:lnTo>
                  <a:lnTo>
                    <a:pt x="1278420" y="418528"/>
                  </a:lnTo>
                  <a:lnTo>
                    <a:pt x="1268006" y="410679"/>
                  </a:lnTo>
                  <a:lnTo>
                    <a:pt x="1240104" y="403148"/>
                  </a:lnTo>
                  <a:lnTo>
                    <a:pt x="1211783" y="407428"/>
                  </a:lnTo>
                  <a:lnTo>
                    <a:pt x="1187704" y="422059"/>
                  </a:lnTo>
                  <a:lnTo>
                    <a:pt x="1176261" y="437134"/>
                  </a:lnTo>
                  <a:lnTo>
                    <a:pt x="1170546" y="444652"/>
                  </a:lnTo>
                  <a:lnTo>
                    <a:pt x="1162989" y="472770"/>
                  </a:lnTo>
                  <a:lnTo>
                    <a:pt x="1166774" y="501904"/>
                  </a:lnTo>
                  <a:lnTo>
                    <a:pt x="1180604" y="526262"/>
                  </a:lnTo>
                  <a:lnTo>
                    <a:pt x="1202448" y="543496"/>
                  </a:lnTo>
                  <a:lnTo>
                    <a:pt x="1230299" y="551268"/>
                  </a:lnTo>
                  <a:lnTo>
                    <a:pt x="1260602" y="547382"/>
                  </a:lnTo>
                  <a:lnTo>
                    <a:pt x="1285976" y="532612"/>
                  </a:lnTo>
                  <a:lnTo>
                    <a:pt x="1303705" y="509371"/>
                  </a:lnTo>
                  <a:lnTo>
                    <a:pt x="1311008" y="480110"/>
                  </a:lnTo>
                  <a:close/>
                </a:path>
                <a:path w="3056890" h="1957070">
                  <a:moveTo>
                    <a:pt x="1318171" y="1782876"/>
                  </a:moveTo>
                  <a:lnTo>
                    <a:pt x="1312240" y="1754365"/>
                  </a:lnTo>
                  <a:lnTo>
                    <a:pt x="1296454" y="1731619"/>
                  </a:lnTo>
                  <a:lnTo>
                    <a:pt x="1273048" y="1716786"/>
                  </a:lnTo>
                  <a:lnTo>
                    <a:pt x="1244231" y="1711960"/>
                  </a:lnTo>
                  <a:lnTo>
                    <a:pt x="1217015" y="1717954"/>
                  </a:lnTo>
                  <a:lnTo>
                    <a:pt x="1194930" y="1732965"/>
                  </a:lnTo>
                  <a:lnTo>
                    <a:pt x="1179957" y="1755000"/>
                  </a:lnTo>
                  <a:lnTo>
                    <a:pt x="1174089" y="1782064"/>
                  </a:lnTo>
                  <a:lnTo>
                    <a:pt x="1179347" y="1810346"/>
                  </a:lnTo>
                  <a:lnTo>
                    <a:pt x="1194752" y="1833816"/>
                  </a:lnTo>
                  <a:lnTo>
                    <a:pt x="1217777" y="1849869"/>
                  </a:lnTo>
                  <a:lnTo>
                    <a:pt x="1245895" y="1855927"/>
                  </a:lnTo>
                  <a:lnTo>
                    <a:pt x="1274279" y="1850339"/>
                  </a:lnTo>
                  <a:lnTo>
                    <a:pt x="1297330" y="1834756"/>
                  </a:lnTo>
                  <a:lnTo>
                    <a:pt x="1312722" y="1811489"/>
                  </a:lnTo>
                  <a:lnTo>
                    <a:pt x="1318171" y="1782876"/>
                  </a:lnTo>
                  <a:close/>
                </a:path>
                <a:path w="3056890" h="1957070">
                  <a:moveTo>
                    <a:pt x="1323759" y="1128649"/>
                  </a:moveTo>
                  <a:lnTo>
                    <a:pt x="1316380" y="1096695"/>
                  </a:lnTo>
                  <a:lnTo>
                    <a:pt x="1297825" y="1071067"/>
                  </a:lnTo>
                  <a:lnTo>
                    <a:pt x="1274635" y="1056716"/>
                  </a:lnTo>
                  <a:lnTo>
                    <a:pt x="1270850" y="1054354"/>
                  </a:lnTo>
                  <a:lnTo>
                    <a:pt x="1238186" y="1049070"/>
                  </a:lnTo>
                  <a:lnTo>
                    <a:pt x="1207223" y="1056233"/>
                  </a:lnTo>
                  <a:lnTo>
                    <a:pt x="1182382" y="1073670"/>
                  </a:lnTo>
                  <a:lnTo>
                    <a:pt x="1181328" y="1075283"/>
                  </a:lnTo>
                  <a:lnTo>
                    <a:pt x="1165847" y="1099159"/>
                  </a:lnTo>
                  <a:lnTo>
                    <a:pt x="1159789" y="1130427"/>
                  </a:lnTo>
                  <a:lnTo>
                    <a:pt x="1166215" y="1162913"/>
                  </a:lnTo>
                  <a:lnTo>
                    <a:pt x="1183881" y="1189240"/>
                  </a:lnTo>
                  <a:lnTo>
                    <a:pt x="1210170" y="1206817"/>
                  </a:lnTo>
                  <a:lnTo>
                    <a:pt x="1242441" y="1212989"/>
                  </a:lnTo>
                  <a:lnTo>
                    <a:pt x="1274406" y="1205953"/>
                  </a:lnTo>
                  <a:lnTo>
                    <a:pt x="1300518" y="1187577"/>
                  </a:lnTo>
                  <a:lnTo>
                    <a:pt x="1317917" y="1160830"/>
                  </a:lnTo>
                  <a:lnTo>
                    <a:pt x="1323759" y="1128649"/>
                  </a:lnTo>
                  <a:close/>
                </a:path>
                <a:path w="3056890" h="1957070">
                  <a:moveTo>
                    <a:pt x="1361643" y="278320"/>
                  </a:moveTo>
                  <a:lnTo>
                    <a:pt x="1355623" y="256921"/>
                  </a:lnTo>
                  <a:lnTo>
                    <a:pt x="1342174" y="238925"/>
                  </a:lnTo>
                  <a:lnTo>
                    <a:pt x="1323606" y="226529"/>
                  </a:lnTo>
                  <a:lnTo>
                    <a:pt x="1302042" y="221780"/>
                  </a:lnTo>
                  <a:lnTo>
                    <a:pt x="1279029" y="226529"/>
                  </a:lnTo>
                  <a:lnTo>
                    <a:pt x="1260106" y="239699"/>
                  </a:lnTo>
                  <a:lnTo>
                    <a:pt x="1247355" y="259143"/>
                  </a:lnTo>
                  <a:lnTo>
                    <a:pt x="1242860" y="282714"/>
                  </a:lnTo>
                  <a:lnTo>
                    <a:pt x="1247825" y="306209"/>
                  </a:lnTo>
                  <a:lnTo>
                    <a:pt x="1260868" y="324815"/>
                  </a:lnTo>
                  <a:lnTo>
                    <a:pt x="1280198" y="336854"/>
                  </a:lnTo>
                  <a:lnTo>
                    <a:pt x="1304023" y="340614"/>
                  </a:lnTo>
                  <a:lnTo>
                    <a:pt x="1327302" y="334899"/>
                  </a:lnTo>
                  <a:lnTo>
                    <a:pt x="1346085" y="321068"/>
                  </a:lnTo>
                  <a:lnTo>
                    <a:pt x="1358252" y="301447"/>
                  </a:lnTo>
                  <a:lnTo>
                    <a:pt x="1361643" y="278320"/>
                  </a:lnTo>
                  <a:close/>
                </a:path>
                <a:path w="3056890" h="1957070">
                  <a:moveTo>
                    <a:pt x="1365567" y="936866"/>
                  </a:moveTo>
                  <a:lnTo>
                    <a:pt x="1361554" y="913193"/>
                  </a:lnTo>
                  <a:lnTo>
                    <a:pt x="1349222" y="893495"/>
                  </a:lnTo>
                  <a:lnTo>
                    <a:pt x="1330566" y="879932"/>
                  </a:lnTo>
                  <a:lnTo>
                    <a:pt x="1307592" y="874649"/>
                  </a:lnTo>
                  <a:lnTo>
                    <a:pt x="1284859" y="879449"/>
                  </a:lnTo>
                  <a:lnTo>
                    <a:pt x="1265326" y="892848"/>
                  </a:lnTo>
                  <a:lnTo>
                    <a:pt x="1251699" y="912241"/>
                  </a:lnTo>
                  <a:lnTo>
                    <a:pt x="1246606" y="934974"/>
                  </a:lnTo>
                  <a:lnTo>
                    <a:pt x="1251115" y="956792"/>
                  </a:lnTo>
                  <a:lnTo>
                    <a:pt x="1263243" y="975067"/>
                  </a:lnTo>
                  <a:lnTo>
                    <a:pt x="1281188" y="987933"/>
                  </a:lnTo>
                  <a:lnTo>
                    <a:pt x="1299946" y="992695"/>
                  </a:lnTo>
                  <a:lnTo>
                    <a:pt x="1303134" y="993495"/>
                  </a:lnTo>
                  <a:lnTo>
                    <a:pt x="1327023" y="990168"/>
                  </a:lnTo>
                  <a:lnTo>
                    <a:pt x="1332382" y="986980"/>
                  </a:lnTo>
                  <a:lnTo>
                    <a:pt x="1346644" y="978484"/>
                  </a:lnTo>
                  <a:lnTo>
                    <a:pt x="1360119" y="960158"/>
                  </a:lnTo>
                  <a:lnTo>
                    <a:pt x="1365567" y="936866"/>
                  </a:lnTo>
                  <a:close/>
                </a:path>
                <a:path w="3056890" h="1957070">
                  <a:moveTo>
                    <a:pt x="1377556" y="1594281"/>
                  </a:moveTo>
                  <a:lnTo>
                    <a:pt x="1374952" y="1567586"/>
                  </a:lnTo>
                  <a:lnTo>
                    <a:pt x="1374940" y="1567421"/>
                  </a:lnTo>
                  <a:lnTo>
                    <a:pt x="1371447" y="1560855"/>
                  </a:lnTo>
                  <a:lnTo>
                    <a:pt x="1363014" y="1545005"/>
                  </a:lnTo>
                  <a:lnTo>
                    <a:pt x="1343469" y="1529067"/>
                  </a:lnTo>
                  <a:lnTo>
                    <a:pt x="1317980" y="1521688"/>
                  </a:lnTo>
                  <a:lnTo>
                    <a:pt x="1291336" y="1524508"/>
                  </a:lnTo>
                  <a:lnTo>
                    <a:pt x="1268730" y="1536636"/>
                  </a:lnTo>
                  <a:lnTo>
                    <a:pt x="1252461" y="1556207"/>
                  </a:lnTo>
                  <a:lnTo>
                    <a:pt x="1244765" y="1581391"/>
                  </a:lnTo>
                  <a:lnTo>
                    <a:pt x="1260144" y="1629968"/>
                  </a:lnTo>
                  <a:lnTo>
                    <a:pt x="1305191" y="1654530"/>
                  </a:lnTo>
                  <a:lnTo>
                    <a:pt x="1331429" y="1651914"/>
                  </a:lnTo>
                  <a:lnTo>
                    <a:pt x="1353794" y="1639697"/>
                  </a:lnTo>
                  <a:lnTo>
                    <a:pt x="1369339" y="1620608"/>
                  </a:lnTo>
                  <a:lnTo>
                    <a:pt x="1369961" y="1619834"/>
                  </a:lnTo>
                  <a:lnTo>
                    <a:pt x="1377556" y="1594294"/>
                  </a:lnTo>
                  <a:close/>
                </a:path>
                <a:path w="3056890" h="1957070">
                  <a:moveTo>
                    <a:pt x="1436497" y="1390954"/>
                  </a:moveTo>
                  <a:lnTo>
                    <a:pt x="1431671" y="1367282"/>
                  </a:lnTo>
                  <a:lnTo>
                    <a:pt x="1424432" y="1356702"/>
                  </a:lnTo>
                  <a:lnTo>
                    <a:pt x="1418894" y="1348613"/>
                  </a:lnTo>
                  <a:lnTo>
                    <a:pt x="1399755" y="1336497"/>
                  </a:lnTo>
                  <a:lnTo>
                    <a:pt x="1375803" y="1332407"/>
                  </a:lnTo>
                  <a:lnTo>
                    <a:pt x="1352283" y="1337513"/>
                  </a:lnTo>
                  <a:lnTo>
                    <a:pt x="1333195" y="1350657"/>
                  </a:lnTo>
                  <a:lnTo>
                    <a:pt x="1320507" y="1369822"/>
                  </a:lnTo>
                  <a:lnTo>
                    <a:pt x="1316189" y="1393012"/>
                  </a:lnTo>
                  <a:lnTo>
                    <a:pt x="1321701" y="1415808"/>
                  </a:lnTo>
                  <a:lnTo>
                    <a:pt x="1335493" y="1434973"/>
                  </a:lnTo>
                  <a:lnTo>
                    <a:pt x="1355064" y="1448092"/>
                  </a:lnTo>
                  <a:lnTo>
                    <a:pt x="1377911" y="1452740"/>
                  </a:lnTo>
                  <a:lnTo>
                    <a:pt x="1400937" y="1447558"/>
                  </a:lnTo>
                  <a:lnTo>
                    <a:pt x="1419644" y="1434198"/>
                  </a:lnTo>
                  <a:lnTo>
                    <a:pt x="1431975" y="1414919"/>
                  </a:lnTo>
                  <a:lnTo>
                    <a:pt x="1432140" y="1414665"/>
                  </a:lnTo>
                  <a:lnTo>
                    <a:pt x="1436497" y="1390967"/>
                  </a:lnTo>
                  <a:close/>
                </a:path>
                <a:path w="3056890" h="1957070">
                  <a:moveTo>
                    <a:pt x="1442961" y="735647"/>
                  </a:moveTo>
                  <a:lnTo>
                    <a:pt x="1436116" y="709193"/>
                  </a:lnTo>
                  <a:lnTo>
                    <a:pt x="1420139" y="687920"/>
                  </a:lnTo>
                  <a:lnTo>
                    <a:pt x="1397317" y="673938"/>
                  </a:lnTo>
                  <a:lnTo>
                    <a:pt x="1369949" y="669315"/>
                  </a:lnTo>
                  <a:lnTo>
                    <a:pt x="1342707" y="675195"/>
                  </a:lnTo>
                  <a:lnTo>
                    <a:pt x="1321219" y="690130"/>
                  </a:lnTo>
                  <a:lnTo>
                    <a:pt x="1307236" y="712330"/>
                  </a:lnTo>
                  <a:lnTo>
                    <a:pt x="1302435" y="739978"/>
                  </a:lnTo>
                  <a:lnTo>
                    <a:pt x="1323200" y="789330"/>
                  </a:lnTo>
                  <a:lnTo>
                    <a:pt x="1371841" y="809942"/>
                  </a:lnTo>
                  <a:lnTo>
                    <a:pt x="1399717" y="803808"/>
                  </a:lnTo>
                  <a:lnTo>
                    <a:pt x="1422819" y="787336"/>
                  </a:lnTo>
                  <a:lnTo>
                    <a:pt x="1430540" y="775423"/>
                  </a:lnTo>
                  <a:lnTo>
                    <a:pt x="1438224" y="763587"/>
                  </a:lnTo>
                  <a:lnTo>
                    <a:pt x="1442961" y="735660"/>
                  </a:lnTo>
                  <a:close/>
                </a:path>
                <a:path w="3056890" h="1957070">
                  <a:moveTo>
                    <a:pt x="1495615" y="1845170"/>
                  </a:moveTo>
                  <a:lnTo>
                    <a:pt x="1493100" y="1830959"/>
                  </a:lnTo>
                  <a:lnTo>
                    <a:pt x="1491894" y="1824101"/>
                  </a:lnTo>
                  <a:lnTo>
                    <a:pt x="1480820" y="1806575"/>
                  </a:lnTo>
                  <a:lnTo>
                    <a:pt x="1464157" y="1794446"/>
                  </a:lnTo>
                  <a:lnTo>
                    <a:pt x="1443621" y="1789582"/>
                  </a:lnTo>
                  <a:lnTo>
                    <a:pt x="1423200" y="1793532"/>
                  </a:lnTo>
                  <a:lnTo>
                    <a:pt x="1405547" y="1805114"/>
                  </a:lnTo>
                  <a:lnTo>
                    <a:pt x="1392999" y="1822132"/>
                  </a:lnTo>
                  <a:lnTo>
                    <a:pt x="1387881" y="1842376"/>
                  </a:lnTo>
                  <a:lnTo>
                    <a:pt x="1391678" y="1862950"/>
                  </a:lnTo>
                  <a:lnTo>
                    <a:pt x="1403057" y="1880285"/>
                  </a:lnTo>
                  <a:lnTo>
                    <a:pt x="1420088" y="1892376"/>
                  </a:lnTo>
                  <a:lnTo>
                    <a:pt x="1440840" y="1897227"/>
                  </a:lnTo>
                  <a:lnTo>
                    <a:pt x="1461998" y="1893633"/>
                  </a:lnTo>
                  <a:lnTo>
                    <a:pt x="1479245" y="1882749"/>
                  </a:lnTo>
                  <a:lnTo>
                    <a:pt x="1490992" y="1866087"/>
                  </a:lnTo>
                  <a:lnTo>
                    <a:pt x="1495615" y="1845170"/>
                  </a:lnTo>
                  <a:close/>
                </a:path>
                <a:path w="3056890" h="1957070">
                  <a:moveTo>
                    <a:pt x="1514817" y="543890"/>
                  </a:moveTo>
                  <a:lnTo>
                    <a:pt x="1508658" y="511873"/>
                  </a:lnTo>
                  <a:lnTo>
                    <a:pt x="1491195" y="485444"/>
                  </a:lnTo>
                  <a:lnTo>
                    <a:pt x="1465173" y="467385"/>
                  </a:lnTo>
                  <a:lnTo>
                    <a:pt x="1433296" y="460502"/>
                  </a:lnTo>
                  <a:lnTo>
                    <a:pt x="1401127" y="466572"/>
                  </a:lnTo>
                  <a:lnTo>
                    <a:pt x="1374787" y="483882"/>
                  </a:lnTo>
                  <a:lnTo>
                    <a:pt x="1356918" y="509879"/>
                  </a:lnTo>
                  <a:lnTo>
                    <a:pt x="1350073" y="542010"/>
                  </a:lnTo>
                  <a:lnTo>
                    <a:pt x="1356080" y="574344"/>
                  </a:lnTo>
                  <a:lnTo>
                    <a:pt x="1373301" y="600710"/>
                  </a:lnTo>
                  <a:lnTo>
                    <a:pt x="1399247" y="618553"/>
                  </a:lnTo>
                  <a:lnTo>
                    <a:pt x="1431391" y="625297"/>
                  </a:lnTo>
                  <a:lnTo>
                    <a:pt x="1463649" y="619175"/>
                  </a:lnTo>
                  <a:lnTo>
                    <a:pt x="1490065" y="601853"/>
                  </a:lnTo>
                  <a:lnTo>
                    <a:pt x="1507998" y="575894"/>
                  </a:lnTo>
                  <a:lnTo>
                    <a:pt x="1514817" y="543902"/>
                  </a:lnTo>
                  <a:close/>
                </a:path>
                <a:path w="3056890" h="1957070">
                  <a:moveTo>
                    <a:pt x="1519415" y="1193660"/>
                  </a:moveTo>
                  <a:lnTo>
                    <a:pt x="1512112" y="1161656"/>
                  </a:lnTo>
                  <a:lnTo>
                    <a:pt x="1493837" y="1135938"/>
                  </a:lnTo>
                  <a:lnTo>
                    <a:pt x="1467243" y="1119009"/>
                  </a:lnTo>
                  <a:lnTo>
                    <a:pt x="1434985" y="1113409"/>
                  </a:lnTo>
                  <a:lnTo>
                    <a:pt x="1403235" y="1120787"/>
                  </a:lnTo>
                  <a:lnTo>
                    <a:pt x="1377492" y="1139240"/>
                  </a:lnTo>
                  <a:lnTo>
                    <a:pt x="1360436" y="1165936"/>
                  </a:lnTo>
                  <a:lnTo>
                    <a:pt x="1354734" y="1198054"/>
                  </a:lnTo>
                  <a:lnTo>
                    <a:pt x="1362062" y="1229931"/>
                  </a:lnTo>
                  <a:lnTo>
                    <a:pt x="1380413" y="1255636"/>
                  </a:lnTo>
                  <a:lnTo>
                    <a:pt x="1407096" y="1272590"/>
                  </a:lnTo>
                  <a:lnTo>
                    <a:pt x="1439405" y="1278242"/>
                  </a:lnTo>
                  <a:lnTo>
                    <a:pt x="1471422" y="1271016"/>
                  </a:lnTo>
                  <a:lnTo>
                    <a:pt x="1497076" y="1252766"/>
                  </a:lnTo>
                  <a:lnTo>
                    <a:pt x="1513903" y="1226108"/>
                  </a:lnTo>
                  <a:lnTo>
                    <a:pt x="1519415" y="1193660"/>
                  </a:lnTo>
                  <a:close/>
                </a:path>
                <a:path w="3056890" h="1957070">
                  <a:moveTo>
                    <a:pt x="1557032" y="345694"/>
                  </a:moveTo>
                  <a:lnTo>
                    <a:pt x="1552003" y="322084"/>
                  </a:lnTo>
                  <a:lnTo>
                    <a:pt x="1539062" y="303568"/>
                  </a:lnTo>
                  <a:lnTo>
                    <a:pt x="1519783" y="291642"/>
                  </a:lnTo>
                  <a:lnTo>
                    <a:pt x="1495742" y="287769"/>
                  </a:lnTo>
                  <a:lnTo>
                    <a:pt x="1472323" y="293116"/>
                  </a:lnTo>
                  <a:lnTo>
                    <a:pt x="1453349" y="306463"/>
                  </a:lnTo>
                  <a:lnTo>
                    <a:pt x="1440827" y="325767"/>
                  </a:lnTo>
                  <a:lnTo>
                    <a:pt x="1436738" y="348945"/>
                  </a:lnTo>
                  <a:lnTo>
                    <a:pt x="1442504" y="371716"/>
                  </a:lnTo>
                  <a:lnTo>
                    <a:pt x="1456499" y="390766"/>
                  </a:lnTo>
                  <a:lnTo>
                    <a:pt x="1476184" y="403694"/>
                  </a:lnTo>
                  <a:lnTo>
                    <a:pt x="1499031" y="408101"/>
                  </a:lnTo>
                  <a:lnTo>
                    <a:pt x="1522006" y="402666"/>
                  </a:lnTo>
                  <a:lnTo>
                    <a:pt x="1540586" y="389115"/>
                  </a:lnTo>
                  <a:lnTo>
                    <a:pt x="1544662" y="382587"/>
                  </a:lnTo>
                  <a:lnTo>
                    <a:pt x="1552892" y="369443"/>
                  </a:lnTo>
                  <a:lnTo>
                    <a:pt x="1557032" y="345694"/>
                  </a:lnTo>
                  <a:close/>
                </a:path>
                <a:path w="3056890" h="1957070">
                  <a:moveTo>
                    <a:pt x="1574660" y="999731"/>
                  </a:moveTo>
                  <a:lnTo>
                    <a:pt x="1569135" y="972515"/>
                  </a:lnTo>
                  <a:lnTo>
                    <a:pt x="1557375" y="954925"/>
                  </a:lnTo>
                  <a:lnTo>
                    <a:pt x="1554251" y="950239"/>
                  </a:lnTo>
                  <a:lnTo>
                    <a:pt x="1532089" y="935024"/>
                  </a:lnTo>
                  <a:lnTo>
                    <a:pt x="1504708" y="928954"/>
                  </a:lnTo>
                  <a:lnTo>
                    <a:pt x="1476806" y="933399"/>
                  </a:lnTo>
                  <a:lnTo>
                    <a:pt x="1454023" y="947166"/>
                  </a:lnTo>
                  <a:lnTo>
                    <a:pt x="1438300" y="968527"/>
                  </a:lnTo>
                  <a:lnTo>
                    <a:pt x="1437868" y="970254"/>
                  </a:lnTo>
                  <a:lnTo>
                    <a:pt x="1431518" y="995718"/>
                  </a:lnTo>
                  <a:lnTo>
                    <a:pt x="1435658" y="1024902"/>
                  </a:lnTo>
                  <a:lnTo>
                    <a:pt x="1438414" y="1029538"/>
                  </a:lnTo>
                  <a:lnTo>
                    <a:pt x="1450022" y="1048981"/>
                  </a:lnTo>
                  <a:lnTo>
                    <a:pt x="1472450" y="1065555"/>
                  </a:lnTo>
                  <a:lnTo>
                    <a:pt x="1500720" y="1072184"/>
                  </a:lnTo>
                  <a:lnTo>
                    <a:pt x="1529156" y="1066965"/>
                  </a:lnTo>
                  <a:lnTo>
                    <a:pt x="1552740" y="1051394"/>
                  </a:lnTo>
                  <a:lnTo>
                    <a:pt x="1568818" y="1028103"/>
                  </a:lnTo>
                  <a:lnTo>
                    <a:pt x="1571967" y="1012799"/>
                  </a:lnTo>
                  <a:lnTo>
                    <a:pt x="1574660" y="999731"/>
                  </a:lnTo>
                  <a:close/>
                </a:path>
                <a:path w="3056890" h="1957070">
                  <a:moveTo>
                    <a:pt x="1587322" y="1649082"/>
                  </a:moveTo>
                  <a:lnTo>
                    <a:pt x="1581607" y="1617675"/>
                  </a:lnTo>
                  <a:lnTo>
                    <a:pt x="1566443" y="1593773"/>
                  </a:lnTo>
                  <a:lnTo>
                    <a:pt x="1565224" y="1591818"/>
                  </a:lnTo>
                  <a:lnTo>
                    <a:pt x="1540560" y="1574012"/>
                  </a:lnTo>
                  <a:lnTo>
                    <a:pt x="1509966" y="1566773"/>
                  </a:lnTo>
                  <a:lnTo>
                    <a:pt x="1451279" y="1590687"/>
                  </a:lnTo>
                  <a:lnTo>
                    <a:pt x="1426413" y="1649082"/>
                  </a:lnTo>
                  <a:lnTo>
                    <a:pt x="1433156" y="1679790"/>
                  </a:lnTo>
                  <a:lnTo>
                    <a:pt x="1450568" y="1704746"/>
                  </a:lnTo>
                  <a:lnTo>
                    <a:pt x="1476171" y="1721523"/>
                  </a:lnTo>
                  <a:lnTo>
                    <a:pt x="1507451" y="1727708"/>
                  </a:lnTo>
                  <a:lnTo>
                    <a:pt x="1538935" y="1721802"/>
                  </a:lnTo>
                  <a:lnTo>
                    <a:pt x="1564157" y="1705343"/>
                  </a:lnTo>
                  <a:lnTo>
                    <a:pt x="1580997" y="1680413"/>
                  </a:lnTo>
                  <a:lnTo>
                    <a:pt x="1587322" y="1649082"/>
                  </a:lnTo>
                  <a:close/>
                </a:path>
                <a:path w="3056890" h="1957070">
                  <a:moveTo>
                    <a:pt x="1622323" y="180911"/>
                  </a:moveTo>
                  <a:lnTo>
                    <a:pt x="1621383" y="180911"/>
                  </a:lnTo>
                  <a:lnTo>
                    <a:pt x="1571002" y="185115"/>
                  </a:lnTo>
                  <a:lnTo>
                    <a:pt x="1520685" y="189928"/>
                  </a:lnTo>
                  <a:lnTo>
                    <a:pt x="1510093" y="191071"/>
                  </a:lnTo>
                  <a:lnTo>
                    <a:pt x="1514386" y="197764"/>
                  </a:lnTo>
                  <a:lnTo>
                    <a:pt x="1536280" y="213093"/>
                  </a:lnTo>
                  <a:lnTo>
                    <a:pt x="1563192" y="218681"/>
                  </a:lnTo>
                  <a:lnTo>
                    <a:pt x="1588909" y="213410"/>
                  </a:lnTo>
                  <a:lnTo>
                    <a:pt x="1609940" y="199199"/>
                  </a:lnTo>
                  <a:lnTo>
                    <a:pt x="1622323" y="180911"/>
                  </a:lnTo>
                  <a:close/>
                </a:path>
                <a:path w="3056890" h="1957070">
                  <a:moveTo>
                    <a:pt x="1626971" y="804456"/>
                  </a:moveTo>
                  <a:lnTo>
                    <a:pt x="1622259" y="780719"/>
                  </a:lnTo>
                  <a:lnTo>
                    <a:pt x="1609356" y="761390"/>
                  </a:lnTo>
                  <a:lnTo>
                    <a:pt x="1609267" y="761250"/>
                  </a:lnTo>
                  <a:lnTo>
                    <a:pt x="1600517" y="755294"/>
                  </a:lnTo>
                  <a:lnTo>
                    <a:pt x="1590116" y="748195"/>
                  </a:lnTo>
                  <a:lnTo>
                    <a:pt x="1566900" y="743686"/>
                  </a:lnTo>
                  <a:lnTo>
                    <a:pt x="1526641" y="761390"/>
                  </a:lnTo>
                  <a:lnTo>
                    <a:pt x="1507413" y="801166"/>
                  </a:lnTo>
                  <a:lnTo>
                    <a:pt x="1523479" y="844105"/>
                  </a:lnTo>
                  <a:lnTo>
                    <a:pt x="1566024" y="863295"/>
                  </a:lnTo>
                  <a:lnTo>
                    <a:pt x="1590078" y="859307"/>
                  </a:lnTo>
                  <a:lnTo>
                    <a:pt x="1609382" y="847090"/>
                  </a:lnTo>
                  <a:lnTo>
                    <a:pt x="1622234" y="828268"/>
                  </a:lnTo>
                  <a:lnTo>
                    <a:pt x="1625384" y="812444"/>
                  </a:lnTo>
                  <a:lnTo>
                    <a:pt x="1626971" y="804468"/>
                  </a:lnTo>
                  <a:close/>
                </a:path>
                <a:path w="3056890" h="1957070">
                  <a:moveTo>
                    <a:pt x="1633435" y="1449489"/>
                  </a:moveTo>
                  <a:lnTo>
                    <a:pt x="1627949" y="1427657"/>
                  </a:lnTo>
                  <a:lnTo>
                    <a:pt x="1615033" y="1409814"/>
                  </a:lnTo>
                  <a:lnTo>
                    <a:pt x="1596478" y="1397698"/>
                  </a:lnTo>
                  <a:lnTo>
                    <a:pt x="1589189" y="1396187"/>
                  </a:lnTo>
                  <a:lnTo>
                    <a:pt x="1574076" y="1393012"/>
                  </a:lnTo>
                  <a:lnTo>
                    <a:pt x="1550123" y="1397215"/>
                  </a:lnTo>
                  <a:lnTo>
                    <a:pt x="1544434" y="1400911"/>
                  </a:lnTo>
                  <a:lnTo>
                    <a:pt x="1530972" y="1409636"/>
                  </a:lnTo>
                  <a:lnTo>
                    <a:pt x="1518297" y="1428597"/>
                  </a:lnTo>
                  <a:lnTo>
                    <a:pt x="1513776" y="1452473"/>
                  </a:lnTo>
                  <a:lnTo>
                    <a:pt x="1518729" y="1476159"/>
                  </a:lnTo>
                  <a:lnTo>
                    <a:pt x="1531924" y="1495501"/>
                  </a:lnTo>
                  <a:lnTo>
                    <a:pt x="1551228" y="1508353"/>
                  </a:lnTo>
                  <a:lnTo>
                    <a:pt x="1574469" y="1512608"/>
                  </a:lnTo>
                  <a:lnTo>
                    <a:pt x="1597342" y="1506740"/>
                  </a:lnTo>
                  <a:lnTo>
                    <a:pt x="1616494" y="1492465"/>
                  </a:lnTo>
                  <a:lnTo>
                    <a:pt x="1629371" y="1472476"/>
                  </a:lnTo>
                  <a:lnTo>
                    <a:pt x="1633435" y="1449501"/>
                  </a:lnTo>
                  <a:close/>
                </a:path>
                <a:path w="3056890" h="1957070">
                  <a:moveTo>
                    <a:pt x="1707794" y="1255534"/>
                  </a:moveTo>
                  <a:lnTo>
                    <a:pt x="1702219" y="1226718"/>
                  </a:lnTo>
                  <a:lnTo>
                    <a:pt x="1687182" y="1203553"/>
                  </a:lnTo>
                  <a:lnTo>
                    <a:pt x="1664474" y="1187907"/>
                  </a:lnTo>
                  <a:lnTo>
                    <a:pt x="1635925" y="1181633"/>
                  </a:lnTo>
                  <a:lnTo>
                    <a:pt x="1605775" y="1186637"/>
                  </a:lnTo>
                  <a:lnTo>
                    <a:pt x="1580870" y="1202055"/>
                  </a:lnTo>
                  <a:lnTo>
                    <a:pt x="1563789" y="1225524"/>
                  </a:lnTo>
                  <a:lnTo>
                    <a:pt x="1557083" y="1254671"/>
                  </a:lnTo>
                  <a:lnTo>
                    <a:pt x="1562773" y="1283995"/>
                  </a:lnTo>
                  <a:lnTo>
                    <a:pt x="1579181" y="1308684"/>
                  </a:lnTo>
                  <a:lnTo>
                    <a:pt x="1603413" y="1325791"/>
                  </a:lnTo>
                  <a:lnTo>
                    <a:pt x="1632585" y="1332318"/>
                  </a:lnTo>
                  <a:lnTo>
                    <a:pt x="1661896" y="1326438"/>
                  </a:lnTo>
                  <a:lnTo>
                    <a:pt x="1685886" y="1309954"/>
                  </a:lnTo>
                  <a:lnTo>
                    <a:pt x="1702028" y="1285455"/>
                  </a:lnTo>
                  <a:lnTo>
                    <a:pt x="1707794" y="1255534"/>
                  </a:lnTo>
                  <a:close/>
                </a:path>
                <a:path w="3056890" h="1957070">
                  <a:moveTo>
                    <a:pt x="1710309" y="609028"/>
                  </a:moveTo>
                  <a:lnTo>
                    <a:pt x="1704174" y="576732"/>
                  </a:lnTo>
                  <a:lnTo>
                    <a:pt x="1686839" y="550443"/>
                  </a:lnTo>
                  <a:lnTo>
                    <a:pt x="1660829" y="532701"/>
                  </a:lnTo>
                  <a:lnTo>
                    <a:pt x="1628648" y="526097"/>
                  </a:lnTo>
                  <a:lnTo>
                    <a:pt x="1596428" y="532333"/>
                  </a:lnTo>
                  <a:lnTo>
                    <a:pt x="1570088" y="549744"/>
                  </a:lnTo>
                  <a:lnTo>
                    <a:pt x="1552270" y="575767"/>
                  </a:lnTo>
                  <a:lnTo>
                    <a:pt x="1545564" y="607809"/>
                  </a:lnTo>
                  <a:lnTo>
                    <a:pt x="1551876" y="639800"/>
                  </a:lnTo>
                  <a:lnTo>
                    <a:pt x="1569440" y="666165"/>
                  </a:lnTo>
                  <a:lnTo>
                    <a:pt x="1595539" y="684123"/>
                  </a:lnTo>
                  <a:lnTo>
                    <a:pt x="1627416" y="690892"/>
                  </a:lnTo>
                  <a:lnTo>
                    <a:pt x="1659585" y="684669"/>
                  </a:lnTo>
                  <a:lnTo>
                    <a:pt x="1685848" y="667258"/>
                  </a:lnTo>
                  <a:lnTo>
                    <a:pt x="1703616" y="641184"/>
                  </a:lnTo>
                  <a:lnTo>
                    <a:pt x="1710309" y="609041"/>
                  </a:lnTo>
                  <a:close/>
                </a:path>
                <a:path w="3056890" h="1957070">
                  <a:moveTo>
                    <a:pt x="1766976" y="411010"/>
                  </a:moveTo>
                  <a:lnTo>
                    <a:pt x="1760918" y="382536"/>
                  </a:lnTo>
                  <a:lnTo>
                    <a:pt x="1750466" y="367347"/>
                  </a:lnTo>
                  <a:lnTo>
                    <a:pt x="1750352" y="367207"/>
                  </a:lnTo>
                  <a:lnTo>
                    <a:pt x="1745119" y="359600"/>
                  </a:lnTo>
                  <a:lnTo>
                    <a:pt x="1721789" y="344335"/>
                  </a:lnTo>
                  <a:lnTo>
                    <a:pt x="1693087" y="338861"/>
                  </a:lnTo>
                  <a:lnTo>
                    <a:pt x="1664487" y="344665"/>
                  </a:lnTo>
                  <a:lnTo>
                    <a:pt x="1640967" y="360260"/>
                  </a:lnTo>
                  <a:lnTo>
                    <a:pt x="1630832" y="374840"/>
                  </a:lnTo>
                  <a:lnTo>
                    <a:pt x="1624939" y="383311"/>
                  </a:lnTo>
                  <a:lnTo>
                    <a:pt x="1618856" y="411010"/>
                  </a:lnTo>
                  <a:lnTo>
                    <a:pt x="1618742" y="411505"/>
                  </a:lnTo>
                  <a:lnTo>
                    <a:pt x="1624838" y="440855"/>
                  </a:lnTo>
                  <a:lnTo>
                    <a:pt x="1641894" y="465328"/>
                  </a:lnTo>
                  <a:lnTo>
                    <a:pt x="1666735" y="481761"/>
                  </a:lnTo>
                  <a:lnTo>
                    <a:pt x="1696110" y="487057"/>
                  </a:lnTo>
                  <a:lnTo>
                    <a:pt x="1724215" y="480148"/>
                  </a:lnTo>
                  <a:lnTo>
                    <a:pt x="1746834" y="463613"/>
                  </a:lnTo>
                  <a:lnTo>
                    <a:pt x="1761820" y="439788"/>
                  </a:lnTo>
                  <a:lnTo>
                    <a:pt x="1766887" y="411518"/>
                  </a:lnTo>
                  <a:lnTo>
                    <a:pt x="1766951" y="411099"/>
                  </a:lnTo>
                  <a:close/>
                </a:path>
                <a:path w="3056890" h="1957070">
                  <a:moveTo>
                    <a:pt x="1766989" y="1715071"/>
                  </a:moveTo>
                  <a:lnTo>
                    <a:pt x="1762760" y="1690179"/>
                  </a:lnTo>
                  <a:lnTo>
                    <a:pt x="1750009" y="1669440"/>
                  </a:lnTo>
                  <a:lnTo>
                    <a:pt x="1730616" y="1654911"/>
                  </a:lnTo>
                  <a:lnTo>
                    <a:pt x="1706473" y="1648663"/>
                  </a:lnTo>
                  <a:lnTo>
                    <a:pt x="1680921" y="1652993"/>
                  </a:lnTo>
                  <a:lnTo>
                    <a:pt x="1659216" y="1667116"/>
                  </a:lnTo>
                  <a:lnTo>
                    <a:pt x="1644192" y="1688299"/>
                  </a:lnTo>
                  <a:lnTo>
                    <a:pt x="1638731" y="1713776"/>
                  </a:lnTo>
                  <a:lnTo>
                    <a:pt x="1643989" y="1738033"/>
                  </a:lnTo>
                  <a:lnTo>
                    <a:pt x="1657832" y="1758035"/>
                  </a:lnTo>
                  <a:lnTo>
                    <a:pt x="1672628" y="1767979"/>
                  </a:lnTo>
                  <a:lnTo>
                    <a:pt x="1678127" y="1771675"/>
                  </a:lnTo>
                  <a:lnTo>
                    <a:pt x="1702752" y="1776869"/>
                  </a:lnTo>
                  <a:lnTo>
                    <a:pt x="1727669" y="1772335"/>
                  </a:lnTo>
                  <a:lnTo>
                    <a:pt x="1747888" y="1759381"/>
                  </a:lnTo>
                  <a:lnTo>
                    <a:pt x="1761591" y="1739709"/>
                  </a:lnTo>
                  <a:lnTo>
                    <a:pt x="1763826" y="1729486"/>
                  </a:lnTo>
                  <a:lnTo>
                    <a:pt x="1766989" y="1715071"/>
                  </a:lnTo>
                  <a:close/>
                </a:path>
                <a:path w="3056890" h="1957070">
                  <a:moveTo>
                    <a:pt x="1780540" y="1059383"/>
                  </a:moveTo>
                  <a:lnTo>
                    <a:pt x="1773783" y="1027188"/>
                  </a:lnTo>
                  <a:lnTo>
                    <a:pt x="1755965" y="1001268"/>
                  </a:lnTo>
                  <a:lnTo>
                    <a:pt x="1750021" y="997407"/>
                  </a:lnTo>
                  <a:lnTo>
                    <a:pt x="1729625" y="984097"/>
                  </a:lnTo>
                  <a:lnTo>
                    <a:pt x="1697278" y="978154"/>
                  </a:lnTo>
                  <a:lnTo>
                    <a:pt x="1665173" y="985037"/>
                  </a:lnTo>
                  <a:lnTo>
                    <a:pt x="1639214" y="1002957"/>
                  </a:lnTo>
                  <a:lnTo>
                    <a:pt x="1637093" y="1006182"/>
                  </a:lnTo>
                  <a:lnTo>
                    <a:pt x="1621929" y="1029309"/>
                  </a:lnTo>
                  <a:lnTo>
                    <a:pt x="1615884" y="1061478"/>
                  </a:lnTo>
                  <a:lnTo>
                    <a:pt x="1622818" y="1093343"/>
                  </a:lnTo>
                  <a:lnTo>
                    <a:pt x="1640890" y="1119339"/>
                  </a:lnTo>
                  <a:lnTo>
                    <a:pt x="1667332" y="1136777"/>
                  </a:lnTo>
                  <a:lnTo>
                    <a:pt x="1699374" y="1142911"/>
                  </a:lnTo>
                  <a:lnTo>
                    <a:pt x="1731340" y="1136078"/>
                  </a:lnTo>
                  <a:lnTo>
                    <a:pt x="1757235" y="1118108"/>
                  </a:lnTo>
                  <a:lnTo>
                    <a:pt x="1774482" y="1091679"/>
                  </a:lnTo>
                  <a:lnTo>
                    <a:pt x="1780540" y="1059383"/>
                  </a:lnTo>
                  <a:close/>
                </a:path>
                <a:path w="3056890" h="1957070">
                  <a:moveTo>
                    <a:pt x="1818195" y="214731"/>
                  </a:moveTo>
                  <a:lnTo>
                    <a:pt x="1813013" y="191185"/>
                  </a:lnTo>
                  <a:lnTo>
                    <a:pt x="1799932" y="172758"/>
                  </a:lnTo>
                  <a:lnTo>
                    <a:pt x="1797342" y="171170"/>
                  </a:lnTo>
                  <a:lnTo>
                    <a:pt x="1772754" y="172021"/>
                  </a:lnTo>
                  <a:lnTo>
                    <a:pt x="1722259" y="174371"/>
                  </a:lnTo>
                  <a:lnTo>
                    <a:pt x="1697888" y="218744"/>
                  </a:lnTo>
                  <a:lnTo>
                    <a:pt x="1703819" y="241465"/>
                  </a:lnTo>
                  <a:lnTo>
                    <a:pt x="1717967" y="260438"/>
                  </a:lnTo>
                  <a:lnTo>
                    <a:pt x="1737741" y="273265"/>
                  </a:lnTo>
                  <a:lnTo>
                    <a:pt x="1760575" y="277520"/>
                  </a:lnTo>
                  <a:lnTo>
                    <a:pt x="1783524" y="271932"/>
                  </a:lnTo>
                  <a:lnTo>
                    <a:pt x="1802015" y="258254"/>
                  </a:lnTo>
                  <a:lnTo>
                    <a:pt x="1814195" y="238518"/>
                  </a:lnTo>
                  <a:lnTo>
                    <a:pt x="1818195" y="214731"/>
                  </a:lnTo>
                  <a:close/>
                </a:path>
                <a:path w="3056890" h="1957070">
                  <a:moveTo>
                    <a:pt x="1824659" y="866305"/>
                  </a:moveTo>
                  <a:lnTo>
                    <a:pt x="1820405" y="843470"/>
                  </a:lnTo>
                  <a:lnTo>
                    <a:pt x="1807591" y="823709"/>
                  </a:lnTo>
                  <a:lnTo>
                    <a:pt x="1788604" y="809599"/>
                  </a:lnTo>
                  <a:lnTo>
                    <a:pt x="1765846" y="803681"/>
                  </a:lnTo>
                  <a:lnTo>
                    <a:pt x="1742643" y="807605"/>
                  </a:lnTo>
                  <a:lnTo>
                    <a:pt x="1723263" y="820013"/>
                  </a:lnTo>
                  <a:lnTo>
                    <a:pt x="1709788" y="838911"/>
                  </a:lnTo>
                  <a:lnTo>
                    <a:pt x="1704314" y="862304"/>
                  </a:lnTo>
                  <a:lnTo>
                    <a:pt x="1708061" y="886371"/>
                  </a:lnTo>
                  <a:lnTo>
                    <a:pt x="1719910" y="905725"/>
                  </a:lnTo>
                  <a:lnTo>
                    <a:pt x="1738350" y="918794"/>
                  </a:lnTo>
                  <a:lnTo>
                    <a:pt x="1761909" y="923975"/>
                  </a:lnTo>
                  <a:lnTo>
                    <a:pt x="1785696" y="919975"/>
                  </a:lnTo>
                  <a:lnTo>
                    <a:pt x="1805419" y="907783"/>
                  </a:lnTo>
                  <a:lnTo>
                    <a:pt x="1819084" y="889279"/>
                  </a:lnTo>
                  <a:lnTo>
                    <a:pt x="1824659" y="866305"/>
                  </a:lnTo>
                  <a:close/>
                </a:path>
                <a:path w="3056890" h="1957070">
                  <a:moveTo>
                    <a:pt x="1834934" y="1514894"/>
                  </a:moveTo>
                  <a:lnTo>
                    <a:pt x="1834832" y="1514500"/>
                  </a:lnTo>
                  <a:lnTo>
                    <a:pt x="1834629" y="1513586"/>
                  </a:lnTo>
                  <a:lnTo>
                    <a:pt x="1829155" y="1490624"/>
                  </a:lnTo>
                  <a:lnTo>
                    <a:pt x="1815160" y="1470926"/>
                  </a:lnTo>
                  <a:lnTo>
                    <a:pt x="1794827" y="1457604"/>
                  </a:lnTo>
                  <a:lnTo>
                    <a:pt x="1769999" y="1452473"/>
                  </a:lnTo>
                  <a:lnTo>
                    <a:pt x="1743710" y="1457071"/>
                  </a:lnTo>
                  <a:lnTo>
                    <a:pt x="1722704" y="1470672"/>
                  </a:lnTo>
                  <a:lnTo>
                    <a:pt x="1708823" y="1491488"/>
                  </a:lnTo>
                  <a:lnTo>
                    <a:pt x="1703844" y="1517700"/>
                  </a:lnTo>
                  <a:lnTo>
                    <a:pt x="1709216" y="1543735"/>
                  </a:lnTo>
                  <a:lnTo>
                    <a:pt x="1723593" y="1564919"/>
                  </a:lnTo>
                  <a:lnTo>
                    <a:pt x="1743367" y="1578102"/>
                  </a:lnTo>
                  <a:lnTo>
                    <a:pt x="1744700" y="1578991"/>
                  </a:lnTo>
                  <a:lnTo>
                    <a:pt x="1770265" y="1583715"/>
                  </a:lnTo>
                  <a:lnTo>
                    <a:pt x="1795551" y="1577517"/>
                  </a:lnTo>
                  <a:lnTo>
                    <a:pt x="1799145" y="1574888"/>
                  </a:lnTo>
                  <a:lnTo>
                    <a:pt x="1802663" y="1572298"/>
                  </a:lnTo>
                  <a:lnTo>
                    <a:pt x="1816455" y="1562188"/>
                  </a:lnTo>
                  <a:lnTo>
                    <a:pt x="1830438" y="1540408"/>
                  </a:lnTo>
                  <a:lnTo>
                    <a:pt x="1834934" y="1514906"/>
                  </a:lnTo>
                  <a:close/>
                </a:path>
                <a:path w="3056890" h="1957070">
                  <a:moveTo>
                    <a:pt x="1889213" y="1322806"/>
                  </a:moveTo>
                  <a:lnTo>
                    <a:pt x="1889048" y="1321854"/>
                  </a:lnTo>
                  <a:lnTo>
                    <a:pt x="1888731" y="1319911"/>
                  </a:lnTo>
                  <a:lnTo>
                    <a:pt x="1888363" y="1317599"/>
                  </a:lnTo>
                  <a:lnTo>
                    <a:pt x="1885238" y="1298740"/>
                  </a:lnTo>
                  <a:lnTo>
                    <a:pt x="1873275" y="1279423"/>
                  </a:lnTo>
                  <a:lnTo>
                    <a:pt x="1854771" y="1266367"/>
                  </a:lnTo>
                  <a:lnTo>
                    <a:pt x="1831174" y="1261135"/>
                  </a:lnTo>
                  <a:lnTo>
                    <a:pt x="1807362" y="1264958"/>
                  </a:lnTo>
                  <a:lnTo>
                    <a:pt x="1787550" y="1276858"/>
                  </a:lnTo>
                  <a:lnTo>
                    <a:pt x="1773656" y="1295133"/>
                  </a:lnTo>
                  <a:lnTo>
                    <a:pt x="1767547" y="1318094"/>
                  </a:lnTo>
                  <a:lnTo>
                    <a:pt x="1768271" y="1322717"/>
                  </a:lnTo>
                  <a:lnTo>
                    <a:pt x="1766506" y="1322819"/>
                  </a:lnTo>
                  <a:lnTo>
                    <a:pt x="1768284" y="1322819"/>
                  </a:lnTo>
                  <a:lnTo>
                    <a:pt x="1771434" y="1342605"/>
                  </a:lnTo>
                  <a:lnTo>
                    <a:pt x="1784604" y="1363345"/>
                  </a:lnTo>
                  <a:lnTo>
                    <a:pt x="1804593" y="1377708"/>
                  </a:lnTo>
                  <a:lnTo>
                    <a:pt x="1828939" y="1383080"/>
                  </a:lnTo>
                  <a:lnTo>
                    <a:pt x="1851939" y="1378419"/>
                  </a:lnTo>
                  <a:lnTo>
                    <a:pt x="1852168" y="1378407"/>
                  </a:lnTo>
                  <a:lnTo>
                    <a:pt x="1871192" y="1365516"/>
                  </a:lnTo>
                  <a:lnTo>
                    <a:pt x="1884159" y="1346377"/>
                  </a:lnTo>
                  <a:lnTo>
                    <a:pt x="1889213" y="1322819"/>
                  </a:lnTo>
                  <a:close/>
                </a:path>
                <a:path w="3056890" h="1957070">
                  <a:moveTo>
                    <a:pt x="1897037" y="671144"/>
                  </a:moveTo>
                  <a:lnTo>
                    <a:pt x="1892236" y="642366"/>
                  </a:lnTo>
                  <a:lnTo>
                    <a:pt x="1877402" y="618477"/>
                  </a:lnTo>
                  <a:lnTo>
                    <a:pt x="1854758" y="601903"/>
                  </a:lnTo>
                  <a:lnTo>
                    <a:pt x="1826552" y="595058"/>
                  </a:lnTo>
                  <a:lnTo>
                    <a:pt x="1798180" y="599897"/>
                  </a:lnTo>
                  <a:lnTo>
                    <a:pt x="1774190" y="615048"/>
                  </a:lnTo>
                  <a:lnTo>
                    <a:pt x="1757337" y="637959"/>
                  </a:lnTo>
                  <a:lnTo>
                    <a:pt x="1750339" y="666076"/>
                  </a:lnTo>
                  <a:lnTo>
                    <a:pt x="1755165" y="694499"/>
                  </a:lnTo>
                  <a:lnTo>
                    <a:pt x="1770265" y="718312"/>
                  </a:lnTo>
                  <a:lnTo>
                    <a:pt x="1793176" y="734923"/>
                  </a:lnTo>
                  <a:lnTo>
                    <a:pt x="1821434" y="741705"/>
                  </a:lnTo>
                  <a:lnTo>
                    <a:pt x="1850174" y="736917"/>
                  </a:lnTo>
                  <a:lnTo>
                    <a:pt x="1873961" y="722058"/>
                  </a:lnTo>
                  <a:lnTo>
                    <a:pt x="1890395" y="699389"/>
                  </a:lnTo>
                  <a:lnTo>
                    <a:pt x="1897037" y="671156"/>
                  </a:lnTo>
                  <a:close/>
                </a:path>
                <a:path w="3056890" h="1957070">
                  <a:moveTo>
                    <a:pt x="1971408" y="474472"/>
                  </a:moveTo>
                  <a:lnTo>
                    <a:pt x="1965655" y="442163"/>
                  </a:lnTo>
                  <a:lnTo>
                    <a:pt x="1948637" y="415556"/>
                  </a:lnTo>
                  <a:lnTo>
                    <a:pt x="1922907" y="397319"/>
                  </a:lnTo>
                  <a:lnTo>
                    <a:pt x="1891004" y="390156"/>
                  </a:lnTo>
                  <a:lnTo>
                    <a:pt x="1858937" y="395986"/>
                  </a:lnTo>
                  <a:lnTo>
                    <a:pt x="1832317" y="413169"/>
                  </a:lnTo>
                  <a:lnTo>
                    <a:pt x="1813979" y="439000"/>
                  </a:lnTo>
                  <a:lnTo>
                    <a:pt x="1806740" y="470776"/>
                  </a:lnTo>
                  <a:lnTo>
                    <a:pt x="1812480" y="503008"/>
                  </a:lnTo>
                  <a:lnTo>
                    <a:pt x="1829511" y="529526"/>
                  </a:lnTo>
                  <a:lnTo>
                    <a:pt x="1855292" y="547700"/>
                  </a:lnTo>
                  <a:lnTo>
                    <a:pt x="1887321" y="554875"/>
                  </a:lnTo>
                  <a:lnTo>
                    <a:pt x="1919744" y="549236"/>
                  </a:lnTo>
                  <a:lnTo>
                    <a:pt x="1946262" y="532345"/>
                  </a:lnTo>
                  <a:lnTo>
                    <a:pt x="1964334" y="506615"/>
                  </a:lnTo>
                  <a:lnTo>
                    <a:pt x="1971408" y="474484"/>
                  </a:lnTo>
                  <a:close/>
                </a:path>
                <a:path w="3056890" h="1957070">
                  <a:moveTo>
                    <a:pt x="1976831" y="1124610"/>
                  </a:moveTo>
                  <a:lnTo>
                    <a:pt x="1969960" y="1092758"/>
                  </a:lnTo>
                  <a:lnTo>
                    <a:pt x="1951913" y="1066723"/>
                  </a:lnTo>
                  <a:lnTo>
                    <a:pt x="1925485" y="1049248"/>
                  </a:lnTo>
                  <a:lnTo>
                    <a:pt x="1893468" y="1043063"/>
                  </a:lnTo>
                  <a:lnTo>
                    <a:pt x="1861502" y="1049883"/>
                  </a:lnTo>
                  <a:lnTo>
                    <a:pt x="1835594" y="1067803"/>
                  </a:lnTo>
                  <a:lnTo>
                    <a:pt x="1818297" y="1094219"/>
                  </a:lnTo>
                  <a:lnTo>
                    <a:pt x="1812188" y="1126477"/>
                  </a:lnTo>
                  <a:lnTo>
                    <a:pt x="1818919" y="1158684"/>
                  </a:lnTo>
                  <a:lnTo>
                    <a:pt x="1836699" y="1184617"/>
                  </a:lnTo>
                  <a:lnTo>
                    <a:pt x="1863013" y="1201826"/>
                  </a:lnTo>
                  <a:lnTo>
                    <a:pt x="1895322" y="1207808"/>
                  </a:lnTo>
                  <a:lnTo>
                    <a:pt x="1927440" y="1201000"/>
                  </a:lnTo>
                  <a:lnTo>
                    <a:pt x="1953425" y="1183119"/>
                  </a:lnTo>
                  <a:lnTo>
                    <a:pt x="1970735" y="1156792"/>
                  </a:lnTo>
                  <a:lnTo>
                    <a:pt x="1976831" y="1124610"/>
                  </a:lnTo>
                  <a:close/>
                </a:path>
                <a:path w="3056890" h="1957070">
                  <a:moveTo>
                    <a:pt x="2016061" y="274066"/>
                  </a:moveTo>
                  <a:lnTo>
                    <a:pt x="2010232" y="251053"/>
                  </a:lnTo>
                  <a:lnTo>
                    <a:pt x="1996503" y="232638"/>
                  </a:lnTo>
                  <a:lnTo>
                    <a:pt x="1976793" y="220535"/>
                  </a:lnTo>
                  <a:lnTo>
                    <a:pt x="1953006" y="216496"/>
                  </a:lnTo>
                  <a:lnTo>
                    <a:pt x="1929333" y="221513"/>
                  </a:lnTo>
                  <a:lnTo>
                    <a:pt x="1910676" y="234365"/>
                  </a:lnTo>
                  <a:lnTo>
                    <a:pt x="1898510" y="253542"/>
                  </a:lnTo>
                  <a:lnTo>
                    <a:pt x="1894293" y="277520"/>
                  </a:lnTo>
                  <a:lnTo>
                    <a:pt x="1899107" y="301180"/>
                  </a:lnTo>
                  <a:lnTo>
                    <a:pt x="1911870" y="320446"/>
                  </a:lnTo>
                  <a:lnTo>
                    <a:pt x="1930755" y="333463"/>
                  </a:lnTo>
                  <a:lnTo>
                    <a:pt x="1953983" y="338404"/>
                  </a:lnTo>
                  <a:lnTo>
                    <a:pt x="1978317" y="333298"/>
                  </a:lnTo>
                  <a:lnTo>
                    <a:pt x="1998459" y="319112"/>
                  </a:lnTo>
                  <a:lnTo>
                    <a:pt x="2011895" y="298488"/>
                  </a:lnTo>
                  <a:lnTo>
                    <a:pt x="2016061" y="274066"/>
                  </a:lnTo>
                  <a:close/>
                </a:path>
                <a:path w="3056890" h="1957070">
                  <a:moveTo>
                    <a:pt x="2026450" y="1582826"/>
                  </a:moveTo>
                  <a:lnTo>
                    <a:pt x="2023859" y="1569847"/>
                  </a:lnTo>
                  <a:lnTo>
                    <a:pt x="2021776" y="1559394"/>
                  </a:lnTo>
                  <a:lnTo>
                    <a:pt x="2008898" y="1540192"/>
                  </a:lnTo>
                  <a:lnTo>
                    <a:pt x="1989683" y="1527073"/>
                  </a:lnTo>
                  <a:lnTo>
                    <a:pt x="1965985" y="1521942"/>
                  </a:lnTo>
                  <a:lnTo>
                    <a:pt x="1941880" y="1525955"/>
                  </a:lnTo>
                  <a:lnTo>
                    <a:pt x="1922360" y="1538071"/>
                  </a:lnTo>
                  <a:lnTo>
                    <a:pt x="1909089" y="1556727"/>
                  </a:lnTo>
                  <a:lnTo>
                    <a:pt x="1903717" y="1580388"/>
                  </a:lnTo>
                  <a:lnTo>
                    <a:pt x="1908022" y="1605584"/>
                  </a:lnTo>
                  <a:lnTo>
                    <a:pt x="1921294" y="1626158"/>
                  </a:lnTo>
                  <a:lnTo>
                    <a:pt x="1941360" y="1639874"/>
                  </a:lnTo>
                  <a:lnTo>
                    <a:pt x="1942706" y="1640128"/>
                  </a:lnTo>
                  <a:lnTo>
                    <a:pt x="1966061" y="1644510"/>
                  </a:lnTo>
                  <a:lnTo>
                    <a:pt x="1989328" y="1639125"/>
                  </a:lnTo>
                  <a:lnTo>
                    <a:pt x="2008530" y="1625625"/>
                  </a:lnTo>
                  <a:lnTo>
                    <a:pt x="2021611" y="1606156"/>
                  </a:lnTo>
                  <a:lnTo>
                    <a:pt x="2024380" y="1592783"/>
                  </a:lnTo>
                  <a:lnTo>
                    <a:pt x="2026450" y="1582826"/>
                  </a:lnTo>
                  <a:close/>
                </a:path>
                <a:path w="3056890" h="1957070">
                  <a:moveTo>
                    <a:pt x="2026704" y="927874"/>
                  </a:moveTo>
                  <a:lnTo>
                    <a:pt x="2020608" y="902284"/>
                  </a:lnTo>
                  <a:lnTo>
                    <a:pt x="2005520" y="881367"/>
                  </a:lnTo>
                  <a:lnTo>
                    <a:pt x="1983841" y="867397"/>
                  </a:lnTo>
                  <a:lnTo>
                    <a:pt x="1957959" y="862660"/>
                  </a:lnTo>
                  <a:lnTo>
                    <a:pt x="1932190" y="868476"/>
                  </a:lnTo>
                  <a:lnTo>
                    <a:pt x="1911540" y="883246"/>
                  </a:lnTo>
                  <a:lnTo>
                    <a:pt x="1897964" y="904887"/>
                  </a:lnTo>
                  <a:lnTo>
                    <a:pt x="1893417" y="931151"/>
                  </a:lnTo>
                  <a:lnTo>
                    <a:pt x="1891919" y="931176"/>
                  </a:lnTo>
                  <a:lnTo>
                    <a:pt x="1893404" y="931176"/>
                  </a:lnTo>
                  <a:lnTo>
                    <a:pt x="1893392" y="931316"/>
                  </a:lnTo>
                  <a:lnTo>
                    <a:pt x="1899094" y="957414"/>
                  </a:lnTo>
                  <a:lnTo>
                    <a:pt x="1913648" y="978154"/>
                  </a:lnTo>
                  <a:lnTo>
                    <a:pt x="1932495" y="990028"/>
                  </a:lnTo>
                  <a:lnTo>
                    <a:pt x="1935111" y="991666"/>
                  </a:lnTo>
                  <a:lnTo>
                    <a:pt x="1961502" y="996086"/>
                  </a:lnTo>
                  <a:lnTo>
                    <a:pt x="1987473" y="990168"/>
                  </a:lnTo>
                  <a:lnTo>
                    <a:pt x="1988502" y="989431"/>
                  </a:lnTo>
                  <a:lnTo>
                    <a:pt x="2008416" y="975347"/>
                  </a:lnTo>
                  <a:lnTo>
                    <a:pt x="2022195" y="953846"/>
                  </a:lnTo>
                  <a:lnTo>
                    <a:pt x="2026310" y="930173"/>
                  </a:lnTo>
                  <a:lnTo>
                    <a:pt x="2026373" y="929843"/>
                  </a:lnTo>
                  <a:lnTo>
                    <a:pt x="2026704" y="927874"/>
                  </a:lnTo>
                  <a:close/>
                </a:path>
                <a:path w="3056890" h="1957070">
                  <a:moveTo>
                    <a:pt x="2079244" y="732193"/>
                  </a:moveTo>
                  <a:lnTo>
                    <a:pt x="2073948" y="708736"/>
                  </a:lnTo>
                  <a:lnTo>
                    <a:pt x="2060638" y="689737"/>
                  </a:lnTo>
                  <a:lnTo>
                    <a:pt x="2041372" y="677176"/>
                  </a:lnTo>
                  <a:lnTo>
                    <a:pt x="2018182" y="673074"/>
                  </a:lnTo>
                  <a:lnTo>
                    <a:pt x="1995385" y="678776"/>
                  </a:lnTo>
                  <a:lnTo>
                    <a:pt x="1976310" y="692721"/>
                  </a:lnTo>
                  <a:lnTo>
                    <a:pt x="1963369" y="712381"/>
                  </a:lnTo>
                  <a:lnTo>
                    <a:pt x="1958924" y="735253"/>
                  </a:lnTo>
                  <a:lnTo>
                    <a:pt x="1964309" y="758253"/>
                  </a:lnTo>
                  <a:lnTo>
                    <a:pt x="1977821" y="776859"/>
                  </a:lnTo>
                  <a:lnTo>
                    <a:pt x="1997456" y="789203"/>
                  </a:lnTo>
                  <a:lnTo>
                    <a:pt x="2021179" y="793394"/>
                  </a:lnTo>
                  <a:lnTo>
                    <a:pt x="2044814" y="788377"/>
                  </a:lnTo>
                  <a:lnTo>
                    <a:pt x="2063356" y="775462"/>
                  </a:lnTo>
                  <a:lnTo>
                    <a:pt x="2075345" y="756208"/>
                  </a:lnTo>
                  <a:lnTo>
                    <a:pt x="2078558" y="736447"/>
                  </a:lnTo>
                  <a:lnTo>
                    <a:pt x="2079244" y="732205"/>
                  </a:lnTo>
                  <a:close/>
                </a:path>
                <a:path w="3056890" h="1957070">
                  <a:moveTo>
                    <a:pt x="2085365" y="1385430"/>
                  </a:moveTo>
                  <a:lnTo>
                    <a:pt x="2083104" y="1376451"/>
                  </a:lnTo>
                  <a:lnTo>
                    <a:pt x="2082977" y="1375918"/>
                  </a:lnTo>
                  <a:lnTo>
                    <a:pt x="2082914" y="1375651"/>
                  </a:lnTo>
                  <a:lnTo>
                    <a:pt x="2079739" y="1363027"/>
                  </a:lnTo>
                  <a:lnTo>
                    <a:pt x="2079625" y="1362544"/>
                  </a:lnTo>
                  <a:lnTo>
                    <a:pt x="2065413" y="1343342"/>
                  </a:lnTo>
                  <a:lnTo>
                    <a:pt x="2045474" y="1330375"/>
                  </a:lnTo>
                  <a:lnTo>
                    <a:pt x="2022487" y="1326197"/>
                  </a:lnTo>
                  <a:lnTo>
                    <a:pt x="2000681" y="1331595"/>
                  </a:lnTo>
                  <a:lnTo>
                    <a:pt x="1982787" y="1344485"/>
                  </a:lnTo>
                  <a:lnTo>
                    <a:pt x="1970570" y="1363027"/>
                  </a:lnTo>
                  <a:lnTo>
                    <a:pt x="1967877" y="1375651"/>
                  </a:lnTo>
                  <a:lnTo>
                    <a:pt x="1967826" y="1375905"/>
                  </a:lnTo>
                  <a:lnTo>
                    <a:pt x="1965794" y="1385430"/>
                  </a:lnTo>
                  <a:lnTo>
                    <a:pt x="1969808" y="1408684"/>
                  </a:lnTo>
                  <a:lnTo>
                    <a:pt x="1969922" y="1409369"/>
                  </a:lnTo>
                  <a:lnTo>
                    <a:pt x="1982279" y="1428584"/>
                  </a:lnTo>
                  <a:lnTo>
                    <a:pt x="2001189" y="1441323"/>
                  </a:lnTo>
                  <a:lnTo>
                    <a:pt x="2025015" y="1445920"/>
                  </a:lnTo>
                  <a:lnTo>
                    <a:pt x="2048738" y="1441043"/>
                  </a:lnTo>
                  <a:lnTo>
                    <a:pt x="2068106" y="1427924"/>
                  </a:lnTo>
                  <a:lnTo>
                    <a:pt x="2081022" y="1408684"/>
                  </a:lnTo>
                  <a:lnTo>
                    <a:pt x="2085365" y="1385443"/>
                  </a:lnTo>
                  <a:close/>
                </a:path>
                <a:path w="3056890" h="1957070">
                  <a:moveTo>
                    <a:pt x="2167648" y="541274"/>
                  </a:moveTo>
                  <a:lnTo>
                    <a:pt x="2162429" y="508977"/>
                  </a:lnTo>
                  <a:lnTo>
                    <a:pt x="2145830" y="482193"/>
                  </a:lnTo>
                  <a:lnTo>
                    <a:pt x="2120328" y="463613"/>
                  </a:lnTo>
                  <a:lnTo>
                    <a:pt x="2088413" y="455930"/>
                  </a:lnTo>
                  <a:lnTo>
                    <a:pt x="2055901" y="461035"/>
                  </a:lnTo>
                  <a:lnTo>
                    <a:pt x="2029129" y="477494"/>
                  </a:lnTo>
                  <a:lnTo>
                    <a:pt x="2010676" y="502920"/>
                  </a:lnTo>
                  <a:lnTo>
                    <a:pt x="2003094" y="534936"/>
                  </a:lnTo>
                  <a:lnTo>
                    <a:pt x="2008327" y="567372"/>
                  </a:lnTo>
                  <a:lnTo>
                    <a:pt x="2024888" y="594245"/>
                  </a:lnTo>
                  <a:lnTo>
                    <a:pt x="2050300" y="612851"/>
                  </a:lnTo>
                  <a:lnTo>
                    <a:pt x="2082076" y="620522"/>
                  </a:lnTo>
                  <a:lnTo>
                    <a:pt x="2114258" y="615200"/>
                  </a:lnTo>
                  <a:lnTo>
                    <a:pt x="2141156" y="598462"/>
                  </a:lnTo>
                  <a:lnTo>
                    <a:pt x="2159901" y="572935"/>
                  </a:lnTo>
                  <a:lnTo>
                    <a:pt x="2167648" y="541286"/>
                  </a:lnTo>
                  <a:close/>
                </a:path>
                <a:path w="3056890" h="1957070">
                  <a:moveTo>
                    <a:pt x="2170887" y="1191298"/>
                  </a:moveTo>
                  <a:lnTo>
                    <a:pt x="2165032" y="1159789"/>
                  </a:lnTo>
                  <a:lnTo>
                    <a:pt x="2148636" y="1134300"/>
                  </a:lnTo>
                  <a:lnTo>
                    <a:pt x="2123821" y="1117015"/>
                  </a:lnTo>
                  <a:lnTo>
                    <a:pt x="2092718" y="1110157"/>
                  </a:lnTo>
                  <a:lnTo>
                    <a:pt x="2059940" y="1115796"/>
                  </a:lnTo>
                  <a:lnTo>
                    <a:pt x="2033092" y="1132865"/>
                  </a:lnTo>
                  <a:lnTo>
                    <a:pt x="2014956" y="1158760"/>
                  </a:lnTo>
                  <a:lnTo>
                    <a:pt x="2008251" y="1190840"/>
                  </a:lnTo>
                  <a:lnTo>
                    <a:pt x="2015007" y="1222616"/>
                  </a:lnTo>
                  <a:lnTo>
                    <a:pt x="2015045" y="1222832"/>
                  </a:lnTo>
                  <a:lnTo>
                    <a:pt x="2033435" y="1249210"/>
                  </a:lnTo>
                  <a:lnTo>
                    <a:pt x="2060244" y="1266913"/>
                  </a:lnTo>
                  <a:lnTo>
                    <a:pt x="2092299" y="1272844"/>
                  </a:lnTo>
                  <a:lnTo>
                    <a:pt x="2123109" y="1265809"/>
                  </a:lnTo>
                  <a:lnTo>
                    <a:pt x="2148027" y="1248257"/>
                  </a:lnTo>
                  <a:lnTo>
                    <a:pt x="2164740" y="1222616"/>
                  </a:lnTo>
                  <a:lnTo>
                    <a:pt x="2170887" y="1191298"/>
                  </a:lnTo>
                  <a:close/>
                </a:path>
                <a:path w="3056890" h="1957070">
                  <a:moveTo>
                    <a:pt x="2215032" y="339420"/>
                  </a:moveTo>
                  <a:lnTo>
                    <a:pt x="2208898" y="315290"/>
                  </a:lnTo>
                  <a:lnTo>
                    <a:pt x="2194433" y="295808"/>
                  </a:lnTo>
                  <a:lnTo>
                    <a:pt x="2173757" y="282930"/>
                  </a:lnTo>
                  <a:lnTo>
                    <a:pt x="2148929" y="278574"/>
                  </a:lnTo>
                  <a:lnTo>
                    <a:pt x="2124227" y="283883"/>
                  </a:lnTo>
                  <a:lnTo>
                    <a:pt x="2104504" y="297484"/>
                  </a:lnTo>
                  <a:lnTo>
                    <a:pt x="2091474" y="317627"/>
                  </a:lnTo>
                  <a:lnTo>
                    <a:pt x="2086851" y="342531"/>
                  </a:lnTo>
                  <a:lnTo>
                    <a:pt x="2091512" y="365442"/>
                  </a:lnTo>
                  <a:lnTo>
                    <a:pt x="2091893" y="367309"/>
                  </a:lnTo>
                  <a:lnTo>
                    <a:pt x="2105355" y="387642"/>
                  </a:lnTo>
                  <a:lnTo>
                    <a:pt x="2125357" y="401535"/>
                  </a:lnTo>
                  <a:lnTo>
                    <a:pt x="2149589" y="406857"/>
                  </a:lnTo>
                  <a:lnTo>
                    <a:pt x="2175103" y="401535"/>
                  </a:lnTo>
                  <a:lnTo>
                    <a:pt x="2196338" y="386638"/>
                  </a:lnTo>
                  <a:lnTo>
                    <a:pt x="2206434" y="371271"/>
                  </a:lnTo>
                  <a:lnTo>
                    <a:pt x="2210562" y="364998"/>
                  </a:lnTo>
                  <a:lnTo>
                    <a:pt x="2215032" y="339420"/>
                  </a:lnTo>
                  <a:close/>
                </a:path>
                <a:path w="3056890" h="1957070">
                  <a:moveTo>
                    <a:pt x="2233206" y="992301"/>
                  </a:moveTo>
                  <a:lnTo>
                    <a:pt x="2226284" y="962799"/>
                  </a:lnTo>
                  <a:lnTo>
                    <a:pt x="2209330" y="938885"/>
                  </a:lnTo>
                  <a:lnTo>
                    <a:pt x="2202815" y="934643"/>
                  </a:lnTo>
                  <a:lnTo>
                    <a:pt x="2184793" y="922883"/>
                  </a:lnTo>
                  <a:lnTo>
                    <a:pt x="2125522" y="923201"/>
                  </a:lnTo>
                  <a:lnTo>
                    <a:pt x="2084336" y="963523"/>
                  </a:lnTo>
                  <a:lnTo>
                    <a:pt x="2077656" y="992924"/>
                  </a:lnTo>
                  <a:lnTo>
                    <a:pt x="2083079" y="1023378"/>
                  </a:lnTo>
                  <a:lnTo>
                    <a:pt x="2083193" y="1024013"/>
                  </a:lnTo>
                  <a:lnTo>
                    <a:pt x="2099729" y="1049439"/>
                  </a:lnTo>
                  <a:lnTo>
                    <a:pt x="2124748" y="1066584"/>
                  </a:lnTo>
                  <a:lnTo>
                    <a:pt x="2155672" y="1072845"/>
                  </a:lnTo>
                  <a:lnTo>
                    <a:pt x="2186495" y="1066406"/>
                  </a:lnTo>
                  <a:lnTo>
                    <a:pt x="2211451" y="1048994"/>
                  </a:lnTo>
                  <a:lnTo>
                    <a:pt x="2227910" y="1023378"/>
                  </a:lnTo>
                  <a:lnTo>
                    <a:pt x="2232634" y="995667"/>
                  </a:lnTo>
                  <a:lnTo>
                    <a:pt x="2233104" y="992924"/>
                  </a:lnTo>
                  <a:lnTo>
                    <a:pt x="2233206" y="992301"/>
                  </a:lnTo>
                  <a:close/>
                </a:path>
                <a:path w="3056890" h="1957070">
                  <a:moveTo>
                    <a:pt x="2258098" y="1444574"/>
                  </a:moveTo>
                  <a:lnTo>
                    <a:pt x="2254059" y="1429981"/>
                  </a:lnTo>
                  <a:lnTo>
                    <a:pt x="2244928" y="1418526"/>
                  </a:lnTo>
                  <a:lnTo>
                    <a:pt x="2232139" y="1411414"/>
                  </a:lnTo>
                  <a:lnTo>
                    <a:pt x="2217077" y="1409839"/>
                  </a:lnTo>
                  <a:lnTo>
                    <a:pt x="2203742" y="1413789"/>
                  </a:lnTo>
                  <a:lnTo>
                    <a:pt x="2192998" y="1422069"/>
                  </a:lnTo>
                  <a:lnTo>
                    <a:pt x="2185822" y="1433563"/>
                  </a:lnTo>
                  <a:lnTo>
                    <a:pt x="2183206" y="1447190"/>
                  </a:lnTo>
                  <a:lnTo>
                    <a:pt x="2186355" y="1461935"/>
                  </a:lnTo>
                  <a:lnTo>
                    <a:pt x="2194814" y="1473987"/>
                  </a:lnTo>
                  <a:lnTo>
                    <a:pt x="2207171" y="1481988"/>
                  </a:lnTo>
                  <a:lnTo>
                    <a:pt x="2222017" y="1484579"/>
                  </a:lnTo>
                  <a:lnTo>
                    <a:pt x="2236635" y="1480934"/>
                  </a:lnTo>
                  <a:lnTo>
                    <a:pt x="2248382" y="1472107"/>
                  </a:lnTo>
                  <a:lnTo>
                    <a:pt x="2255964" y="1459509"/>
                  </a:lnTo>
                  <a:lnTo>
                    <a:pt x="2258098" y="1444586"/>
                  </a:lnTo>
                  <a:close/>
                </a:path>
                <a:path w="3056890" h="1957070">
                  <a:moveTo>
                    <a:pt x="2270036" y="181203"/>
                  </a:moveTo>
                  <a:lnTo>
                    <a:pt x="2246033" y="179362"/>
                  </a:lnTo>
                  <a:lnTo>
                    <a:pt x="2195461" y="176085"/>
                  </a:lnTo>
                  <a:lnTo>
                    <a:pt x="2155507" y="173964"/>
                  </a:lnTo>
                  <a:lnTo>
                    <a:pt x="2169198" y="193179"/>
                  </a:lnTo>
                  <a:lnTo>
                    <a:pt x="2189518" y="206463"/>
                  </a:lnTo>
                  <a:lnTo>
                    <a:pt x="2214473" y="211594"/>
                  </a:lnTo>
                  <a:lnTo>
                    <a:pt x="2240902" y="206908"/>
                  </a:lnTo>
                  <a:lnTo>
                    <a:pt x="2262035" y="193179"/>
                  </a:lnTo>
                  <a:lnTo>
                    <a:pt x="2270036" y="181203"/>
                  </a:lnTo>
                  <a:close/>
                </a:path>
                <a:path w="3056890" h="1957070">
                  <a:moveTo>
                    <a:pt x="2276513" y="801281"/>
                  </a:moveTo>
                  <a:lnTo>
                    <a:pt x="2260130" y="758723"/>
                  </a:lnTo>
                  <a:lnTo>
                    <a:pt x="2225637" y="741603"/>
                  </a:lnTo>
                  <a:lnTo>
                    <a:pt x="2217839" y="739787"/>
                  </a:lnTo>
                  <a:lnTo>
                    <a:pt x="2211057" y="740841"/>
                  </a:lnTo>
                  <a:lnTo>
                    <a:pt x="2193810" y="743534"/>
                  </a:lnTo>
                  <a:lnTo>
                    <a:pt x="2174456" y="755396"/>
                  </a:lnTo>
                  <a:lnTo>
                    <a:pt x="2161387" y="773849"/>
                  </a:lnTo>
                  <a:lnTo>
                    <a:pt x="2156206" y="797394"/>
                  </a:lnTo>
                  <a:lnTo>
                    <a:pt x="2172436" y="840892"/>
                  </a:lnTo>
                  <a:lnTo>
                    <a:pt x="2213889" y="860120"/>
                  </a:lnTo>
                  <a:lnTo>
                    <a:pt x="2236736" y="855853"/>
                  </a:lnTo>
                  <a:lnTo>
                    <a:pt x="2256498" y="843013"/>
                  </a:lnTo>
                  <a:lnTo>
                    <a:pt x="2270607" y="824026"/>
                  </a:lnTo>
                  <a:lnTo>
                    <a:pt x="2275852" y="803833"/>
                  </a:lnTo>
                  <a:lnTo>
                    <a:pt x="2276513" y="801293"/>
                  </a:lnTo>
                  <a:close/>
                </a:path>
                <a:path w="3056890" h="1957070">
                  <a:moveTo>
                    <a:pt x="2358542" y="1247902"/>
                  </a:moveTo>
                  <a:lnTo>
                    <a:pt x="2351455" y="1219695"/>
                  </a:lnTo>
                  <a:lnTo>
                    <a:pt x="2334577" y="1197305"/>
                  </a:lnTo>
                  <a:lnTo>
                    <a:pt x="2310422" y="1182979"/>
                  </a:lnTo>
                  <a:lnTo>
                    <a:pt x="2281491" y="1178941"/>
                  </a:lnTo>
                  <a:lnTo>
                    <a:pt x="2254478" y="1185926"/>
                  </a:lnTo>
                  <a:lnTo>
                    <a:pt x="2232850" y="1201864"/>
                  </a:lnTo>
                  <a:lnTo>
                    <a:pt x="2218563" y="1224648"/>
                  </a:lnTo>
                  <a:lnTo>
                    <a:pt x="2213622" y="1252105"/>
                  </a:lnTo>
                  <a:lnTo>
                    <a:pt x="2219795" y="1280680"/>
                  </a:lnTo>
                  <a:lnTo>
                    <a:pt x="2235885" y="1303680"/>
                  </a:lnTo>
                  <a:lnTo>
                    <a:pt x="2259482" y="1318818"/>
                  </a:lnTo>
                  <a:lnTo>
                    <a:pt x="2288184" y="1323771"/>
                  </a:lnTo>
                  <a:lnTo>
                    <a:pt x="2316416" y="1317078"/>
                  </a:lnTo>
                  <a:lnTo>
                    <a:pt x="2339136" y="1300492"/>
                  </a:lnTo>
                  <a:lnTo>
                    <a:pt x="2353983" y="1276578"/>
                  </a:lnTo>
                  <a:lnTo>
                    <a:pt x="2358542" y="1247902"/>
                  </a:lnTo>
                  <a:close/>
                </a:path>
                <a:path w="3056890" h="1957070">
                  <a:moveTo>
                    <a:pt x="2362555" y="606196"/>
                  </a:moveTo>
                  <a:lnTo>
                    <a:pt x="2357158" y="573532"/>
                  </a:lnTo>
                  <a:lnTo>
                    <a:pt x="2340343" y="546620"/>
                  </a:lnTo>
                  <a:lnTo>
                    <a:pt x="2314651" y="528180"/>
                  </a:lnTo>
                  <a:lnTo>
                    <a:pt x="2282647" y="520941"/>
                  </a:lnTo>
                  <a:lnTo>
                    <a:pt x="2250503" y="526935"/>
                  </a:lnTo>
                  <a:lnTo>
                    <a:pt x="2223820" y="544461"/>
                  </a:lnTo>
                  <a:lnTo>
                    <a:pt x="2205571" y="570649"/>
                  </a:lnTo>
                  <a:lnTo>
                    <a:pt x="2198662" y="602640"/>
                  </a:lnTo>
                  <a:lnTo>
                    <a:pt x="2204504" y="633730"/>
                  </a:lnTo>
                  <a:lnTo>
                    <a:pt x="2220950" y="659384"/>
                  </a:lnTo>
                  <a:lnTo>
                    <a:pt x="2245741" y="677202"/>
                  </a:lnTo>
                  <a:lnTo>
                    <a:pt x="2276564" y="684784"/>
                  </a:lnTo>
                  <a:lnTo>
                    <a:pt x="2309482" y="680008"/>
                  </a:lnTo>
                  <a:lnTo>
                    <a:pt x="2336482" y="663765"/>
                  </a:lnTo>
                  <a:lnTo>
                    <a:pt x="2355037" y="638390"/>
                  </a:lnTo>
                  <a:lnTo>
                    <a:pt x="2362555" y="606209"/>
                  </a:lnTo>
                  <a:close/>
                </a:path>
                <a:path w="3056890" h="1957070">
                  <a:moveTo>
                    <a:pt x="2419604" y="406971"/>
                  </a:moveTo>
                  <a:lnTo>
                    <a:pt x="2416175" y="390220"/>
                  </a:lnTo>
                  <a:lnTo>
                    <a:pt x="2413787" y="378536"/>
                  </a:lnTo>
                  <a:lnTo>
                    <a:pt x="2398217" y="355206"/>
                  </a:lnTo>
                  <a:lnTo>
                    <a:pt x="2375230" y="339344"/>
                  </a:lnTo>
                  <a:lnTo>
                    <a:pt x="2347074" y="333248"/>
                  </a:lnTo>
                  <a:lnTo>
                    <a:pt x="2319083" y="338785"/>
                  </a:lnTo>
                  <a:lnTo>
                    <a:pt x="2295385" y="354418"/>
                  </a:lnTo>
                  <a:lnTo>
                    <a:pt x="2279421" y="376593"/>
                  </a:lnTo>
                  <a:lnTo>
                    <a:pt x="2278773" y="377494"/>
                  </a:lnTo>
                  <a:lnTo>
                    <a:pt x="2271992" y="405333"/>
                  </a:lnTo>
                  <a:lnTo>
                    <a:pt x="2277376" y="434733"/>
                  </a:lnTo>
                  <a:lnTo>
                    <a:pt x="2293531" y="458762"/>
                  </a:lnTo>
                  <a:lnTo>
                    <a:pt x="2293632" y="458914"/>
                  </a:lnTo>
                  <a:lnTo>
                    <a:pt x="2318067" y="475157"/>
                  </a:lnTo>
                  <a:lnTo>
                    <a:pt x="2347912" y="480771"/>
                  </a:lnTo>
                  <a:lnTo>
                    <a:pt x="2376182" y="474599"/>
                  </a:lnTo>
                  <a:lnTo>
                    <a:pt x="2399004" y="458762"/>
                  </a:lnTo>
                  <a:lnTo>
                    <a:pt x="2414206" y="435470"/>
                  </a:lnTo>
                  <a:lnTo>
                    <a:pt x="2419604" y="406984"/>
                  </a:lnTo>
                  <a:close/>
                </a:path>
                <a:path w="3056890" h="1957070">
                  <a:moveTo>
                    <a:pt x="2433447" y="1057287"/>
                  </a:moveTo>
                  <a:lnTo>
                    <a:pt x="2427770" y="1024978"/>
                  </a:lnTo>
                  <a:lnTo>
                    <a:pt x="2418270" y="1010056"/>
                  </a:lnTo>
                  <a:lnTo>
                    <a:pt x="2410803" y="998321"/>
                  </a:lnTo>
                  <a:lnTo>
                    <a:pt x="2385110" y="980020"/>
                  </a:lnTo>
                  <a:lnTo>
                    <a:pt x="2353246" y="972756"/>
                  </a:lnTo>
                  <a:lnTo>
                    <a:pt x="2321141" y="978509"/>
                  </a:lnTo>
                  <a:lnTo>
                    <a:pt x="2294483" y="995603"/>
                  </a:lnTo>
                  <a:lnTo>
                    <a:pt x="2291804" y="999363"/>
                  </a:lnTo>
                  <a:lnTo>
                    <a:pt x="2276094" y="1021384"/>
                  </a:lnTo>
                  <a:lnTo>
                    <a:pt x="2268766" y="1053160"/>
                  </a:lnTo>
                  <a:lnTo>
                    <a:pt x="2274405" y="1085418"/>
                  </a:lnTo>
                  <a:lnTo>
                    <a:pt x="2291334" y="1111961"/>
                  </a:lnTo>
                  <a:lnTo>
                    <a:pt x="2317077" y="1130185"/>
                  </a:lnTo>
                  <a:lnTo>
                    <a:pt x="2349119" y="1137437"/>
                  </a:lnTo>
                  <a:lnTo>
                    <a:pt x="2381567" y="1131900"/>
                  </a:lnTo>
                  <a:lnTo>
                    <a:pt x="2408148" y="1115072"/>
                  </a:lnTo>
                  <a:lnTo>
                    <a:pt x="2426297" y="1089393"/>
                  </a:lnTo>
                  <a:lnTo>
                    <a:pt x="2433447" y="1057287"/>
                  </a:lnTo>
                  <a:close/>
                </a:path>
                <a:path w="3056890" h="1957070">
                  <a:moveTo>
                    <a:pt x="2471013" y="859472"/>
                  </a:moveTo>
                  <a:lnTo>
                    <a:pt x="2466492" y="835710"/>
                  </a:lnTo>
                  <a:lnTo>
                    <a:pt x="2455354" y="818921"/>
                  </a:lnTo>
                  <a:lnTo>
                    <a:pt x="2453983" y="816851"/>
                  </a:lnTo>
                  <a:lnTo>
                    <a:pt x="2435034" y="804430"/>
                  </a:lnTo>
                  <a:lnTo>
                    <a:pt x="2411222" y="800023"/>
                  </a:lnTo>
                  <a:lnTo>
                    <a:pt x="2387638" y="804799"/>
                  </a:lnTo>
                  <a:lnTo>
                    <a:pt x="2377554" y="811530"/>
                  </a:lnTo>
                  <a:lnTo>
                    <a:pt x="2368359" y="817651"/>
                  </a:lnTo>
                  <a:lnTo>
                    <a:pt x="2355380" y="836637"/>
                  </a:lnTo>
                  <a:lnTo>
                    <a:pt x="2350770" y="859472"/>
                  </a:lnTo>
                  <a:lnTo>
                    <a:pt x="2350706" y="859751"/>
                  </a:lnTo>
                  <a:lnTo>
                    <a:pt x="2355862" y="882535"/>
                  </a:lnTo>
                  <a:lnTo>
                    <a:pt x="2369375" y="901877"/>
                  </a:lnTo>
                  <a:lnTo>
                    <a:pt x="2388781" y="915301"/>
                  </a:lnTo>
                  <a:lnTo>
                    <a:pt x="2411565" y="920330"/>
                  </a:lnTo>
                  <a:lnTo>
                    <a:pt x="2434653" y="915530"/>
                  </a:lnTo>
                  <a:lnTo>
                    <a:pt x="2453551" y="902449"/>
                  </a:lnTo>
                  <a:lnTo>
                    <a:pt x="2466327" y="883094"/>
                  </a:lnTo>
                  <a:lnTo>
                    <a:pt x="2470962" y="859751"/>
                  </a:lnTo>
                  <a:lnTo>
                    <a:pt x="2471013" y="859472"/>
                  </a:lnTo>
                  <a:close/>
                </a:path>
                <a:path w="3056890" h="1957070">
                  <a:moveTo>
                    <a:pt x="2472969" y="213321"/>
                  </a:moveTo>
                  <a:lnTo>
                    <a:pt x="2470835" y="201218"/>
                  </a:lnTo>
                  <a:lnTo>
                    <a:pt x="2447963" y="198386"/>
                  </a:lnTo>
                  <a:lnTo>
                    <a:pt x="2397544" y="192747"/>
                  </a:lnTo>
                  <a:lnTo>
                    <a:pt x="2354427" y="188429"/>
                  </a:lnTo>
                  <a:lnTo>
                    <a:pt x="2349462" y="209461"/>
                  </a:lnTo>
                  <a:lnTo>
                    <a:pt x="2353767" y="234175"/>
                  </a:lnTo>
                  <a:lnTo>
                    <a:pt x="2367026" y="254406"/>
                  </a:lnTo>
                  <a:lnTo>
                    <a:pt x="2387130" y="268046"/>
                  </a:lnTo>
                  <a:lnTo>
                    <a:pt x="2411971" y="272948"/>
                  </a:lnTo>
                  <a:lnTo>
                    <a:pt x="2435669" y="268300"/>
                  </a:lnTo>
                  <a:lnTo>
                    <a:pt x="2454833" y="255727"/>
                  </a:lnTo>
                  <a:lnTo>
                    <a:pt x="2467826" y="236855"/>
                  </a:lnTo>
                  <a:lnTo>
                    <a:pt x="2472969" y="213321"/>
                  </a:lnTo>
                  <a:close/>
                </a:path>
                <a:path w="3056890" h="1957070">
                  <a:moveTo>
                    <a:pt x="2529281" y="1314411"/>
                  </a:moveTo>
                  <a:lnTo>
                    <a:pt x="2524747" y="1296212"/>
                  </a:lnTo>
                  <a:lnTo>
                    <a:pt x="2513927" y="1281645"/>
                  </a:lnTo>
                  <a:lnTo>
                    <a:pt x="2498407" y="1272159"/>
                  </a:lnTo>
                  <a:lnTo>
                    <a:pt x="2479814" y="1269250"/>
                  </a:lnTo>
                  <a:lnTo>
                    <a:pt x="2461526" y="1273810"/>
                  </a:lnTo>
                  <a:lnTo>
                    <a:pt x="2446858" y="1284668"/>
                  </a:lnTo>
                  <a:lnTo>
                    <a:pt x="2437320" y="1300187"/>
                  </a:lnTo>
                  <a:lnTo>
                    <a:pt x="2434399" y="1318729"/>
                  </a:lnTo>
                  <a:lnTo>
                    <a:pt x="2439060" y="1336827"/>
                  </a:lnTo>
                  <a:lnTo>
                    <a:pt x="2450071" y="1351483"/>
                  </a:lnTo>
                  <a:lnTo>
                    <a:pt x="2465679" y="1361097"/>
                  </a:lnTo>
                  <a:lnTo>
                    <a:pt x="2484107" y="1364043"/>
                  </a:lnTo>
                  <a:lnTo>
                    <a:pt x="2502217" y="1359395"/>
                  </a:lnTo>
                  <a:lnTo>
                    <a:pt x="2516797" y="1348447"/>
                  </a:lnTo>
                  <a:lnTo>
                    <a:pt x="2526334" y="1332903"/>
                  </a:lnTo>
                  <a:lnTo>
                    <a:pt x="2526436" y="1332255"/>
                  </a:lnTo>
                  <a:lnTo>
                    <a:pt x="2529281" y="1314411"/>
                  </a:lnTo>
                  <a:close/>
                </a:path>
                <a:path w="3056890" h="1957070">
                  <a:moveTo>
                    <a:pt x="2551468" y="662889"/>
                  </a:moveTo>
                  <a:lnTo>
                    <a:pt x="2545905" y="634060"/>
                  </a:lnTo>
                  <a:lnTo>
                    <a:pt x="2530881" y="610908"/>
                  </a:lnTo>
                  <a:lnTo>
                    <a:pt x="2508199" y="595274"/>
                  </a:lnTo>
                  <a:lnTo>
                    <a:pt x="2479624" y="589000"/>
                  </a:lnTo>
                  <a:lnTo>
                    <a:pt x="2449487" y="593966"/>
                  </a:lnTo>
                  <a:lnTo>
                    <a:pt x="2424607" y="609358"/>
                  </a:lnTo>
                  <a:lnTo>
                    <a:pt x="2407539" y="632828"/>
                  </a:lnTo>
                  <a:lnTo>
                    <a:pt x="2400795" y="662038"/>
                  </a:lnTo>
                  <a:lnTo>
                    <a:pt x="2406434" y="691311"/>
                  </a:lnTo>
                  <a:lnTo>
                    <a:pt x="2422829" y="716000"/>
                  </a:lnTo>
                  <a:lnTo>
                    <a:pt x="2447086" y="733120"/>
                  </a:lnTo>
                  <a:lnTo>
                    <a:pt x="2476296" y="739686"/>
                  </a:lnTo>
                  <a:lnTo>
                    <a:pt x="2505595" y="733818"/>
                  </a:lnTo>
                  <a:lnTo>
                    <a:pt x="2529573" y="717359"/>
                  </a:lnTo>
                  <a:lnTo>
                    <a:pt x="2545702" y="692861"/>
                  </a:lnTo>
                  <a:lnTo>
                    <a:pt x="2551468" y="662901"/>
                  </a:lnTo>
                  <a:close/>
                </a:path>
                <a:path w="3056890" h="1957070">
                  <a:moveTo>
                    <a:pt x="2620010" y="1119530"/>
                  </a:moveTo>
                  <a:lnTo>
                    <a:pt x="2616479" y="1103350"/>
                  </a:lnTo>
                  <a:lnTo>
                    <a:pt x="2613837" y="1091196"/>
                  </a:lnTo>
                  <a:lnTo>
                    <a:pt x="2597848" y="1068171"/>
                  </a:lnTo>
                  <a:lnTo>
                    <a:pt x="2574467" y="1052804"/>
                  </a:lnTo>
                  <a:lnTo>
                    <a:pt x="2546096" y="1047470"/>
                  </a:lnTo>
                  <a:lnTo>
                    <a:pt x="2517927" y="1053731"/>
                  </a:lnTo>
                  <a:lnTo>
                    <a:pt x="2494902" y="1069898"/>
                  </a:lnTo>
                  <a:lnTo>
                    <a:pt x="2479484" y="1093419"/>
                  </a:lnTo>
                  <a:lnTo>
                    <a:pt x="2474125" y="1121778"/>
                  </a:lnTo>
                  <a:lnTo>
                    <a:pt x="2480322" y="1150023"/>
                  </a:lnTo>
                  <a:lnTo>
                    <a:pt x="2496324" y="1172908"/>
                  </a:lnTo>
                  <a:lnTo>
                    <a:pt x="2519781" y="1188148"/>
                  </a:lnTo>
                  <a:lnTo>
                    <a:pt x="2531783" y="1190383"/>
                  </a:lnTo>
                  <a:lnTo>
                    <a:pt x="2548305" y="1193457"/>
                  </a:lnTo>
                  <a:lnTo>
                    <a:pt x="2576525" y="1187323"/>
                  </a:lnTo>
                  <a:lnTo>
                    <a:pt x="2599436" y="1171346"/>
                  </a:lnTo>
                  <a:lnTo>
                    <a:pt x="2614714" y="1147953"/>
                  </a:lnTo>
                  <a:lnTo>
                    <a:pt x="2620010" y="1119530"/>
                  </a:lnTo>
                  <a:close/>
                </a:path>
                <a:path w="3056890" h="1957070">
                  <a:moveTo>
                    <a:pt x="2621178" y="474713"/>
                  </a:moveTo>
                  <a:lnTo>
                    <a:pt x="2617673" y="442937"/>
                  </a:lnTo>
                  <a:lnTo>
                    <a:pt x="2603335" y="416433"/>
                  </a:lnTo>
                  <a:lnTo>
                    <a:pt x="2602865" y="416052"/>
                  </a:lnTo>
                  <a:lnTo>
                    <a:pt x="2580157" y="397586"/>
                  </a:lnTo>
                  <a:lnTo>
                    <a:pt x="2550122" y="388823"/>
                  </a:lnTo>
                  <a:lnTo>
                    <a:pt x="2517279" y="392366"/>
                  </a:lnTo>
                  <a:lnTo>
                    <a:pt x="2501684" y="400951"/>
                  </a:lnTo>
                  <a:lnTo>
                    <a:pt x="2489682" y="407568"/>
                  </a:lnTo>
                  <a:lnTo>
                    <a:pt x="2470200" y="432041"/>
                  </a:lnTo>
                  <a:lnTo>
                    <a:pt x="2461615" y="463410"/>
                  </a:lnTo>
                  <a:lnTo>
                    <a:pt x="2466213" y="493699"/>
                  </a:lnTo>
                  <a:lnTo>
                    <a:pt x="2482075" y="520052"/>
                  </a:lnTo>
                  <a:lnTo>
                    <a:pt x="2506408" y="539280"/>
                  </a:lnTo>
                  <a:lnTo>
                    <a:pt x="2536393" y="548220"/>
                  </a:lnTo>
                  <a:lnTo>
                    <a:pt x="2566949" y="544283"/>
                  </a:lnTo>
                  <a:lnTo>
                    <a:pt x="2593352" y="528904"/>
                  </a:lnTo>
                  <a:lnTo>
                    <a:pt x="2612479" y="504812"/>
                  </a:lnTo>
                  <a:lnTo>
                    <a:pt x="2621178" y="474726"/>
                  </a:lnTo>
                  <a:close/>
                </a:path>
                <a:path w="3056890" h="1957070">
                  <a:moveTo>
                    <a:pt x="2668244" y="923290"/>
                  </a:moveTo>
                  <a:lnTo>
                    <a:pt x="2662656" y="900455"/>
                  </a:lnTo>
                  <a:lnTo>
                    <a:pt x="2648813" y="881354"/>
                  </a:lnTo>
                  <a:lnTo>
                    <a:pt x="2629192" y="868362"/>
                  </a:lnTo>
                  <a:lnTo>
                    <a:pt x="2606268" y="863841"/>
                  </a:lnTo>
                  <a:lnTo>
                    <a:pt x="2583256" y="869137"/>
                  </a:lnTo>
                  <a:lnTo>
                    <a:pt x="2564612" y="882573"/>
                  </a:lnTo>
                  <a:lnTo>
                    <a:pt x="2552204" y="902157"/>
                  </a:lnTo>
                  <a:lnTo>
                    <a:pt x="2547937" y="925868"/>
                  </a:lnTo>
                  <a:lnTo>
                    <a:pt x="2552877" y="949528"/>
                  </a:lnTo>
                  <a:lnTo>
                    <a:pt x="2565717" y="968133"/>
                  </a:lnTo>
                  <a:lnTo>
                    <a:pt x="2584920" y="980173"/>
                  </a:lnTo>
                  <a:lnTo>
                    <a:pt x="2608897" y="984148"/>
                  </a:lnTo>
                  <a:lnTo>
                    <a:pt x="2632392" y="978941"/>
                  </a:lnTo>
                  <a:lnTo>
                    <a:pt x="2633408" y="978242"/>
                  </a:lnTo>
                  <a:lnTo>
                    <a:pt x="2651429" y="965708"/>
                  </a:lnTo>
                  <a:lnTo>
                    <a:pt x="2664041" y="946480"/>
                  </a:lnTo>
                  <a:lnTo>
                    <a:pt x="2668244" y="923290"/>
                  </a:lnTo>
                  <a:close/>
                </a:path>
                <a:path w="3056890" h="1957070">
                  <a:moveTo>
                    <a:pt x="2668625" y="270573"/>
                  </a:moveTo>
                  <a:lnTo>
                    <a:pt x="2649321" y="228282"/>
                  </a:lnTo>
                  <a:lnTo>
                    <a:pt x="2598902" y="218871"/>
                  </a:lnTo>
                  <a:lnTo>
                    <a:pt x="2582367" y="216420"/>
                  </a:lnTo>
                  <a:lnTo>
                    <a:pt x="2564460" y="229184"/>
                  </a:lnTo>
                  <a:lnTo>
                    <a:pt x="2551925" y="248831"/>
                  </a:lnTo>
                  <a:lnTo>
                    <a:pt x="2547543" y="272707"/>
                  </a:lnTo>
                  <a:lnTo>
                    <a:pt x="2552408" y="296621"/>
                  </a:lnTo>
                  <a:lnTo>
                    <a:pt x="2565235" y="315391"/>
                  </a:lnTo>
                  <a:lnTo>
                    <a:pt x="2584500" y="327558"/>
                  </a:lnTo>
                  <a:lnTo>
                    <a:pt x="2608681" y="331609"/>
                  </a:lnTo>
                  <a:lnTo>
                    <a:pt x="2632405" y="326478"/>
                  </a:lnTo>
                  <a:lnTo>
                    <a:pt x="2651595" y="313270"/>
                  </a:lnTo>
                  <a:lnTo>
                    <a:pt x="2664320" y="293979"/>
                  </a:lnTo>
                  <a:lnTo>
                    <a:pt x="2668625" y="270573"/>
                  </a:lnTo>
                  <a:close/>
                </a:path>
                <a:path w="3056890" h="1957070">
                  <a:moveTo>
                    <a:pt x="2740571" y="731088"/>
                  </a:moveTo>
                  <a:lnTo>
                    <a:pt x="2735884" y="703795"/>
                  </a:lnTo>
                  <a:lnTo>
                    <a:pt x="2721495" y="681482"/>
                  </a:lnTo>
                  <a:lnTo>
                    <a:pt x="2699626" y="666445"/>
                  </a:lnTo>
                  <a:lnTo>
                    <a:pt x="2672499" y="660958"/>
                  </a:lnTo>
                  <a:lnTo>
                    <a:pt x="2646667" y="666127"/>
                  </a:lnTo>
                  <a:lnTo>
                    <a:pt x="2625267" y="680161"/>
                  </a:lnTo>
                  <a:lnTo>
                    <a:pt x="2610472" y="701001"/>
                  </a:lnTo>
                  <a:lnTo>
                    <a:pt x="2604401" y="726579"/>
                  </a:lnTo>
                  <a:lnTo>
                    <a:pt x="2609202" y="753630"/>
                  </a:lnTo>
                  <a:lnTo>
                    <a:pt x="2623921" y="776160"/>
                  </a:lnTo>
                  <a:lnTo>
                    <a:pt x="2632189" y="781926"/>
                  </a:lnTo>
                  <a:lnTo>
                    <a:pt x="2646032" y="791552"/>
                  </a:lnTo>
                  <a:lnTo>
                    <a:pt x="2672981" y="797179"/>
                  </a:lnTo>
                  <a:lnTo>
                    <a:pt x="2698699" y="791895"/>
                  </a:lnTo>
                  <a:lnTo>
                    <a:pt x="2719971" y="777709"/>
                  </a:lnTo>
                  <a:lnTo>
                    <a:pt x="2734653" y="756742"/>
                  </a:lnTo>
                  <a:lnTo>
                    <a:pt x="2740571" y="731100"/>
                  </a:lnTo>
                  <a:close/>
                </a:path>
                <a:path w="3056890" h="1957070">
                  <a:moveTo>
                    <a:pt x="2820530" y="535305"/>
                  </a:moveTo>
                  <a:lnTo>
                    <a:pt x="2814917" y="503174"/>
                  </a:lnTo>
                  <a:lnTo>
                    <a:pt x="2797937" y="476427"/>
                  </a:lnTo>
                  <a:lnTo>
                    <a:pt x="2772245" y="457923"/>
                  </a:lnTo>
                  <a:lnTo>
                    <a:pt x="2740520" y="450469"/>
                  </a:lnTo>
                  <a:lnTo>
                    <a:pt x="2708262" y="455968"/>
                  </a:lnTo>
                  <a:lnTo>
                    <a:pt x="2681668" y="472821"/>
                  </a:lnTo>
                  <a:lnTo>
                    <a:pt x="2663367" y="498487"/>
                  </a:lnTo>
                  <a:lnTo>
                    <a:pt x="2656001" y="530491"/>
                  </a:lnTo>
                  <a:lnTo>
                    <a:pt x="2661450" y="563016"/>
                  </a:lnTo>
                  <a:lnTo>
                    <a:pt x="2678163" y="589699"/>
                  </a:lnTo>
                  <a:lnTo>
                    <a:pt x="2703715" y="607974"/>
                  </a:lnTo>
                  <a:lnTo>
                    <a:pt x="2735694" y="615276"/>
                  </a:lnTo>
                  <a:lnTo>
                    <a:pt x="2768015" y="609701"/>
                  </a:lnTo>
                  <a:lnTo>
                    <a:pt x="2794736" y="592797"/>
                  </a:lnTo>
                  <a:lnTo>
                    <a:pt x="2813151" y="567156"/>
                  </a:lnTo>
                  <a:lnTo>
                    <a:pt x="2820530" y="535317"/>
                  </a:lnTo>
                  <a:close/>
                </a:path>
                <a:path w="3056890" h="1957070">
                  <a:moveTo>
                    <a:pt x="2838412" y="991031"/>
                  </a:moveTo>
                  <a:lnTo>
                    <a:pt x="2835846" y="978179"/>
                  </a:lnTo>
                  <a:lnTo>
                    <a:pt x="2828315" y="966711"/>
                  </a:lnTo>
                  <a:lnTo>
                    <a:pt x="2817418" y="958342"/>
                  </a:lnTo>
                  <a:lnTo>
                    <a:pt x="2804718" y="954760"/>
                  </a:lnTo>
                  <a:lnTo>
                    <a:pt x="2791879" y="957148"/>
                  </a:lnTo>
                  <a:lnTo>
                    <a:pt x="2780728" y="964514"/>
                  </a:lnTo>
                  <a:lnTo>
                    <a:pt x="2772740" y="975487"/>
                  </a:lnTo>
                  <a:lnTo>
                    <a:pt x="2769374" y="988631"/>
                  </a:lnTo>
                  <a:lnTo>
                    <a:pt x="2771394" y="1002436"/>
                  </a:lnTo>
                  <a:lnTo>
                    <a:pt x="2778087" y="1013498"/>
                  </a:lnTo>
                  <a:lnTo>
                    <a:pt x="2788640" y="1020927"/>
                  </a:lnTo>
                  <a:lnTo>
                    <a:pt x="2802229" y="1023848"/>
                  </a:lnTo>
                  <a:lnTo>
                    <a:pt x="2815742" y="1021473"/>
                  </a:lnTo>
                  <a:lnTo>
                    <a:pt x="2827147" y="1014425"/>
                  </a:lnTo>
                  <a:lnTo>
                    <a:pt x="2835148" y="1003884"/>
                  </a:lnTo>
                  <a:lnTo>
                    <a:pt x="2838412" y="991031"/>
                  </a:lnTo>
                  <a:close/>
                </a:path>
                <a:path w="3056890" h="1957070">
                  <a:moveTo>
                    <a:pt x="2862084" y="336969"/>
                  </a:moveTo>
                  <a:lnTo>
                    <a:pt x="2857385" y="313423"/>
                  </a:lnTo>
                  <a:lnTo>
                    <a:pt x="2844558" y="294665"/>
                  </a:lnTo>
                  <a:lnTo>
                    <a:pt x="2825381" y="282397"/>
                  </a:lnTo>
                  <a:lnTo>
                    <a:pt x="2801632" y="278345"/>
                  </a:lnTo>
                  <a:lnTo>
                    <a:pt x="2778302" y="283806"/>
                  </a:lnTo>
                  <a:lnTo>
                    <a:pt x="2759392" y="297395"/>
                  </a:lnTo>
                  <a:lnTo>
                    <a:pt x="2747010" y="316865"/>
                  </a:lnTo>
                  <a:lnTo>
                    <a:pt x="2743314" y="339966"/>
                  </a:lnTo>
                  <a:lnTo>
                    <a:pt x="2749042" y="361429"/>
                  </a:lnTo>
                  <a:lnTo>
                    <a:pt x="2762250" y="379539"/>
                  </a:lnTo>
                  <a:lnTo>
                    <a:pt x="2780715" y="392176"/>
                  </a:lnTo>
                  <a:lnTo>
                    <a:pt x="2802229" y="397167"/>
                  </a:lnTo>
                  <a:lnTo>
                    <a:pt x="2825292" y="392734"/>
                  </a:lnTo>
                  <a:lnTo>
                    <a:pt x="2844355" y="379793"/>
                  </a:lnTo>
                  <a:lnTo>
                    <a:pt x="2857335" y="360502"/>
                  </a:lnTo>
                  <a:lnTo>
                    <a:pt x="2862084" y="336969"/>
                  </a:lnTo>
                  <a:close/>
                </a:path>
                <a:path w="3056890" h="1957070">
                  <a:moveTo>
                    <a:pt x="2923895" y="796594"/>
                  </a:moveTo>
                  <a:lnTo>
                    <a:pt x="2920504" y="773874"/>
                  </a:lnTo>
                  <a:lnTo>
                    <a:pt x="2909328" y="755662"/>
                  </a:lnTo>
                  <a:lnTo>
                    <a:pt x="2896946" y="747052"/>
                  </a:lnTo>
                  <a:lnTo>
                    <a:pt x="2891828" y="743483"/>
                  </a:lnTo>
                  <a:lnTo>
                    <a:pt x="2869412" y="738873"/>
                  </a:lnTo>
                  <a:lnTo>
                    <a:pt x="2846997" y="743026"/>
                  </a:lnTo>
                  <a:lnTo>
                    <a:pt x="2828671" y="754938"/>
                  </a:lnTo>
                  <a:lnTo>
                    <a:pt x="2816377" y="772731"/>
                  </a:lnTo>
                  <a:lnTo>
                    <a:pt x="2812008" y="794562"/>
                  </a:lnTo>
                  <a:lnTo>
                    <a:pt x="2829776" y="834504"/>
                  </a:lnTo>
                  <a:lnTo>
                    <a:pt x="2833713" y="837107"/>
                  </a:lnTo>
                  <a:lnTo>
                    <a:pt x="2847962" y="846505"/>
                  </a:lnTo>
                  <a:lnTo>
                    <a:pt x="2890405" y="846124"/>
                  </a:lnTo>
                  <a:lnTo>
                    <a:pt x="2919057" y="817448"/>
                  </a:lnTo>
                  <a:lnTo>
                    <a:pt x="2920034" y="813231"/>
                  </a:lnTo>
                  <a:lnTo>
                    <a:pt x="2923895" y="796594"/>
                  </a:lnTo>
                  <a:close/>
                </a:path>
                <a:path w="3056890" h="1957070">
                  <a:moveTo>
                    <a:pt x="3011220" y="596646"/>
                  </a:moveTo>
                  <a:lnTo>
                    <a:pt x="3006839" y="577202"/>
                  </a:lnTo>
                  <a:lnTo>
                    <a:pt x="3004604" y="567220"/>
                  </a:lnTo>
                  <a:lnTo>
                    <a:pt x="2987802" y="543140"/>
                  </a:lnTo>
                  <a:lnTo>
                    <a:pt x="2963354" y="526884"/>
                  </a:lnTo>
                  <a:lnTo>
                    <a:pt x="2933776" y="520954"/>
                  </a:lnTo>
                  <a:lnTo>
                    <a:pt x="2903042" y="527405"/>
                  </a:lnTo>
                  <a:lnTo>
                    <a:pt x="2878340" y="544918"/>
                  </a:lnTo>
                  <a:lnTo>
                    <a:pt x="2862249" y="570738"/>
                  </a:lnTo>
                  <a:lnTo>
                    <a:pt x="2857347" y="602119"/>
                  </a:lnTo>
                  <a:lnTo>
                    <a:pt x="2864548" y="631761"/>
                  </a:lnTo>
                  <a:lnTo>
                    <a:pt x="2881655" y="655116"/>
                  </a:lnTo>
                  <a:lnTo>
                    <a:pt x="2906445" y="670179"/>
                  </a:lnTo>
                  <a:lnTo>
                    <a:pt x="2936710" y="674903"/>
                  </a:lnTo>
                  <a:lnTo>
                    <a:pt x="2946844" y="672503"/>
                  </a:lnTo>
                  <a:lnTo>
                    <a:pt x="2966237" y="667931"/>
                  </a:lnTo>
                  <a:lnTo>
                    <a:pt x="2990088" y="650887"/>
                  </a:lnTo>
                  <a:lnTo>
                    <a:pt x="3005886" y="626300"/>
                  </a:lnTo>
                  <a:lnTo>
                    <a:pt x="3011220" y="596646"/>
                  </a:lnTo>
                  <a:close/>
                </a:path>
                <a:path w="3056890" h="1957070">
                  <a:moveTo>
                    <a:pt x="3056686" y="404456"/>
                  </a:moveTo>
                  <a:lnTo>
                    <a:pt x="3052953" y="381927"/>
                  </a:lnTo>
                  <a:lnTo>
                    <a:pt x="3041231" y="363258"/>
                  </a:lnTo>
                  <a:lnTo>
                    <a:pt x="3023324" y="350342"/>
                  </a:lnTo>
                  <a:lnTo>
                    <a:pt x="3001010" y="345097"/>
                  </a:lnTo>
                  <a:lnTo>
                    <a:pt x="2978429" y="348869"/>
                  </a:lnTo>
                  <a:lnTo>
                    <a:pt x="2959760" y="360527"/>
                  </a:lnTo>
                  <a:lnTo>
                    <a:pt x="2946870" y="378333"/>
                  </a:lnTo>
                  <a:lnTo>
                    <a:pt x="2941637" y="400519"/>
                  </a:lnTo>
                  <a:lnTo>
                    <a:pt x="2945460" y="422960"/>
                  </a:lnTo>
                  <a:lnTo>
                    <a:pt x="2957195" y="441655"/>
                  </a:lnTo>
                  <a:lnTo>
                    <a:pt x="2975025" y="454647"/>
                  </a:lnTo>
                  <a:lnTo>
                    <a:pt x="2997123" y="459994"/>
                  </a:lnTo>
                  <a:lnTo>
                    <a:pt x="3019539" y="456234"/>
                  </a:lnTo>
                  <a:lnTo>
                    <a:pt x="3038284" y="444461"/>
                  </a:lnTo>
                  <a:lnTo>
                    <a:pt x="3051340" y="426580"/>
                  </a:lnTo>
                  <a:lnTo>
                    <a:pt x="3056686" y="404456"/>
                  </a:lnTo>
                  <a:close/>
                </a:path>
              </a:pathLst>
            </a:custGeom>
            <a:solidFill>
              <a:srgbClr val="29ABE1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" name="object 60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966397" y="6659943"/>
              <a:ext cx="3708672" cy="2884719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0" y="7974114"/>
              <a:ext cx="913739" cy="2378062"/>
            </a:xfrm>
            <a:prstGeom prst="rect">
              <a:avLst/>
            </a:prstGeom>
          </p:spPr>
        </p:pic>
        <p:sp>
          <p:nvSpPr>
            <p:cNvPr id="62" name="object 62"/>
            <p:cNvSpPr/>
            <p:nvPr/>
          </p:nvSpPr>
          <p:spPr>
            <a:xfrm>
              <a:off x="0" y="4981714"/>
              <a:ext cx="1172845" cy="4011295"/>
            </a:xfrm>
            <a:custGeom>
              <a:avLst/>
              <a:gdLst/>
              <a:ahLst/>
              <a:cxnLst/>
              <a:rect l="l" t="t" r="r" b="b"/>
              <a:pathLst>
                <a:path w="1172845" h="4011295">
                  <a:moveTo>
                    <a:pt x="5969" y="637451"/>
                  </a:moveTo>
                  <a:lnTo>
                    <a:pt x="241" y="610793"/>
                  </a:lnTo>
                  <a:lnTo>
                    <a:pt x="0" y="610438"/>
                  </a:lnTo>
                  <a:lnTo>
                    <a:pt x="0" y="665314"/>
                  </a:lnTo>
                  <a:lnTo>
                    <a:pt x="5969" y="637451"/>
                  </a:lnTo>
                  <a:close/>
                </a:path>
                <a:path w="1172845" h="4011295">
                  <a:moveTo>
                    <a:pt x="9486" y="1292796"/>
                  </a:moveTo>
                  <a:lnTo>
                    <a:pt x="5003" y="1265034"/>
                  </a:lnTo>
                  <a:lnTo>
                    <a:pt x="0" y="1256868"/>
                  </a:lnTo>
                  <a:lnTo>
                    <a:pt x="0" y="1324775"/>
                  </a:lnTo>
                  <a:lnTo>
                    <a:pt x="3429" y="1319822"/>
                  </a:lnTo>
                  <a:lnTo>
                    <a:pt x="9486" y="1292796"/>
                  </a:lnTo>
                  <a:close/>
                </a:path>
                <a:path w="1172845" h="4011295">
                  <a:moveTo>
                    <a:pt x="14008" y="3208464"/>
                  </a:moveTo>
                  <a:lnTo>
                    <a:pt x="5638" y="3195878"/>
                  </a:lnTo>
                  <a:lnTo>
                    <a:pt x="0" y="3191827"/>
                  </a:lnTo>
                  <a:lnTo>
                    <a:pt x="0" y="3200628"/>
                  </a:lnTo>
                  <a:lnTo>
                    <a:pt x="14008" y="3208464"/>
                  </a:lnTo>
                  <a:close/>
                </a:path>
                <a:path w="1172845" h="4011295">
                  <a:moveTo>
                    <a:pt x="16027" y="1940979"/>
                  </a:moveTo>
                  <a:lnTo>
                    <a:pt x="10782" y="1913077"/>
                  </a:lnTo>
                  <a:lnTo>
                    <a:pt x="0" y="1896973"/>
                  </a:lnTo>
                  <a:lnTo>
                    <a:pt x="0" y="1980590"/>
                  </a:lnTo>
                  <a:lnTo>
                    <a:pt x="9575" y="1967471"/>
                  </a:lnTo>
                  <a:lnTo>
                    <a:pt x="16027" y="1940979"/>
                  </a:lnTo>
                  <a:close/>
                </a:path>
                <a:path w="1172845" h="4011295">
                  <a:moveTo>
                    <a:pt x="19494" y="2588780"/>
                  </a:moveTo>
                  <a:lnTo>
                    <a:pt x="13081" y="2561882"/>
                  </a:lnTo>
                  <a:lnTo>
                    <a:pt x="0" y="2543530"/>
                  </a:lnTo>
                  <a:lnTo>
                    <a:pt x="0" y="2640634"/>
                  </a:lnTo>
                  <a:lnTo>
                    <a:pt x="1930" y="2639212"/>
                  </a:lnTo>
                  <a:lnTo>
                    <a:pt x="15354" y="2616644"/>
                  </a:lnTo>
                  <a:lnTo>
                    <a:pt x="19494" y="2588780"/>
                  </a:lnTo>
                  <a:close/>
                </a:path>
                <a:path w="1172845" h="4011295">
                  <a:moveTo>
                    <a:pt x="69811" y="442518"/>
                  </a:moveTo>
                  <a:lnTo>
                    <a:pt x="64592" y="415264"/>
                  </a:lnTo>
                  <a:lnTo>
                    <a:pt x="50088" y="392722"/>
                  </a:lnTo>
                  <a:lnTo>
                    <a:pt x="28448" y="377202"/>
                  </a:lnTo>
                  <a:lnTo>
                    <a:pt x="1892" y="370992"/>
                  </a:lnTo>
                  <a:lnTo>
                    <a:pt x="0" y="371335"/>
                  </a:lnTo>
                  <a:lnTo>
                    <a:pt x="0" y="510971"/>
                  </a:lnTo>
                  <a:lnTo>
                    <a:pt x="24942" y="507555"/>
                  </a:lnTo>
                  <a:lnTo>
                    <a:pt x="48374" y="493445"/>
                  </a:lnTo>
                  <a:lnTo>
                    <a:pt x="64008" y="471119"/>
                  </a:lnTo>
                  <a:lnTo>
                    <a:pt x="69811" y="442518"/>
                  </a:lnTo>
                  <a:close/>
                </a:path>
                <a:path w="1172845" h="4011295">
                  <a:moveTo>
                    <a:pt x="70078" y="3049689"/>
                  </a:moveTo>
                  <a:lnTo>
                    <a:pt x="65849" y="3027146"/>
                  </a:lnTo>
                  <a:lnTo>
                    <a:pt x="53721" y="3008744"/>
                  </a:lnTo>
                  <a:lnTo>
                    <a:pt x="35687" y="2996476"/>
                  </a:lnTo>
                  <a:lnTo>
                    <a:pt x="28943" y="2995231"/>
                  </a:lnTo>
                  <a:lnTo>
                    <a:pt x="13741" y="2992412"/>
                  </a:lnTo>
                  <a:lnTo>
                    <a:pt x="0" y="2995752"/>
                  </a:lnTo>
                  <a:lnTo>
                    <a:pt x="0" y="3100451"/>
                  </a:lnTo>
                  <a:lnTo>
                    <a:pt x="16408" y="3103486"/>
                  </a:lnTo>
                  <a:lnTo>
                    <a:pt x="37668" y="3099308"/>
                  </a:lnTo>
                  <a:lnTo>
                    <a:pt x="37896" y="3099308"/>
                  </a:lnTo>
                  <a:lnTo>
                    <a:pt x="54851" y="3088144"/>
                  </a:lnTo>
                  <a:lnTo>
                    <a:pt x="65900" y="3071266"/>
                  </a:lnTo>
                  <a:lnTo>
                    <a:pt x="70078" y="3049689"/>
                  </a:lnTo>
                  <a:close/>
                </a:path>
                <a:path w="1172845" h="4011295">
                  <a:moveTo>
                    <a:pt x="76301" y="1095692"/>
                  </a:moveTo>
                  <a:lnTo>
                    <a:pt x="70967" y="1069047"/>
                  </a:lnTo>
                  <a:lnTo>
                    <a:pt x="56032" y="1046454"/>
                  </a:lnTo>
                  <a:lnTo>
                    <a:pt x="34036" y="1030554"/>
                  </a:lnTo>
                  <a:lnTo>
                    <a:pt x="7531" y="1024001"/>
                  </a:lnTo>
                  <a:lnTo>
                    <a:pt x="0" y="1025359"/>
                  </a:lnTo>
                  <a:lnTo>
                    <a:pt x="0" y="1163510"/>
                  </a:lnTo>
                  <a:lnTo>
                    <a:pt x="5753" y="1164551"/>
                  </a:lnTo>
                  <a:lnTo>
                    <a:pt x="32918" y="1159002"/>
                  </a:lnTo>
                  <a:lnTo>
                    <a:pt x="55257" y="1144181"/>
                  </a:lnTo>
                  <a:lnTo>
                    <a:pt x="70485" y="1122324"/>
                  </a:lnTo>
                  <a:lnTo>
                    <a:pt x="76301" y="1095692"/>
                  </a:lnTo>
                  <a:close/>
                </a:path>
                <a:path w="1172845" h="4011295">
                  <a:moveTo>
                    <a:pt x="79857" y="1742655"/>
                  </a:moveTo>
                  <a:lnTo>
                    <a:pt x="74612" y="1715147"/>
                  </a:lnTo>
                  <a:lnTo>
                    <a:pt x="60236" y="1693240"/>
                  </a:lnTo>
                  <a:lnTo>
                    <a:pt x="38455" y="1678698"/>
                  </a:lnTo>
                  <a:lnTo>
                    <a:pt x="11023" y="1673263"/>
                  </a:lnTo>
                  <a:lnTo>
                    <a:pt x="0" y="1675320"/>
                  </a:lnTo>
                  <a:lnTo>
                    <a:pt x="0" y="1811591"/>
                  </a:lnTo>
                  <a:lnTo>
                    <a:pt x="11684" y="1813941"/>
                  </a:lnTo>
                  <a:lnTo>
                    <a:pt x="38277" y="1807819"/>
                  </a:lnTo>
                  <a:lnTo>
                    <a:pt x="59969" y="1792363"/>
                  </a:lnTo>
                  <a:lnTo>
                    <a:pt x="74561" y="1769872"/>
                  </a:lnTo>
                  <a:lnTo>
                    <a:pt x="79857" y="1742655"/>
                  </a:lnTo>
                  <a:close/>
                </a:path>
                <a:path w="1172845" h="4011295">
                  <a:moveTo>
                    <a:pt x="86258" y="2392527"/>
                  </a:moveTo>
                  <a:lnTo>
                    <a:pt x="79413" y="2366060"/>
                  </a:lnTo>
                  <a:lnTo>
                    <a:pt x="63423" y="2344788"/>
                  </a:lnTo>
                  <a:lnTo>
                    <a:pt x="40601" y="2330780"/>
                  </a:lnTo>
                  <a:lnTo>
                    <a:pt x="13246" y="2326144"/>
                  </a:lnTo>
                  <a:lnTo>
                    <a:pt x="0" y="2329002"/>
                  </a:lnTo>
                  <a:lnTo>
                    <a:pt x="0" y="2463647"/>
                  </a:lnTo>
                  <a:lnTo>
                    <a:pt x="15125" y="2466822"/>
                  </a:lnTo>
                  <a:lnTo>
                    <a:pt x="42989" y="2460701"/>
                  </a:lnTo>
                  <a:lnTo>
                    <a:pt x="66090" y="2444229"/>
                  </a:lnTo>
                  <a:lnTo>
                    <a:pt x="81483" y="2420480"/>
                  </a:lnTo>
                  <a:lnTo>
                    <a:pt x="86258" y="2392527"/>
                  </a:lnTo>
                  <a:close/>
                </a:path>
                <a:path w="1172845" h="4011295">
                  <a:moveTo>
                    <a:pt x="130048" y="246837"/>
                  </a:moveTo>
                  <a:lnTo>
                    <a:pt x="125095" y="219202"/>
                  </a:lnTo>
                  <a:lnTo>
                    <a:pt x="110985" y="197091"/>
                  </a:lnTo>
                  <a:lnTo>
                    <a:pt x="89395" y="182295"/>
                  </a:lnTo>
                  <a:lnTo>
                    <a:pt x="62090" y="176568"/>
                  </a:lnTo>
                  <a:lnTo>
                    <a:pt x="34772" y="181368"/>
                  </a:lnTo>
                  <a:lnTo>
                    <a:pt x="12026" y="195529"/>
                  </a:lnTo>
                  <a:lnTo>
                    <a:pt x="0" y="211747"/>
                  </a:lnTo>
                  <a:lnTo>
                    <a:pt x="0" y="279755"/>
                  </a:lnTo>
                  <a:lnTo>
                    <a:pt x="9994" y="294982"/>
                  </a:lnTo>
                  <a:lnTo>
                    <a:pt x="33197" y="311315"/>
                  </a:lnTo>
                  <a:lnTo>
                    <a:pt x="61061" y="317246"/>
                  </a:lnTo>
                  <a:lnTo>
                    <a:pt x="87718" y="311480"/>
                  </a:lnTo>
                  <a:lnTo>
                    <a:pt x="109601" y="296291"/>
                  </a:lnTo>
                  <a:lnTo>
                    <a:pt x="124460" y="273977"/>
                  </a:lnTo>
                  <a:lnTo>
                    <a:pt x="130048" y="246837"/>
                  </a:lnTo>
                  <a:close/>
                </a:path>
                <a:path w="1172845" h="4011295">
                  <a:moveTo>
                    <a:pt x="136550" y="898728"/>
                  </a:moveTo>
                  <a:lnTo>
                    <a:pt x="130378" y="870889"/>
                  </a:lnTo>
                  <a:lnTo>
                    <a:pt x="114058" y="848499"/>
                  </a:lnTo>
                  <a:lnTo>
                    <a:pt x="90182" y="833958"/>
                  </a:lnTo>
                  <a:lnTo>
                    <a:pt x="61379" y="829640"/>
                  </a:lnTo>
                  <a:lnTo>
                    <a:pt x="34340" y="836244"/>
                  </a:lnTo>
                  <a:lnTo>
                    <a:pt x="13347" y="851763"/>
                  </a:lnTo>
                  <a:lnTo>
                    <a:pt x="0" y="874369"/>
                  </a:lnTo>
                  <a:lnTo>
                    <a:pt x="0" y="918743"/>
                  </a:lnTo>
                  <a:lnTo>
                    <a:pt x="2514" y="929132"/>
                  </a:lnTo>
                  <a:lnTo>
                    <a:pt x="18211" y="950925"/>
                  </a:lnTo>
                  <a:lnTo>
                    <a:pt x="40665" y="965339"/>
                  </a:lnTo>
                  <a:lnTo>
                    <a:pt x="67437" y="970064"/>
                  </a:lnTo>
                  <a:lnTo>
                    <a:pt x="93992" y="963625"/>
                  </a:lnTo>
                  <a:lnTo>
                    <a:pt x="116065" y="947826"/>
                  </a:lnTo>
                  <a:lnTo>
                    <a:pt x="131102" y="925309"/>
                  </a:lnTo>
                  <a:lnTo>
                    <a:pt x="136550" y="898728"/>
                  </a:lnTo>
                  <a:close/>
                </a:path>
                <a:path w="1172845" h="4011295">
                  <a:moveTo>
                    <a:pt x="140119" y="1548371"/>
                  </a:moveTo>
                  <a:lnTo>
                    <a:pt x="135229" y="1521079"/>
                  </a:lnTo>
                  <a:lnTo>
                    <a:pt x="121005" y="1498358"/>
                  </a:lnTo>
                  <a:lnTo>
                    <a:pt x="99580" y="1482547"/>
                  </a:lnTo>
                  <a:lnTo>
                    <a:pt x="73126" y="1475968"/>
                  </a:lnTo>
                  <a:lnTo>
                    <a:pt x="45186" y="1481023"/>
                  </a:lnTo>
                  <a:lnTo>
                    <a:pt x="21577" y="1496669"/>
                  </a:lnTo>
                  <a:lnTo>
                    <a:pt x="5334" y="1519923"/>
                  </a:lnTo>
                  <a:lnTo>
                    <a:pt x="0" y="1545513"/>
                  </a:lnTo>
                  <a:lnTo>
                    <a:pt x="0" y="1550022"/>
                  </a:lnTo>
                  <a:lnTo>
                    <a:pt x="5359" y="1574482"/>
                  </a:lnTo>
                  <a:lnTo>
                    <a:pt x="20586" y="1596301"/>
                  </a:lnTo>
                  <a:lnTo>
                    <a:pt x="42938" y="1611071"/>
                  </a:lnTo>
                  <a:lnTo>
                    <a:pt x="70116" y="1616570"/>
                  </a:lnTo>
                  <a:lnTo>
                    <a:pt x="97739" y="1611553"/>
                  </a:lnTo>
                  <a:lnTo>
                    <a:pt x="119773" y="1597380"/>
                  </a:lnTo>
                  <a:lnTo>
                    <a:pt x="134480" y="1575752"/>
                  </a:lnTo>
                  <a:lnTo>
                    <a:pt x="140119" y="1548371"/>
                  </a:lnTo>
                  <a:close/>
                </a:path>
                <a:path w="1172845" h="4011295">
                  <a:moveTo>
                    <a:pt x="140411" y="2852280"/>
                  </a:moveTo>
                  <a:lnTo>
                    <a:pt x="135521" y="2828531"/>
                  </a:lnTo>
                  <a:lnTo>
                    <a:pt x="122529" y="2809176"/>
                  </a:lnTo>
                  <a:lnTo>
                    <a:pt x="103378" y="2796209"/>
                  </a:lnTo>
                  <a:lnTo>
                    <a:pt x="80060" y="2791599"/>
                  </a:lnTo>
                  <a:lnTo>
                    <a:pt x="56908" y="2796768"/>
                  </a:lnTo>
                  <a:lnTo>
                    <a:pt x="37528" y="2810294"/>
                  </a:lnTo>
                  <a:lnTo>
                    <a:pt x="24231" y="2829814"/>
                  </a:lnTo>
                  <a:lnTo>
                    <a:pt x="19329" y="2853004"/>
                  </a:lnTo>
                  <a:lnTo>
                    <a:pt x="24269" y="2876359"/>
                  </a:lnTo>
                  <a:lnTo>
                    <a:pt x="37401" y="2895269"/>
                  </a:lnTo>
                  <a:lnTo>
                    <a:pt x="56972" y="2908084"/>
                  </a:lnTo>
                  <a:lnTo>
                    <a:pt x="57150" y="2908084"/>
                  </a:lnTo>
                  <a:lnTo>
                    <a:pt x="80733" y="2912681"/>
                  </a:lnTo>
                  <a:lnTo>
                    <a:pt x="104711" y="2908084"/>
                  </a:lnTo>
                  <a:lnTo>
                    <a:pt x="123659" y="2895473"/>
                  </a:lnTo>
                  <a:lnTo>
                    <a:pt x="136055" y="2876359"/>
                  </a:lnTo>
                  <a:lnTo>
                    <a:pt x="140411" y="2852280"/>
                  </a:lnTo>
                  <a:close/>
                </a:path>
                <a:path w="1172845" h="4011295">
                  <a:moveTo>
                    <a:pt x="146558" y="2199398"/>
                  </a:moveTo>
                  <a:lnTo>
                    <a:pt x="140690" y="2172805"/>
                  </a:lnTo>
                  <a:lnTo>
                    <a:pt x="125349" y="2150453"/>
                  </a:lnTo>
                  <a:lnTo>
                    <a:pt x="103111" y="2134959"/>
                  </a:lnTo>
                  <a:lnTo>
                    <a:pt x="76581" y="2128913"/>
                  </a:lnTo>
                  <a:lnTo>
                    <a:pt x="48666" y="2134463"/>
                  </a:lnTo>
                  <a:lnTo>
                    <a:pt x="25844" y="2150453"/>
                  </a:lnTo>
                  <a:lnTo>
                    <a:pt x="10833" y="2173935"/>
                  </a:lnTo>
                  <a:lnTo>
                    <a:pt x="5943" y="2202611"/>
                  </a:lnTo>
                  <a:lnTo>
                    <a:pt x="12077" y="2229777"/>
                  </a:lnTo>
                  <a:lnTo>
                    <a:pt x="27216" y="2251100"/>
                  </a:lnTo>
                  <a:lnTo>
                    <a:pt x="49555" y="2264892"/>
                  </a:lnTo>
                  <a:lnTo>
                    <a:pt x="77279" y="2269439"/>
                  </a:lnTo>
                  <a:lnTo>
                    <a:pt x="104355" y="2263432"/>
                  </a:lnTo>
                  <a:lnTo>
                    <a:pt x="126441" y="2248230"/>
                  </a:lnTo>
                  <a:lnTo>
                    <a:pt x="141274" y="2226106"/>
                  </a:lnTo>
                  <a:lnTo>
                    <a:pt x="146558" y="2199398"/>
                  </a:lnTo>
                  <a:close/>
                </a:path>
                <a:path w="1172845" h="4011295">
                  <a:moveTo>
                    <a:pt x="176174" y="51752"/>
                  </a:moveTo>
                  <a:lnTo>
                    <a:pt x="172402" y="32829"/>
                  </a:lnTo>
                  <a:lnTo>
                    <a:pt x="161302" y="16319"/>
                  </a:lnTo>
                  <a:lnTo>
                    <a:pt x="145161" y="4584"/>
                  </a:lnTo>
                  <a:lnTo>
                    <a:pt x="126276" y="0"/>
                  </a:lnTo>
                  <a:lnTo>
                    <a:pt x="108191" y="3441"/>
                  </a:lnTo>
                  <a:lnTo>
                    <a:pt x="92900" y="13258"/>
                  </a:lnTo>
                  <a:lnTo>
                    <a:pt x="81953" y="27978"/>
                  </a:lnTo>
                  <a:lnTo>
                    <a:pt x="76936" y="46126"/>
                  </a:lnTo>
                  <a:lnTo>
                    <a:pt x="79159" y="66446"/>
                  </a:lnTo>
                  <a:lnTo>
                    <a:pt x="88430" y="83045"/>
                  </a:lnTo>
                  <a:lnTo>
                    <a:pt x="103492" y="94488"/>
                  </a:lnTo>
                  <a:lnTo>
                    <a:pt x="123101" y="99339"/>
                  </a:lnTo>
                  <a:lnTo>
                    <a:pt x="143052" y="96316"/>
                  </a:lnTo>
                  <a:lnTo>
                    <a:pt x="159778" y="86283"/>
                  </a:lnTo>
                  <a:lnTo>
                    <a:pt x="171437" y="70878"/>
                  </a:lnTo>
                  <a:lnTo>
                    <a:pt x="176174" y="51752"/>
                  </a:lnTo>
                  <a:close/>
                </a:path>
                <a:path w="1172845" h="4011295">
                  <a:moveTo>
                    <a:pt x="200342" y="702843"/>
                  </a:moveTo>
                  <a:lnTo>
                    <a:pt x="194830" y="675640"/>
                  </a:lnTo>
                  <a:lnTo>
                    <a:pt x="180073" y="653275"/>
                  </a:lnTo>
                  <a:lnTo>
                    <a:pt x="158254" y="638035"/>
                  </a:lnTo>
                  <a:lnTo>
                    <a:pt x="131622" y="632193"/>
                  </a:lnTo>
                  <a:lnTo>
                    <a:pt x="103746" y="638035"/>
                  </a:lnTo>
                  <a:lnTo>
                    <a:pt x="80492" y="654291"/>
                  </a:lnTo>
                  <a:lnTo>
                    <a:pt x="64846" y="677913"/>
                  </a:lnTo>
                  <a:lnTo>
                    <a:pt x="59778" y="705840"/>
                  </a:lnTo>
                  <a:lnTo>
                    <a:pt x="66370" y="732307"/>
                  </a:lnTo>
                  <a:lnTo>
                    <a:pt x="82169" y="753745"/>
                  </a:lnTo>
                  <a:lnTo>
                    <a:pt x="104876" y="767969"/>
                  </a:lnTo>
                  <a:lnTo>
                    <a:pt x="132156" y="772858"/>
                  </a:lnTo>
                  <a:lnTo>
                    <a:pt x="159537" y="767207"/>
                  </a:lnTo>
                  <a:lnTo>
                    <a:pt x="181165" y="752500"/>
                  </a:lnTo>
                  <a:lnTo>
                    <a:pt x="195326" y="730453"/>
                  </a:lnTo>
                  <a:lnTo>
                    <a:pt x="200342" y="702843"/>
                  </a:lnTo>
                  <a:close/>
                </a:path>
                <a:path w="1172845" h="4011295">
                  <a:moveTo>
                    <a:pt x="206794" y="1353400"/>
                  </a:moveTo>
                  <a:lnTo>
                    <a:pt x="202184" y="1326629"/>
                  </a:lnTo>
                  <a:lnTo>
                    <a:pt x="187845" y="1304086"/>
                  </a:lnTo>
                  <a:lnTo>
                    <a:pt x="166116" y="1288262"/>
                  </a:lnTo>
                  <a:lnTo>
                    <a:pt x="139306" y="1281620"/>
                  </a:lnTo>
                  <a:lnTo>
                    <a:pt x="110185" y="1285925"/>
                  </a:lnTo>
                  <a:lnTo>
                    <a:pt x="86982" y="1300302"/>
                  </a:lnTo>
                  <a:lnTo>
                    <a:pt x="71678" y="1322832"/>
                  </a:lnTo>
                  <a:lnTo>
                    <a:pt x="66230" y="1351635"/>
                  </a:lnTo>
                  <a:lnTo>
                    <a:pt x="71780" y="1378800"/>
                  </a:lnTo>
                  <a:lnTo>
                    <a:pt x="86588" y="1401140"/>
                  </a:lnTo>
                  <a:lnTo>
                    <a:pt x="108445" y="1416367"/>
                  </a:lnTo>
                  <a:lnTo>
                    <a:pt x="135089" y="1422184"/>
                  </a:lnTo>
                  <a:lnTo>
                    <a:pt x="161709" y="1416862"/>
                  </a:lnTo>
                  <a:lnTo>
                    <a:pt x="184302" y="1401927"/>
                  </a:lnTo>
                  <a:lnTo>
                    <a:pt x="200202" y="1379931"/>
                  </a:lnTo>
                  <a:lnTo>
                    <a:pt x="206794" y="1353400"/>
                  </a:lnTo>
                  <a:close/>
                </a:path>
                <a:path w="1172845" h="4011295">
                  <a:moveTo>
                    <a:pt x="210464" y="2001608"/>
                  </a:moveTo>
                  <a:lnTo>
                    <a:pt x="204419" y="1974418"/>
                  </a:lnTo>
                  <a:lnTo>
                    <a:pt x="189357" y="1953031"/>
                  </a:lnTo>
                  <a:lnTo>
                    <a:pt x="167068" y="1939150"/>
                  </a:lnTo>
                  <a:lnTo>
                    <a:pt x="139369" y="1934502"/>
                  </a:lnTo>
                  <a:lnTo>
                    <a:pt x="112293" y="1940382"/>
                  </a:lnTo>
                  <a:lnTo>
                    <a:pt x="90157" y="1955507"/>
                  </a:lnTo>
                  <a:lnTo>
                    <a:pt x="75234" y="1977567"/>
                  </a:lnTo>
                  <a:lnTo>
                    <a:pt x="69811" y="2004288"/>
                  </a:lnTo>
                  <a:lnTo>
                    <a:pt x="76085" y="2032114"/>
                  </a:lnTo>
                  <a:lnTo>
                    <a:pt x="92671" y="2055114"/>
                  </a:lnTo>
                  <a:lnTo>
                    <a:pt x="116484" y="2070354"/>
                  </a:lnTo>
                  <a:lnTo>
                    <a:pt x="144475" y="2074938"/>
                  </a:lnTo>
                  <a:lnTo>
                    <a:pt x="170980" y="2067966"/>
                  </a:lnTo>
                  <a:lnTo>
                    <a:pt x="192151" y="2051913"/>
                  </a:lnTo>
                  <a:lnTo>
                    <a:pt x="205981" y="2029053"/>
                  </a:lnTo>
                  <a:lnTo>
                    <a:pt x="210464" y="2001608"/>
                  </a:lnTo>
                  <a:close/>
                </a:path>
                <a:path w="1172845" h="4011295">
                  <a:moveTo>
                    <a:pt x="216916" y="2655125"/>
                  </a:moveTo>
                  <a:lnTo>
                    <a:pt x="210642" y="2628582"/>
                  </a:lnTo>
                  <a:lnTo>
                    <a:pt x="195072" y="2606979"/>
                  </a:lnTo>
                  <a:lnTo>
                    <a:pt x="172491" y="2592501"/>
                  </a:lnTo>
                  <a:lnTo>
                    <a:pt x="145262" y="2587345"/>
                  </a:lnTo>
                  <a:lnTo>
                    <a:pt x="116662" y="2593200"/>
                  </a:lnTo>
                  <a:lnTo>
                    <a:pt x="94373" y="2608897"/>
                  </a:lnTo>
                  <a:lnTo>
                    <a:pt x="80314" y="2632367"/>
                  </a:lnTo>
                  <a:lnTo>
                    <a:pt x="76377" y="2661539"/>
                  </a:lnTo>
                  <a:lnTo>
                    <a:pt x="83426" y="2688209"/>
                  </a:lnTo>
                  <a:lnTo>
                    <a:pt x="99618" y="2709710"/>
                  </a:lnTo>
                  <a:lnTo>
                    <a:pt x="122389" y="2723705"/>
                  </a:lnTo>
                  <a:lnTo>
                    <a:pt x="149212" y="2727896"/>
                  </a:lnTo>
                  <a:lnTo>
                    <a:pt x="175666" y="2720848"/>
                  </a:lnTo>
                  <a:lnTo>
                    <a:pt x="197446" y="2704579"/>
                  </a:lnTo>
                  <a:lnTo>
                    <a:pt x="212039" y="2681757"/>
                  </a:lnTo>
                  <a:lnTo>
                    <a:pt x="216916" y="2655125"/>
                  </a:lnTo>
                  <a:close/>
                </a:path>
                <a:path w="1172845" h="4011295">
                  <a:moveTo>
                    <a:pt x="220078" y="3302381"/>
                  </a:moveTo>
                  <a:lnTo>
                    <a:pt x="213677" y="3275317"/>
                  </a:lnTo>
                  <a:lnTo>
                    <a:pt x="197904" y="3253308"/>
                  </a:lnTo>
                  <a:lnTo>
                    <a:pt x="175285" y="3238779"/>
                  </a:lnTo>
                  <a:lnTo>
                    <a:pt x="148399" y="3234182"/>
                  </a:lnTo>
                  <a:lnTo>
                    <a:pt x="121780" y="3241002"/>
                  </a:lnTo>
                  <a:lnTo>
                    <a:pt x="99745" y="3257321"/>
                  </a:lnTo>
                  <a:lnTo>
                    <a:pt x="99199" y="3258159"/>
                  </a:lnTo>
                  <a:lnTo>
                    <a:pt x="101752" y="3259671"/>
                  </a:lnTo>
                  <a:lnTo>
                    <a:pt x="138557" y="3282467"/>
                  </a:lnTo>
                  <a:lnTo>
                    <a:pt x="172669" y="3304590"/>
                  </a:lnTo>
                  <a:lnTo>
                    <a:pt x="212661" y="3335172"/>
                  </a:lnTo>
                  <a:lnTo>
                    <a:pt x="215684" y="3330270"/>
                  </a:lnTo>
                  <a:lnTo>
                    <a:pt x="220078" y="3302381"/>
                  </a:lnTo>
                  <a:close/>
                </a:path>
                <a:path w="1172845" h="4011295">
                  <a:moveTo>
                    <a:pt x="260134" y="3107436"/>
                  </a:moveTo>
                  <a:lnTo>
                    <a:pt x="255765" y="3087573"/>
                  </a:lnTo>
                  <a:lnTo>
                    <a:pt x="244754" y="3072269"/>
                  </a:lnTo>
                  <a:lnTo>
                    <a:pt x="228434" y="3062706"/>
                  </a:lnTo>
                  <a:lnTo>
                    <a:pt x="208102" y="3060077"/>
                  </a:lnTo>
                  <a:lnTo>
                    <a:pt x="189865" y="3064675"/>
                  </a:lnTo>
                  <a:lnTo>
                    <a:pt x="174891" y="3075279"/>
                  </a:lnTo>
                  <a:lnTo>
                    <a:pt x="173736" y="3076968"/>
                  </a:lnTo>
                  <a:lnTo>
                    <a:pt x="164680" y="3090329"/>
                  </a:lnTo>
                  <a:lnTo>
                    <a:pt x="176225" y="3143567"/>
                  </a:lnTo>
                  <a:lnTo>
                    <a:pt x="211404" y="3159328"/>
                  </a:lnTo>
                  <a:lnTo>
                    <a:pt x="230593" y="3155086"/>
                  </a:lnTo>
                  <a:lnTo>
                    <a:pt x="246240" y="3143796"/>
                  </a:lnTo>
                  <a:lnTo>
                    <a:pt x="256324" y="3127845"/>
                  </a:lnTo>
                  <a:lnTo>
                    <a:pt x="256667" y="3127311"/>
                  </a:lnTo>
                  <a:lnTo>
                    <a:pt x="260134" y="3107436"/>
                  </a:lnTo>
                  <a:close/>
                </a:path>
                <a:path w="1172845" h="4011295">
                  <a:moveTo>
                    <a:pt x="267017" y="511327"/>
                  </a:moveTo>
                  <a:lnTo>
                    <a:pt x="263067" y="484428"/>
                  </a:lnTo>
                  <a:lnTo>
                    <a:pt x="249250" y="461505"/>
                  </a:lnTo>
                  <a:lnTo>
                    <a:pt x="227888" y="445122"/>
                  </a:lnTo>
                  <a:lnTo>
                    <a:pt x="201282" y="437896"/>
                  </a:lnTo>
                  <a:lnTo>
                    <a:pt x="172021" y="441604"/>
                  </a:lnTo>
                  <a:lnTo>
                    <a:pt x="148412" y="455498"/>
                  </a:lnTo>
                  <a:lnTo>
                    <a:pt x="132537" y="477647"/>
                  </a:lnTo>
                  <a:lnTo>
                    <a:pt x="126453" y="506171"/>
                  </a:lnTo>
                  <a:lnTo>
                    <a:pt x="131419" y="533450"/>
                  </a:lnTo>
                  <a:lnTo>
                    <a:pt x="145719" y="556133"/>
                  </a:lnTo>
                  <a:lnTo>
                    <a:pt x="167195" y="571893"/>
                  </a:lnTo>
                  <a:lnTo>
                    <a:pt x="193662" y="578396"/>
                  </a:lnTo>
                  <a:lnTo>
                    <a:pt x="220345" y="573747"/>
                  </a:lnTo>
                  <a:lnTo>
                    <a:pt x="243281" y="559358"/>
                  </a:lnTo>
                  <a:lnTo>
                    <a:pt x="259740" y="537718"/>
                  </a:lnTo>
                  <a:lnTo>
                    <a:pt x="267017" y="511327"/>
                  </a:lnTo>
                  <a:close/>
                </a:path>
                <a:path w="1172845" h="4011295">
                  <a:moveTo>
                    <a:pt x="270687" y="1156271"/>
                  </a:moveTo>
                  <a:lnTo>
                    <a:pt x="265696" y="1128877"/>
                  </a:lnTo>
                  <a:lnTo>
                    <a:pt x="251421" y="1106233"/>
                  </a:lnTo>
                  <a:lnTo>
                    <a:pt x="229933" y="1090587"/>
                  </a:lnTo>
                  <a:lnTo>
                    <a:pt x="203339" y="1084199"/>
                  </a:lnTo>
                  <a:lnTo>
                    <a:pt x="175437" y="1089431"/>
                  </a:lnTo>
                  <a:lnTo>
                    <a:pt x="151866" y="1105242"/>
                  </a:lnTo>
                  <a:lnTo>
                    <a:pt x="135712" y="1128585"/>
                  </a:lnTo>
                  <a:lnTo>
                    <a:pt x="130060" y="1156271"/>
                  </a:lnTo>
                  <a:lnTo>
                    <a:pt x="130022" y="1156423"/>
                  </a:lnTo>
                  <a:lnTo>
                    <a:pt x="136042" y="1183030"/>
                  </a:lnTo>
                  <a:lnTo>
                    <a:pt x="151422" y="1204785"/>
                  </a:lnTo>
                  <a:lnTo>
                    <a:pt x="173850" y="1219441"/>
                  </a:lnTo>
                  <a:lnTo>
                    <a:pt x="201053" y="1224838"/>
                  </a:lnTo>
                  <a:lnTo>
                    <a:pt x="228600" y="1219695"/>
                  </a:lnTo>
                  <a:lnTo>
                    <a:pt x="250558" y="1205395"/>
                  </a:lnTo>
                  <a:lnTo>
                    <a:pt x="265163" y="1183678"/>
                  </a:lnTo>
                  <a:lnTo>
                    <a:pt x="270649" y="1156423"/>
                  </a:lnTo>
                  <a:lnTo>
                    <a:pt x="270687" y="1156271"/>
                  </a:lnTo>
                  <a:close/>
                </a:path>
                <a:path w="1172845" h="4011295">
                  <a:moveTo>
                    <a:pt x="277114" y="1810981"/>
                  </a:moveTo>
                  <a:lnTo>
                    <a:pt x="272173" y="1783029"/>
                  </a:lnTo>
                  <a:lnTo>
                    <a:pt x="256628" y="1759369"/>
                  </a:lnTo>
                  <a:lnTo>
                    <a:pt x="233426" y="1743049"/>
                  </a:lnTo>
                  <a:lnTo>
                    <a:pt x="205549" y="1737144"/>
                  </a:lnTo>
                  <a:lnTo>
                    <a:pt x="178866" y="1742897"/>
                  </a:lnTo>
                  <a:lnTo>
                    <a:pt x="156997" y="1758061"/>
                  </a:lnTo>
                  <a:lnTo>
                    <a:pt x="142138" y="1780362"/>
                  </a:lnTo>
                  <a:lnTo>
                    <a:pt x="136550" y="1807527"/>
                  </a:lnTo>
                  <a:lnTo>
                    <a:pt x="141490" y="1835150"/>
                  </a:lnTo>
                  <a:lnTo>
                    <a:pt x="155613" y="1857248"/>
                  </a:lnTo>
                  <a:lnTo>
                    <a:pt x="177190" y="1872056"/>
                  </a:lnTo>
                  <a:lnTo>
                    <a:pt x="204508" y="1877796"/>
                  </a:lnTo>
                  <a:lnTo>
                    <a:pt x="231825" y="1872996"/>
                  </a:lnTo>
                  <a:lnTo>
                    <a:pt x="254571" y="1858848"/>
                  </a:lnTo>
                  <a:lnTo>
                    <a:pt x="270433" y="1837461"/>
                  </a:lnTo>
                  <a:lnTo>
                    <a:pt x="277114" y="1810981"/>
                  </a:lnTo>
                  <a:close/>
                </a:path>
                <a:path w="1172845" h="4011295">
                  <a:moveTo>
                    <a:pt x="280708" y="2460434"/>
                  </a:moveTo>
                  <a:lnTo>
                    <a:pt x="275120" y="2433269"/>
                  </a:lnTo>
                  <a:lnTo>
                    <a:pt x="260273" y="2410968"/>
                  </a:lnTo>
                  <a:lnTo>
                    <a:pt x="238391" y="2395791"/>
                  </a:lnTo>
                  <a:lnTo>
                    <a:pt x="211734" y="2390038"/>
                  </a:lnTo>
                  <a:lnTo>
                    <a:pt x="185102" y="2395385"/>
                  </a:lnTo>
                  <a:lnTo>
                    <a:pt x="162547" y="2410345"/>
                  </a:lnTo>
                  <a:lnTo>
                    <a:pt x="146697" y="2432367"/>
                  </a:lnTo>
                  <a:lnTo>
                    <a:pt x="140182" y="2458923"/>
                  </a:lnTo>
                  <a:lnTo>
                    <a:pt x="144843" y="2485694"/>
                  </a:lnTo>
                  <a:lnTo>
                    <a:pt x="159207" y="2508186"/>
                  </a:lnTo>
                  <a:lnTo>
                    <a:pt x="180962" y="2523960"/>
                  </a:lnTo>
                  <a:lnTo>
                    <a:pt x="207772" y="2530564"/>
                  </a:lnTo>
                  <a:lnTo>
                    <a:pt x="236867" y="2526182"/>
                  </a:lnTo>
                  <a:lnTo>
                    <a:pt x="260057" y="2511768"/>
                  </a:lnTo>
                  <a:lnTo>
                    <a:pt x="275323" y="2489212"/>
                  </a:lnTo>
                  <a:lnTo>
                    <a:pt x="280708" y="2460434"/>
                  </a:lnTo>
                  <a:close/>
                </a:path>
                <a:path w="1172845" h="4011295">
                  <a:moveTo>
                    <a:pt x="322605" y="314007"/>
                  </a:moveTo>
                  <a:lnTo>
                    <a:pt x="318439" y="287515"/>
                  </a:lnTo>
                  <a:lnTo>
                    <a:pt x="305142" y="265938"/>
                  </a:lnTo>
                  <a:lnTo>
                    <a:pt x="284543" y="251218"/>
                  </a:lnTo>
                  <a:lnTo>
                    <a:pt x="258483" y="245325"/>
                  </a:lnTo>
                  <a:lnTo>
                    <a:pt x="232003" y="249631"/>
                  </a:lnTo>
                  <a:lnTo>
                    <a:pt x="210985" y="262559"/>
                  </a:lnTo>
                  <a:lnTo>
                    <a:pt x="210261" y="263004"/>
                  </a:lnTo>
                  <a:lnTo>
                    <a:pt x="195326" y="283527"/>
                  </a:lnTo>
                  <a:lnTo>
                    <a:pt x="189255" y="309295"/>
                  </a:lnTo>
                  <a:lnTo>
                    <a:pt x="193751" y="335153"/>
                  </a:lnTo>
                  <a:lnTo>
                    <a:pt x="207530" y="356958"/>
                  </a:lnTo>
                  <a:lnTo>
                    <a:pt x="228333" y="372249"/>
                  </a:lnTo>
                  <a:lnTo>
                    <a:pt x="253860" y="378612"/>
                  </a:lnTo>
                  <a:lnTo>
                    <a:pt x="279933" y="374345"/>
                  </a:lnTo>
                  <a:lnTo>
                    <a:pt x="301536" y="360794"/>
                  </a:lnTo>
                  <a:lnTo>
                    <a:pt x="305104" y="355828"/>
                  </a:lnTo>
                  <a:lnTo>
                    <a:pt x="316496" y="339991"/>
                  </a:lnTo>
                  <a:lnTo>
                    <a:pt x="322605" y="314007"/>
                  </a:lnTo>
                  <a:close/>
                </a:path>
                <a:path w="1172845" h="4011295">
                  <a:moveTo>
                    <a:pt x="330949" y="958926"/>
                  </a:moveTo>
                  <a:lnTo>
                    <a:pt x="325628" y="931456"/>
                  </a:lnTo>
                  <a:lnTo>
                    <a:pt x="311175" y="909612"/>
                  </a:lnTo>
                  <a:lnTo>
                    <a:pt x="289344" y="895146"/>
                  </a:lnTo>
                  <a:lnTo>
                    <a:pt x="261874" y="889800"/>
                  </a:lnTo>
                  <a:lnTo>
                    <a:pt x="234632" y="894981"/>
                  </a:lnTo>
                  <a:lnTo>
                    <a:pt x="212090" y="909472"/>
                  </a:lnTo>
                  <a:lnTo>
                    <a:pt x="196545" y="931075"/>
                  </a:lnTo>
                  <a:lnTo>
                    <a:pt x="190284" y="957643"/>
                  </a:lnTo>
                  <a:lnTo>
                    <a:pt x="195732" y="985494"/>
                  </a:lnTo>
                  <a:lnTo>
                    <a:pt x="211696" y="1008951"/>
                  </a:lnTo>
                  <a:lnTo>
                    <a:pt x="235153" y="1024940"/>
                  </a:lnTo>
                  <a:lnTo>
                    <a:pt x="263029" y="1030427"/>
                  </a:lnTo>
                  <a:lnTo>
                    <a:pt x="289585" y="1024216"/>
                  </a:lnTo>
                  <a:lnTo>
                    <a:pt x="311226" y="1008684"/>
                  </a:lnTo>
                  <a:lnTo>
                    <a:pt x="325742" y="986155"/>
                  </a:lnTo>
                  <a:lnTo>
                    <a:pt x="330949" y="958926"/>
                  </a:lnTo>
                  <a:close/>
                </a:path>
                <a:path w="1172845" h="4011295">
                  <a:moveTo>
                    <a:pt x="337439" y="1610563"/>
                  </a:moveTo>
                  <a:lnTo>
                    <a:pt x="331203" y="1584007"/>
                  </a:lnTo>
                  <a:lnTo>
                    <a:pt x="315658" y="1562379"/>
                  </a:lnTo>
                  <a:lnTo>
                    <a:pt x="293103" y="1547876"/>
                  </a:lnTo>
                  <a:lnTo>
                    <a:pt x="265874" y="1542694"/>
                  </a:lnTo>
                  <a:lnTo>
                    <a:pt x="237261" y="1548511"/>
                  </a:lnTo>
                  <a:lnTo>
                    <a:pt x="214947" y="1564182"/>
                  </a:lnTo>
                  <a:lnTo>
                    <a:pt x="200863" y="1587627"/>
                  </a:lnTo>
                  <a:lnTo>
                    <a:pt x="196900" y="1616798"/>
                  </a:lnTo>
                  <a:lnTo>
                    <a:pt x="203923" y="1643468"/>
                  </a:lnTo>
                  <a:lnTo>
                    <a:pt x="220078" y="1664995"/>
                  </a:lnTo>
                  <a:lnTo>
                    <a:pt x="242849" y="1679016"/>
                  </a:lnTo>
                  <a:lnTo>
                    <a:pt x="269659" y="1683232"/>
                  </a:lnTo>
                  <a:lnTo>
                    <a:pt x="296113" y="1676234"/>
                  </a:lnTo>
                  <a:lnTo>
                    <a:pt x="317906" y="1659978"/>
                  </a:lnTo>
                  <a:lnTo>
                    <a:pt x="332524" y="1637195"/>
                  </a:lnTo>
                  <a:lnTo>
                    <a:pt x="337439" y="1610563"/>
                  </a:lnTo>
                  <a:close/>
                </a:path>
                <a:path w="1172845" h="4011295">
                  <a:moveTo>
                    <a:pt x="341033" y="2263571"/>
                  </a:moveTo>
                  <a:lnTo>
                    <a:pt x="335292" y="2236228"/>
                  </a:lnTo>
                  <a:lnTo>
                    <a:pt x="320484" y="2214664"/>
                  </a:lnTo>
                  <a:lnTo>
                    <a:pt x="298373" y="2200554"/>
                  </a:lnTo>
                  <a:lnTo>
                    <a:pt x="270738" y="2195626"/>
                  </a:lnTo>
                  <a:lnTo>
                    <a:pt x="243598" y="2201227"/>
                  </a:lnTo>
                  <a:lnTo>
                    <a:pt x="221297" y="2216099"/>
                  </a:lnTo>
                  <a:lnTo>
                    <a:pt x="206121" y="2237994"/>
                  </a:lnTo>
                  <a:lnTo>
                    <a:pt x="200355" y="2264651"/>
                  </a:lnTo>
                  <a:lnTo>
                    <a:pt x="206298" y="2292477"/>
                  </a:lnTo>
                  <a:lnTo>
                    <a:pt x="222656" y="2315667"/>
                  </a:lnTo>
                  <a:lnTo>
                    <a:pt x="246341" y="2331237"/>
                  </a:lnTo>
                  <a:lnTo>
                    <a:pt x="274256" y="2336203"/>
                  </a:lnTo>
                  <a:lnTo>
                    <a:pt x="300697" y="2329510"/>
                  </a:lnTo>
                  <a:lnTo>
                    <a:pt x="322072" y="2313622"/>
                  </a:lnTo>
                  <a:lnTo>
                    <a:pt x="336232" y="2290851"/>
                  </a:lnTo>
                  <a:lnTo>
                    <a:pt x="341033" y="2263571"/>
                  </a:lnTo>
                  <a:close/>
                </a:path>
                <a:path w="1172845" h="4011295">
                  <a:moveTo>
                    <a:pt x="341693" y="2916059"/>
                  </a:moveTo>
                  <a:lnTo>
                    <a:pt x="337680" y="2889415"/>
                  </a:lnTo>
                  <a:lnTo>
                    <a:pt x="324523" y="2867914"/>
                  </a:lnTo>
                  <a:lnTo>
                    <a:pt x="303974" y="2853436"/>
                  </a:lnTo>
                  <a:lnTo>
                    <a:pt x="277787" y="2847848"/>
                  </a:lnTo>
                  <a:lnTo>
                    <a:pt x="251282" y="2852547"/>
                  </a:lnTo>
                  <a:lnTo>
                    <a:pt x="229717" y="2866326"/>
                  </a:lnTo>
                  <a:lnTo>
                    <a:pt x="215201" y="2887129"/>
                  </a:lnTo>
                  <a:lnTo>
                    <a:pt x="209880" y="2912935"/>
                  </a:lnTo>
                  <a:lnTo>
                    <a:pt x="215353" y="2938589"/>
                  </a:lnTo>
                  <a:lnTo>
                    <a:pt x="230098" y="2959938"/>
                  </a:lnTo>
                  <a:lnTo>
                    <a:pt x="251637" y="2974492"/>
                  </a:lnTo>
                  <a:lnTo>
                    <a:pt x="251790" y="2974492"/>
                  </a:lnTo>
                  <a:lnTo>
                    <a:pt x="277241" y="2979636"/>
                  </a:lnTo>
                  <a:lnTo>
                    <a:pt x="301802" y="2974492"/>
                  </a:lnTo>
                  <a:lnTo>
                    <a:pt x="321995" y="2960941"/>
                  </a:lnTo>
                  <a:lnTo>
                    <a:pt x="335915" y="2940837"/>
                  </a:lnTo>
                  <a:lnTo>
                    <a:pt x="341693" y="2916059"/>
                  </a:lnTo>
                  <a:close/>
                </a:path>
                <a:path w="1172845" h="4011295">
                  <a:moveTo>
                    <a:pt x="397637" y="761555"/>
                  </a:moveTo>
                  <a:lnTo>
                    <a:pt x="391210" y="734999"/>
                  </a:lnTo>
                  <a:lnTo>
                    <a:pt x="375424" y="712952"/>
                  </a:lnTo>
                  <a:lnTo>
                    <a:pt x="352894" y="697915"/>
                  </a:lnTo>
                  <a:lnTo>
                    <a:pt x="326263" y="692480"/>
                  </a:lnTo>
                  <a:lnTo>
                    <a:pt x="298424" y="698627"/>
                  </a:lnTo>
                  <a:lnTo>
                    <a:pt x="276034" y="714946"/>
                  </a:lnTo>
                  <a:lnTo>
                    <a:pt x="261480" y="738809"/>
                  </a:lnTo>
                  <a:lnTo>
                    <a:pt x="257149" y="767638"/>
                  </a:lnTo>
                  <a:lnTo>
                    <a:pt x="263766" y="794651"/>
                  </a:lnTo>
                  <a:lnTo>
                    <a:pt x="279298" y="815644"/>
                  </a:lnTo>
                  <a:lnTo>
                    <a:pt x="301917" y="828979"/>
                  </a:lnTo>
                  <a:lnTo>
                    <a:pt x="329819" y="833018"/>
                  </a:lnTo>
                  <a:lnTo>
                    <a:pt x="356679" y="826490"/>
                  </a:lnTo>
                  <a:lnTo>
                    <a:pt x="378472" y="810793"/>
                  </a:lnTo>
                  <a:lnTo>
                    <a:pt x="392887" y="788339"/>
                  </a:lnTo>
                  <a:lnTo>
                    <a:pt x="397637" y="761555"/>
                  </a:lnTo>
                  <a:close/>
                </a:path>
                <a:path w="1172845" h="4011295">
                  <a:moveTo>
                    <a:pt x="401231" y="1415249"/>
                  </a:moveTo>
                  <a:lnTo>
                    <a:pt x="395452" y="1388224"/>
                  </a:lnTo>
                  <a:lnTo>
                    <a:pt x="380492" y="1366100"/>
                  </a:lnTo>
                  <a:lnTo>
                    <a:pt x="380403" y="1365948"/>
                  </a:lnTo>
                  <a:lnTo>
                    <a:pt x="358444" y="1350962"/>
                  </a:lnTo>
                  <a:lnTo>
                    <a:pt x="331724" y="1345387"/>
                  </a:lnTo>
                  <a:lnTo>
                    <a:pt x="305104" y="1350962"/>
                  </a:lnTo>
                  <a:lnTo>
                    <a:pt x="282663" y="1366100"/>
                  </a:lnTo>
                  <a:lnTo>
                    <a:pt x="266979" y="1388224"/>
                  </a:lnTo>
                  <a:lnTo>
                    <a:pt x="260692" y="1414792"/>
                  </a:lnTo>
                  <a:lnTo>
                    <a:pt x="266014" y="1442720"/>
                  </a:lnTo>
                  <a:lnTo>
                    <a:pt x="281711" y="1465605"/>
                  </a:lnTo>
                  <a:lnTo>
                    <a:pt x="305181" y="1480896"/>
                  </a:lnTo>
                  <a:lnTo>
                    <a:pt x="333794" y="1486027"/>
                  </a:lnTo>
                  <a:lnTo>
                    <a:pt x="361035" y="1480096"/>
                  </a:lnTo>
                  <a:lnTo>
                    <a:pt x="382498" y="1465122"/>
                  </a:lnTo>
                  <a:lnTo>
                    <a:pt x="396468" y="1442897"/>
                  </a:lnTo>
                  <a:lnTo>
                    <a:pt x="401231" y="1415249"/>
                  </a:lnTo>
                  <a:close/>
                </a:path>
                <a:path w="1172845" h="4011295">
                  <a:moveTo>
                    <a:pt x="407682" y="2067369"/>
                  </a:moveTo>
                  <a:lnTo>
                    <a:pt x="401256" y="2040813"/>
                  </a:lnTo>
                  <a:lnTo>
                    <a:pt x="385457" y="2018766"/>
                  </a:lnTo>
                  <a:lnTo>
                    <a:pt x="362940" y="2003729"/>
                  </a:lnTo>
                  <a:lnTo>
                    <a:pt x="336308" y="1998281"/>
                  </a:lnTo>
                  <a:lnTo>
                    <a:pt x="308495" y="2004428"/>
                  </a:lnTo>
                  <a:lnTo>
                    <a:pt x="286105" y="2020747"/>
                  </a:lnTo>
                  <a:lnTo>
                    <a:pt x="271538" y="2044623"/>
                  </a:lnTo>
                  <a:lnTo>
                    <a:pt x="267195" y="2073452"/>
                  </a:lnTo>
                  <a:lnTo>
                    <a:pt x="273812" y="2100453"/>
                  </a:lnTo>
                  <a:lnTo>
                    <a:pt x="289331" y="2121458"/>
                  </a:lnTo>
                  <a:lnTo>
                    <a:pt x="311962" y="2134793"/>
                  </a:lnTo>
                  <a:lnTo>
                    <a:pt x="339852" y="2138832"/>
                  </a:lnTo>
                  <a:lnTo>
                    <a:pt x="366725" y="2132304"/>
                  </a:lnTo>
                  <a:lnTo>
                    <a:pt x="388518" y="2116607"/>
                  </a:lnTo>
                  <a:lnTo>
                    <a:pt x="402932" y="2094141"/>
                  </a:lnTo>
                  <a:lnTo>
                    <a:pt x="407682" y="2067369"/>
                  </a:lnTo>
                  <a:close/>
                </a:path>
                <a:path w="1172845" h="4011295">
                  <a:moveTo>
                    <a:pt x="411213" y="3371354"/>
                  </a:moveTo>
                  <a:lnTo>
                    <a:pt x="406298" y="3344989"/>
                  </a:lnTo>
                  <a:lnTo>
                    <a:pt x="392176" y="3323437"/>
                  </a:lnTo>
                  <a:lnTo>
                    <a:pt x="371144" y="3309048"/>
                  </a:lnTo>
                  <a:lnTo>
                    <a:pt x="345465" y="3304159"/>
                  </a:lnTo>
                  <a:lnTo>
                    <a:pt x="321348" y="3309848"/>
                  </a:lnTo>
                  <a:lnTo>
                    <a:pt x="300863" y="3324123"/>
                  </a:lnTo>
                  <a:lnTo>
                    <a:pt x="286499" y="3344519"/>
                  </a:lnTo>
                  <a:lnTo>
                    <a:pt x="280695" y="3368598"/>
                  </a:lnTo>
                  <a:lnTo>
                    <a:pt x="284911" y="3391001"/>
                  </a:lnTo>
                  <a:lnTo>
                    <a:pt x="324294" y="3422573"/>
                  </a:lnTo>
                  <a:lnTo>
                    <a:pt x="336143" y="3432403"/>
                  </a:lnTo>
                  <a:lnTo>
                    <a:pt x="347687" y="3434613"/>
                  </a:lnTo>
                  <a:lnTo>
                    <a:pt x="372795" y="3429609"/>
                  </a:lnTo>
                  <a:lnTo>
                    <a:pt x="392798" y="3416363"/>
                  </a:lnTo>
                  <a:lnTo>
                    <a:pt x="406133" y="3396424"/>
                  </a:lnTo>
                  <a:lnTo>
                    <a:pt x="411213" y="3371354"/>
                  </a:lnTo>
                  <a:close/>
                </a:path>
                <a:path w="1172845" h="4011295">
                  <a:moveTo>
                    <a:pt x="411340" y="2715577"/>
                  </a:moveTo>
                  <a:lnTo>
                    <a:pt x="405599" y="2688247"/>
                  </a:lnTo>
                  <a:lnTo>
                    <a:pt x="390791" y="2666682"/>
                  </a:lnTo>
                  <a:lnTo>
                    <a:pt x="368693" y="2652572"/>
                  </a:lnTo>
                  <a:lnTo>
                    <a:pt x="341058" y="2647645"/>
                  </a:lnTo>
                  <a:lnTo>
                    <a:pt x="313905" y="2653246"/>
                  </a:lnTo>
                  <a:lnTo>
                    <a:pt x="291604" y="2668117"/>
                  </a:lnTo>
                  <a:lnTo>
                    <a:pt x="276428" y="2689999"/>
                  </a:lnTo>
                  <a:lnTo>
                    <a:pt x="270662" y="2716657"/>
                  </a:lnTo>
                  <a:lnTo>
                    <a:pt x="276606" y="2744508"/>
                  </a:lnTo>
                  <a:lnTo>
                    <a:pt x="292950" y="2767698"/>
                  </a:lnTo>
                  <a:lnTo>
                    <a:pt x="316623" y="2783255"/>
                  </a:lnTo>
                  <a:lnTo>
                    <a:pt x="344563" y="2788221"/>
                  </a:lnTo>
                  <a:lnTo>
                    <a:pt x="371017" y="2781541"/>
                  </a:lnTo>
                  <a:lnTo>
                    <a:pt x="392391" y="2765653"/>
                  </a:lnTo>
                  <a:lnTo>
                    <a:pt x="406539" y="2742895"/>
                  </a:lnTo>
                  <a:lnTo>
                    <a:pt x="411340" y="2715577"/>
                  </a:lnTo>
                  <a:close/>
                </a:path>
                <a:path w="1172845" h="4011295">
                  <a:moveTo>
                    <a:pt x="460692" y="3176638"/>
                  </a:moveTo>
                  <a:lnTo>
                    <a:pt x="457428" y="3156737"/>
                  </a:lnTo>
                  <a:lnTo>
                    <a:pt x="446976" y="3140087"/>
                  </a:lnTo>
                  <a:lnTo>
                    <a:pt x="431177" y="3128657"/>
                  </a:lnTo>
                  <a:lnTo>
                    <a:pt x="411911" y="3124454"/>
                  </a:lnTo>
                  <a:lnTo>
                    <a:pt x="394017" y="3128378"/>
                  </a:lnTo>
                  <a:lnTo>
                    <a:pt x="378485" y="3138792"/>
                  </a:lnTo>
                  <a:lnTo>
                    <a:pt x="367284" y="3153829"/>
                  </a:lnTo>
                  <a:lnTo>
                    <a:pt x="362343" y="3171634"/>
                  </a:lnTo>
                  <a:lnTo>
                    <a:pt x="365455" y="3191078"/>
                  </a:lnTo>
                  <a:lnTo>
                    <a:pt x="376021" y="3207397"/>
                  </a:lnTo>
                  <a:lnTo>
                    <a:pt x="392125" y="3218624"/>
                  </a:lnTo>
                  <a:lnTo>
                    <a:pt x="411899" y="3222828"/>
                  </a:lnTo>
                  <a:lnTo>
                    <a:pt x="430720" y="3219373"/>
                  </a:lnTo>
                  <a:lnTo>
                    <a:pt x="445935" y="3209747"/>
                  </a:lnTo>
                  <a:lnTo>
                    <a:pt x="456336" y="3195116"/>
                  </a:lnTo>
                  <a:lnTo>
                    <a:pt x="460692" y="3176638"/>
                  </a:lnTo>
                  <a:close/>
                </a:path>
                <a:path w="1172845" h="4011295">
                  <a:moveTo>
                    <a:pt x="461518" y="567677"/>
                  </a:moveTo>
                  <a:lnTo>
                    <a:pt x="456361" y="540131"/>
                  </a:lnTo>
                  <a:lnTo>
                    <a:pt x="442074" y="518185"/>
                  </a:lnTo>
                  <a:lnTo>
                    <a:pt x="420344" y="503555"/>
                  </a:lnTo>
                  <a:lnTo>
                    <a:pt x="392950" y="498043"/>
                  </a:lnTo>
                  <a:lnTo>
                    <a:pt x="365594" y="503021"/>
                  </a:lnTo>
                  <a:lnTo>
                    <a:pt x="342950" y="517334"/>
                  </a:lnTo>
                  <a:lnTo>
                    <a:pt x="327291" y="538835"/>
                  </a:lnTo>
                  <a:lnTo>
                    <a:pt x="320878" y="565404"/>
                  </a:lnTo>
                  <a:lnTo>
                    <a:pt x="326148" y="593267"/>
                  </a:lnTo>
                  <a:lnTo>
                    <a:pt x="341972" y="616826"/>
                  </a:lnTo>
                  <a:lnTo>
                    <a:pt x="365315" y="633006"/>
                  </a:lnTo>
                  <a:lnTo>
                    <a:pt x="393115" y="638695"/>
                  </a:lnTo>
                  <a:lnTo>
                    <a:pt x="419709" y="632675"/>
                  </a:lnTo>
                  <a:lnTo>
                    <a:pt x="441452" y="617296"/>
                  </a:lnTo>
                  <a:lnTo>
                    <a:pt x="456120" y="594855"/>
                  </a:lnTo>
                  <a:lnTo>
                    <a:pt x="461518" y="567677"/>
                  </a:lnTo>
                  <a:close/>
                </a:path>
                <a:path w="1172845" h="4011295">
                  <a:moveTo>
                    <a:pt x="467944" y="1222502"/>
                  </a:moveTo>
                  <a:lnTo>
                    <a:pt x="462762" y="1194536"/>
                  </a:lnTo>
                  <a:lnTo>
                    <a:pt x="447167" y="1171587"/>
                  </a:lnTo>
                  <a:lnTo>
                    <a:pt x="423760" y="1156182"/>
                  </a:lnTo>
                  <a:lnTo>
                    <a:pt x="395173" y="1150937"/>
                  </a:lnTo>
                  <a:lnTo>
                    <a:pt x="367880" y="1156728"/>
                  </a:lnTo>
                  <a:lnTo>
                    <a:pt x="346341" y="1171587"/>
                  </a:lnTo>
                  <a:lnTo>
                    <a:pt x="332282" y="1193723"/>
                  </a:lnTo>
                  <a:lnTo>
                    <a:pt x="327393" y="1221371"/>
                  </a:lnTo>
                  <a:lnTo>
                    <a:pt x="333070" y="1248486"/>
                  </a:lnTo>
                  <a:lnTo>
                    <a:pt x="347992" y="1270762"/>
                  </a:lnTo>
                  <a:lnTo>
                    <a:pt x="369925" y="1285887"/>
                  </a:lnTo>
                  <a:lnTo>
                    <a:pt x="396570" y="1291577"/>
                  </a:lnTo>
                  <a:lnTo>
                    <a:pt x="423202" y="1286129"/>
                  </a:lnTo>
                  <a:lnTo>
                    <a:pt x="445731" y="1271092"/>
                  </a:lnTo>
                  <a:lnTo>
                    <a:pt x="461518" y="1249045"/>
                  </a:lnTo>
                  <a:lnTo>
                    <a:pt x="467944" y="1222502"/>
                  </a:lnTo>
                  <a:close/>
                </a:path>
                <a:path w="1172845" h="4011295">
                  <a:moveTo>
                    <a:pt x="471525" y="1869973"/>
                  </a:moveTo>
                  <a:lnTo>
                    <a:pt x="465137" y="1842909"/>
                  </a:lnTo>
                  <a:lnTo>
                    <a:pt x="449783" y="1821764"/>
                  </a:lnTo>
                  <a:lnTo>
                    <a:pt x="427278" y="1808213"/>
                  </a:lnTo>
                  <a:lnTo>
                    <a:pt x="399465" y="1803933"/>
                  </a:lnTo>
                  <a:lnTo>
                    <a:pt x="372516" y="1810194"/>
                  </a:lnTo>
                  <a:lnTo>
                    <a:pt x="350596" y="1825663"/>
                  </a:lnTo>
                  <a:lnTo>
                    <a:pt x="335991" y="1847964"/>
                  </a:lnTo>
                  <a:lnTo>
                    <a:pt x="330974" y="1874748"/>
                  </a:lnTo>
                  <a:lnTo>
                    <a:pt x="337121" y="1901304"/>
                  </a:lnTo>
                  <a:lnTo>
                    <a:pt x="352691" y="1923491"/>
                  </a:lnTo>
                  <a:lnTo>
                    <a:pt x="375094" y="1938743"/>
                  </a:lnTo>
                  <a:lnTo>
                    <a:pt x="401701" y="1944484"/>
                  </a:lnTo>
                  <a:lnTo>
                    <a:pt x="429577" y="1938604"/>
                  </a:lnTo>
                  <a:lnTo>
                    <a:pt x="452132" y="1922500"/>
                  </a:lnTo>
                  <a:lnTo>
                    <a:pt x="466928" y="1898751"/>
                  </a:lnTo>
                  <a:lnTo>
                    <a:pt x="471525" y="1869973"/>
                  </a:lnTo>
                  <a:close/>
                </a:path>
                <a:path w="1172845" h="4011295">
                  <a:moveTo>
                    <a:pt x="477939" y="2524798"/>
                  </a:moveTo>
                  <a:lnTo>
                    <a:pt x="473265" y="2496807"/>
                  </a:lnTo>
                  <a:lnTo>
                    <a:pt x="457962" y="2473033"/>
                  </a:lnTo>
                  <a:lnTo>
                    <a:pt x="434911" y="2456510"/>
                  </a:lnTo>
                  <a:lnTo>
                    <a:pt x="407060" y="2450312"/>
                  </a:lnTo>
                  <a:lnTo>
                    <a:pt x="380365" y="2455799"/>
                  </a:lnTo>
                  <a:lnTo>
                    <a:pt x="358343" y="2470785"/>
                  </a:lnTo>
                  <a:lnTo>
                    <a:pt x="343281" y="2492972"/>
                  </a:lnTo>
                  <a:lnTo>
                    <a:pt x="337439" y="2520073"/>
                  </a:lnTo>
                  <a:lnTo>
                    <a:pt x="342163" y="2547747"/>
                  </a:lnTo>
                  <a:lnTo>
                    <a:pt x="356095" y="2569984"/>
                  </a:lnTo>
                  <a:lnTo>
                    <a:pt x="377532" y="2584983"/>
                  </a:lnTo>
                  <a:lnTo>
                    <a:pt x="404761" y="2590952"/>
                  </a:lnTo>
                  <a:lnTo>
                    <a:pt x="432142" y="2586393"/>
                  </a:lnTo>
                  <a:lnTo>
                    <a:pt x="454990" y="2572461"/>
                  </a:lnTo>
                  <a:lnTo>
                    <a:pt x="471017" y="2551239"/>
                  </a:lnTo>
                  <a:lnTo>
                    <a:pt x="477939" y="2524798"/>
                  </a:lnTo>
                  <a:close/>
                </a:path>
                <a:path w="1172845" h="4011295">
                  <a:moveTo>
                    <a:pt x="502500" y="370001"/>
                  </a:moveTo>
                  <a:lnTo>
                    <a:pt x="497928" y="349948"/>
                  </a:lnTo>
                  <a:lnTo>
                    <a:pt x="486651" y="333946"/>
                  </a:lnTo>
                  <a:lnTo>
                    <a:pt x="470293" y="323519"/>
                  </a:lnTo>
                  <a:lnTo>
                    <a:pt x="450430" y="320217"/>
                  </a:lnTo>
                  <a:lnTo>
                    <a:pt x="431038" y="325094"/>
                  </a:lnTo>
                  <a:lnTo>
                    <a:pt x="414972" y="336892"/>
                  </a:lnTo>
                  <a:lnTo>
                    <a:pt x="404190" y="353580"/>
                  </a:lnTo>
                  <a:lnTo>
                    <a:pt x="400570" y="373138"/>
                  </a:lnTo>
                  <a:lnTo>
                    <a:pt x="405206" y="392671"/>
                  </a:lnTo>
                  <a:lnTo>
                    <a:pt x="416687" y="408381"/>
                  </a:lnTo>
                  <a:lnTo>
                    <a:pt x="433362" y="418744"/>
                  </a:lnTo>
                  <a:lnTo>
                    <a:pt x="453567" y="422211"/>
                  </a:lnTo>
                  <a:lnTo>
                    <a:pt x="473583" y="417868"/>
                  </a:lnTo>
                  <a:lnTo>
                    <a:pt x="489267" y="406806"/>
                  </a:lnTo>
                  <a:lnTo>
                    <a:pt x="499338" y="390385"/>
                  </a:lnTo>
                  <a:lnTo>
                    <a:pt x="502500" y="370001"/>
                  </a:lnTo>
                  <a:close/>
                </a:path>
                <a:path w="1172845" h="4011295">
                  <a:moveTo>
                    <a:pt x="528243" y="1024445"/>
                  </a:moveTo>
                  <a:lnTo>
                    <a:pt x="522668" y="998423"/>
                  </a:lnTo>
                  <a:lnTo>
                    <a:pt x="522541" y="997839"/>
                  </a:lnTo>
                  <a:lnTo>
                    <a:pt x="507314" y="975436"/>
                  </a:lnTo>
                  <a:lnTo>
                    <a:pt x="485140" y="959853"/>
                  </a:lnTo>
                  <a:lnTo>
                    <a:pt x="458571" y="953681"/>
                  </a:lnTo>
                  <a:lnTo>
                    <a:pt x="430644" y="959091"/>
                  </a:lnTo>
                  <a:lnTo>
                    <a:pt x="407822" y="974890"/>
                  </a:lnTo>
                  <a:lnTo>
                    <a:pt x="392620" y="998423"/>
                  </a:lnTo>
                  <a:lnTo>
                    <a:pt x="387591" y="1027074"/>
                  </a:lnTo>
                  <a:lnTo>
                    <a:pt x="393611" y="1054252"/>
                  </a:lnTo>
                  <a:lnTo>
                    <a:pt x="408673" y="1075651"/>
                  </a:lnTo>
                  <a:lnTo>
                    <a:pt x="430974" y="1089545"/>
                  </a:lnTo>
                  <a:lnTo>
                    <a:pt x="458660" y="1094219"/>
                  </a:lnTo>
                  <a:lnTo>
                    <a:pt x="485736" y="1088326"/>
                  </a:lnTo>
                  <a:lnTo>
                    <a:pt x="507873" y="1073213"/>
                  </a:lnTo>
                  <a:lnTo>
                    <a:pt x="522808" y="1051140"/>
                  </a:lnTo>
                  <a:lnTo>
                    <a:pt x="528243" y="1024445"/>
                  </a:lnTo>
                  <a:close/>
                </a:path>
                <a:path w="1172845" h="4011295">
                  <a:moveTo>
                    <a:pt x="531837" y="1677860"/>
                  </a:moveTo>
                  <a:lnTo>
                    <a:pt x="526542" y="1650631"/>
                  </a:lnTo>
                  <a:lnTo>
                    <a:pt x="511962" y="1628127"/>
                  </a:lnTo>
                  <a:lnTo>
                    <a:pt x="490283" y="1612633"/>
                  </a:lnTo>
                  <a:lnTo>
                    <a:pt x="463740" y="1606499"/>
                  </a:lnTo>
                  <a:lnTo>
                    <a:pt x="435876" y="1612049"/>
                  </a:lnTo>
                  <a:lnTo>
                    <a:pt x="412457" y="1628127"/>
                  </a:lnTo>
                  <a:lnTo>
                    <a:pt x="396532" y="1651635"/>
                  </a:lnTo>
                  <a:lnTo>
                    <a:pt x="391160" y="1679498"/>
                  </a:lnTo>
                  <a:lnTo>
                    <a:pt x="397497" y="1706016"/>
                  </a:lnTo>
                  <a:lnTo>
                    <a:pt x="413105" y="1727593"/>
                  </a:lnTo>
                  <a:lnTo>
                    <a:pt x="435698" y="1742033"/>
                  </a:lnTo>
                  <a:lnTo>
                    <a:pt x="462940" y="1747177"/>
                  </a:lnTo>
                  <a:lnTo>
                    <a:pt x="490397" y="1741754"/>
                  </a:lnTo>
                  <a:lnTo>
                    <a:pt x="512191" y="1727238"/>
                  </a:lnTo>
                  <a:lnTo>
                    <a:pt x="526580" y="1705343"/>
                  </a:lnTo>
                  <a:lnTo>
                    <a:pt x="531837" y="1677860"/>
                  </a:lnTo>
                  <a:close/>
                </a:path>
                <a:path w="1172845" h="4011295">
                  <a:moveTo>
                    <a:pt x="538289" y="2324290"/>
                  </a:moveTo>
                  <a:lnTo>
                    <a:pt x="532282" y="2297658"/>
                  </a:lnTo>
                  <a:lnTo>
                    <a:pt x="516940" y="2275929"/>
                  </a:lnTo>
                  <a:lnTo>
                    <a:pt x="494512" y="2261273"/>
                  </a:lnTo>
                  <a:lnTo>
                    <a:pt x="467296" y="2255913"/>
                  </a:lnTo>
                  <a:lnTo>
                    <a:pt x="439737" y="2261057"/>
                  </a:lnTo>
                  <a:lnTo>
                    <a:pt x="417779" y="2275344"/>
                  </a:lnTo>
                  <a:lnTo>
                    <a:pt x="403174" y="2297061"/>
                  </a:lnTo>
                  <a:lnTo>
                    <a:pt x="397687" y="2324290"/>
                  </a:lnTo>
                  <a:lnTo>
                    <a:pt x="397649" y="2324468"/>
                  </a:lnTo>
                  <a:lnTo>
                    <a:pt x="402653" y="2351748"/>
                  </a:lnTo>
                  <a:lnTo>
                    <a:pt x="416966" y="2374379"/>
                  </a:lnTo>
                  <a:lnTo>
                    <a:pt x="438480" y="2390051"/>
                  </a:lnTo>
                  <a:lnTo>
                    <a:pt x="465023" y="2396490"/>
                  </a:lnTo>
                  <a:lnTo>
                    <a:pt x="492950" y="2391283"/>
                  </a:lnTo>
                  <a:lnTo>
                    <a:pt x="516496" y="2375509"/>
                  </a:lnTo>
                  <a:lnTo>
                    <a:pt x="532612" y="2352179"/>
                  </a:lnTo>
                  <a:lnTo>
                    <a:pt x="538251" y="2324468"/>
                  </a:lnTo>
                  <a:lnTo>
                    <a:pt x="538289" y="2324290"/>
                  </a:lnTo>
                  <a:close/>
                </a:path>
                <a:path w="1172845" h="4011295">
                  <a:moveTo>
                    <a:pt x="541299" y="2978683"/>
                  </a:moveTo>
                  <a:lnTo>
                    <a:pt x="536194" y="2951670"/>
                  </a:lnTo>
                  <a:lnTo>
                    <a:pt x="536117" y="2951238"/>
                  </a:lnTo>
                  <a:lnTo>
                    <a:pt x="521639" y="2929280"/>
                  </a:lnTo>
                  <a:lnTo>
                    <a:pt x="499770" y="2914688"/>
                  </a:lnTo>
                  <a:lnTo>
                    <a:pt x="472389" y="2909366"/>
                  </a:lnTo>
                  <a:lnTo>
                    <a:pt x="445223" y="2914815"/>
                  </a:lnTo>
                  <a:lnTo>
                    <a:pt x="422795" y="2929712"/>
                  </a:lnTo>
                  <a:lnTo>
                    <a:pt x="407543" y="2951670"/>
                  </a:lnTo>
                  <a:lnTo>
                    <a:pt x="401878" y="2978289"/>
                  </a:lnTo>
                  <a:lnTo>
                    <a:pt x="407619" y="3004845"/>
                  </a:lnTo>
                  <a:lnTo>
                    <a:pt x="423037" y="3027299"/>
                  </a:lnTo>
                  <a:lnTo>
                    <a:pt x="445401" y="3042843"/>
                  </a:lnTo>
                  <a:lnTo>
                    <a:pt x="471957" y="3048762"/>
                  </a:lnTo>
                  <a:lnTo>
                    <a:pt x="498602" y="3043275"/>
                  </a:lnTo>
                  <a:lnTo>
                    <a:pt x="520649" y="3028137"/>
                  </a:lnTo>
                  <a:lnTo>
                    <a:pt x="535686" y="3005798"/>
                  </a:lnTo>
                  <a:lnTo>
                    <a:pt x="541299" y="2978683"/>
                  </a:lnTo>
                  <a:close/>
                </a:path>
                <a:path w="1172845" h="4011295">
                  <a:moveTo>
                    <a:pt x="546544" y="3622941"/>
                  </a:moveTo>
                  <a:lnTo>
                    <a:pt x="543090" y="3605276"/>
                  </a:lnTo>
                  <a:lnTo>
                    <a:pt x="528307" y="3583101"/>
                  </a:lnTo>
                  <a:lnTo>
                    <a:pt x="506272" y="3567823"/>
                  </a:lnTo>
                  <a:lnTo>
                    <a:pt x="484365" y="3562896"/>
                  </a:lnTo>
                  <a:lnTo>
                    <a:pt x="511352" y="3588474"/>
                  </a:lnTo>
                  <a:lnTo>
                    <a:pt x="546544" y="3622941"/>
                  </a:lnTo>
                  <a:close/>
                </a:path>
                <a:path w="1172845" h="4011295">
                  <a:moveTo>
                    <a:pt x="592074" y="829525"/>
                  </a:moveTo>
                  <a:lnTo>
                    <a:pt x="587171" y="801890"/>
                  </a:lnTo>
                  <a:lnTo>
                    <a:pt x="573087" y="779767"/>
                  </a:lnTo>
                  <a:lnTo>
                    <a:pt x="551522" y="764933"/>
                  </a:lnTo>
                  <a:lnTo>
                    <a:pt x="524217" y="759167"/>
                  </a:lnTo>
                  <a:lnTo>
                    <a:pt x="496887" y="763930"/>
                  </a:lnTo>
                  <a:lnTo>
                    <a:pt x="474141" y="778040"/>
                  </a:lnTo>
                  <a:lnTo>
                    <a:pt x="458241" y="799401"/>
                  </a:lnTo>
                  <a:lnTo>
                    <a:pt x="451523" y="825881"/>
                  </a:lnTo>
                  <a:lnTo>
                    <a:pt x="456425" y="853821"/>
                  </a:lnTo>
                  <a:lnTo>
                    <a:pt x="471932" y="877506"/>
                  </a:lnTo>
                  <a:lnTo>
                    <a:pt x="495109" y="893864"/>
                  </a:lnTo>
                  <a:lnTo>
                    <a:pt x="522973" y="899845"/>
                  </a:lnTo>
                  <a:lnTo>
                    <a:pt x="549617" y="894118"/>
                  </a:lnTo>
                  <a:lnTo>
                    <a:pt x="571525" y="878954"/>
                  </a:lnTo>
                  <a:lnTo>
                    <a:pt x="586422" y="856653"/>
                  </a:lnTo>
                  <a:lnTo>
                    <a:pt x="592074" y="829525"/>
                  </a:lnTo>
                  <a:close/>
                </a:path>
                <a:path w="1172845" h="4011295">
                  <a:moveTo>
                    <a:pt x="598424" y="1487576"/>
                  </a:moveTo>
                  <a:lnTo>
                    <a:pt x="595210" y="1460715"/>
                  </a:lnTo>
                  <a:lnTo>
                    <a:pt x="581939" y="1437373"/>
                  </a:lnTo>
                  <a:lnTo>
                    <a:pt x="560946" y="1420342"/>
                  </a:lnTo>
                  <a:lnTo>
                    <a:pt x="534619" y="1412392"/>
                  </a:lnTo>
                  <a:lnTo>
                    <a:pt x="506450" y="1415034"/>
                  </a:lnTo>
                  <a:lnTo>
                    <a:pt x="483006" y="1427200"/>
                  </a:lnTo>
                  <a:lnTo>
                    <a:pt x="466305" y="1447279"/>
                  </a:lnTo>
                  <a:lnTo>
                    <a:pt x="458317" y="1473669"/>
                  </a:lnTo>
                  <a:lnTo>
                    <a:pt x="461124" y="1502752"/>
                  </a:lnTo>
                  <a:lnTo>
                    <a:pt x="474281" y="1527327"/>
                  </a:lnTo>
                  <a:lnTo>
                    <a:pt x="495693" y="1544789"/>
                  </a:lnTo>
                  <a:lnTo>
                    <a:pt x="523227" y="1552587"/>
                  </a:lnTo>
                  <a:lnTo>
                    <a:pt x="549910" y="1548726"/>
                  </a:lnTo>
                  <a:lnTo>
                    <a:pt x="573214" y="1534985"/>
                  </a:lnTo>
                  <a:lnTo>
                    <a:pt x="590334" y="1513789"/>
                  </a:lnTo>
                  <a:lnTo>
                    <a:pt x="598424" y="1487576"/>
                  </a:lnTo>
                  <a:close/>
                </a:path>
                <a:path w="1172845" h="4011295">
                  <a:moveTo>
                    <a:pt x="598766" y="3437788"/>
                  </a:moveTo>
                  <a:lnTo>
                    <a:pt x="595058" y="3415754"/>
                  </a:lnTo>
                  <a:lnTo>
                    <a:pt x="583095" y="3397516"/>
                  </a:lnTo>
                  <a:lnTo>
                    <a:pt x="564896" y="3385121"/>
                  </a:lnTo>
                  <a:lnTo>
                    <a:pt x="542429" y="3380587"/>
                  </a:lnTo>
                  <a:lnTo>
                    <a:pt x="520839" y="3384499"/>
                  </a:lnTo>
                  <a:lnTo>
                    <a:pt x="503770" y="3395357"/>
                  </a:lnTo>
                  <a:lnTo>
                    <a:pt x="492379" y="3412045"/>
                  </a:lnTo>
                  <a:lnTo>
                    <a:pt x="487807" y="3433457"/>
                  </a:lnTo>
                  <a:lnTo>
                    <a:pt x="491642" y="3456076"/>
                  </a:lnTo>
                  <a:lnTo>
                    <a:pt x="503428" y="3474669"/>
                  </a:lnTo>
                  <a:lnTo>
                    <a:pt x="521233" y="3487204"/>
                  </a:lnTo>
                  <a:lnTo>
                    <a:pt x="543128" y="3491661"/>
                  </a:lnTo>
                  <a:lnTo>
                    <a:pt x="563194" y="3487204"/>
                  </a:lnTo>
                  <a:lnTo>
                    <a:pt x="563486" y="3487204"/>
                  </a:lnTo>
                  <a:lnTo>
                    <a:pt x="581113" y="3475278"/>
                  </a:lnTo>
                  <a:lnTo>
                    <a:pt x="593521" y="3458172"/>
                  </a:lnTo>
                  <a:lnTo>
                    <a:pt x="598766" y="3437788"/>
                  </a:lnTo>
                  <a:close/>
                </a:path>
                <a:path w="1172845" h="4011295">
                  <a:moveTo>
                    <a:pt x="602119" y="2129548"/>
                  </a:moveTo>
                  <a:lnTo>
                    <a:pt x="596722" y="2102345"/>
                  </a:lnTo>
                  <a:lnTo>
                    <a:pt x="582053" y="2079904"/>
                  </a:lnTo>
                  <a:lnTo>
                    <a:pt x="560311" y="2064524"/>
                  </a:lnTo>
                  <a:lnTo>
                    <a:pt x="533730" y="2058530"/>
                  </a:lnTo>
                  <a:lnTo>
                    <a:pt x="505891" y="2064219"/>
                  </a:lnTo>
                  <a:lnTo>
                    <a:pt x="482561" y="2080387"/>
                  </a:lnTo>
                  <a:lnTo>
                    <a:pt x="466763" y="2103945"/>
                  </a:lnTo>
                  <a:lnTo>
                    <a:pt x="461530" y="2131822"/>
                  </a:lnTo>
                  <a:lnTo>
                    <a:pt x="467969" y="2158327"/>
                  </a:lnTo>
                  <a:lnTo>
                    <a:pt x="483666" y="2179840"/>
                  </a:lnTo>
                  <a:lnTo>
                    <a:pt x="506310" y="2194191"/>
                  </a:lnTo>
                  <a:lnTo>
                    <a:pt x="533565" y="2199208"/>
                  </a:lnTo>
                  <a:lnTo>
                    <a:pt x="560971" y="2193671"/>
                  </a:lnTo>
                  <a:lnTo>
                    <a:pt x="582688" y="2179053"/>
                  </a:lnTo>
                  <a:lnTo>
                    <a:pt x="596963" y="2157095"/>
                  </a:lnTo>
                  <a:lnTo>
                    <a:pt x="602119" y="2129548"/>
                  </a:lnTo>
                  <a:close/>
                </a:path>
                <a:path w="1172845" h="4011295">
                  <a:moveTo>
                    <a:pt x="608571" y="2781617"/>
                  </a:moveTo>
                  <a:lnTo>
                    <a:pt x="602564" y="2755074"/>
                  </a:lnTo>
                  <a:lnTo>
                    <a:pt x="587108" y="2732811"/>
                  </a:lnTo>
                  <a:lnTo>
                    <a:pt x="564794" y="2717406"/>
                  </a:lnTo>
                  <a:lnTo>
                    <a:pt x="538238" y="2711500"/>
                  </a:lnTo>
                  <a:lnTo>
                    <a:pt x="510336" y="2717177"/>
                  </a:lnTo>
                  <a:lnTo>
                    <a:pt x="487692" y="2733167"/>
                  </a:lnTo>
                  <a:lnTo>
                    <a:pt x="472770" y="2756839"/>
                  </a:lnTo>
                  <a:lnTo>
                    <a:pt x="468020" y="2785592"/>
                  </a:lnTo>
                  <a:lnTo>
                    <a:pt x="474281" y="2812707"/>
                  </a:lnTo>
                  <a:lnTo>
                    <a:pt x="489508" y="2833941"/>
                  </a:lnTo>
                  <a:lnTo>
                    <a:pt x="511924" y="2847619"/>
                  </a:lnTo>
                  <a:lnTo>
                    <a:pt x="539686" y="2852039"/>
                  </a:lnTo>
                  <a:lnTo>
                    <a:pt x="566699" y="2845917"/>
                  </a:lnTo>
                  <a:lnTo>
                    <a:pt x="588708" y="2830576"/>
                  </a:lnTo>
                  <a:lnTo>
                    <a:pt x="603415" y="2808363"/>
                  </a:lnTo>
                  <a:lnTo>
                    <a:pt x="608571" y="2781617"/>
                  </a:lnTo>
                  <a:close/>
                </a:path>
                <a:path w="1172845" h="4011295">
                  <a:moveTo>
                    <a:pt x="648220" y="629742"/>
                  </a:moveTo>
                  <a:lnTo>
                    <a:pt x="642340" y="608203"/>
                  </a:lnTo>
                  <a:lnTo>
                    <a:pt x="628967" y="590067"/>
                  </a:lnTo>
                  <a:lnTo>
                    <a:pt x="610260" y="577329"/>
                  </a:lnTo>
                  <a:lnTo>
                    <a:pt x="588606" y="572389"/>
                  </a:lnTo>
                  <a:lnTo>
                    <a:pt x="565416" y="576961"/>
                  </a:lnTo>
                  <a:lnTo>
                    <a:pt x="546290" y="590067"/>
                  </a:lnTo>
                  <a:lnTo>
                    <a:pt x="533336" y="609561"/>
                  </a:lnTo>
                  <a:lnTo>
                    <a:pt x="528662" y="633310"/>
                  </a:lnTo>
                  <a:lnTo>
                    <a:pt x="533463" y="657110"/>
                  </a:lnTo>
                  <a:lnTo>
                    <a:pt x="546366" y="675894"/>
                  </a:lnTo>
                  <a:lnTo>
                    <a:pt x="563460" y="686650"/>
                  </a:lnTo>
                  <a:lnTo>
                    <a:pt x="565696" y="688047"/>
                  </a:lnTo>
                  <a:lnTo>
                    <a:pt x="589762" y="691972"/>
                  </a:lnTo>
                  <a:lnTo>
                    <a:pt x="613295" y="686422"/>
                  </a:lnTo>
                  <a:lnTo>
                    <a:pt x="632282" y="672706"/>
                  </a:lnTo>
                  <a:lnTo>
                    <a:pt x="644639" y="653059"/>
                  </a:lnTo>
                  <a:lnTo>
                    <a:pt x="648220" y="629742"/>
                  </a:lnTo>
                  <a:close/>
                </a:path>
                <a:path w="1172845" h="4011295">
                  <a:moveTo>
                    <a:pt x="662406" y="1286852"/>
                  </a:moveTo>
                  <a:lnTo>
                    <a:pt x="657415" y="1259484"/>
                  </a:lnTo>
                  <a:lnTo>
                    <a:pt x="643128" y="1236853"/>
                  </a:lnTo>
                  <a:lnTo>
                    <a:pt x="621626" y="1221193"/>
                  </a:lnTo>
                  <a:lnTo>
                    <a:pt x="595058" y="1214780"/>
                  </a:lnTo>
                  <a:lnTo>
                    <a:pt x="567182" y="1220025"/>
                  </a:lnTo>
                  <a:lnTo>
                    <a:pt x="543623" y="1235837"/>
                  </a:lnTo>
                  <a:lnTo>
                    <a:pt x="527443" y="1259179"/>
                  </a:lnTo>
                  <a:lnTo>
                    <a:pt x="521792" y="1286852"/>
                  </a:lnTo>
                  <a:lnTo>
                    <a:pt x="521754" y="1287018"/>
                  </a:lnTo>
                  <a:lnTo>
                    <a:pt x="527786" y="1313586"/>
                  </a:lnTo>
                  <a:lnTo>
                    <a:pt x="543166" y="1335341"/>
                  </a:lnTo>
                  <a:lnTo>
                    <a:pt x="565607" y="1350022"/>
                  </a:lnTo>
                  <a:lnTo>
                    <a:pt x="592772" y="1355420"/>
                  </a:lnTo>
                  <a:lnTo>
                    <a:pt x="620331" y="1350264"/>
                  </a:lnTo>
                  <a:lnTo>
                    <a:pt x="642277" y="1335976"/>
                  </a:lnTo>
                  <a:lnTo>
                    <a:pt x="656882" y="1314259"/>
                  </a:lnTo>
                  <a:lnTo>
                    <a:pt x="662368" y="1287018"/>
                  </a:lnTo>
                  <a:lnTo>
                    <a:pt x="662406" y="1286852"/>
                  </a:lnTo>
                  <a:close/>
                </a:path>
                <a:path w="1172845" h="4011295">
                  <a:moveTo>
                    <a:pt x="665911" y="3243275"/>
                  </a:moveTo>
                  <a:lnTo>
                    <a:pt x="662470" y="3219704"/>
                  </a:lnTo>
                  <a:lnTo>
                    <a:pt x="650240" y="3200069"/>
                  </a:lnTo>
                  <a:lnTo>
                    <a:pt x="631329" y="3186646"/>
                  </a:lnTo>
                  <a:lnTo>
                    <a:pt x="607898" y="3181680"/>
                  </a:lnTo>
                  <a:lnTo>
                    <a:pt x="585647" y="3186087"/>
                  </a:lnTo>
                  <a:lnTo>
                    <a:pt x="567397" y="3198164"/>
                  </a:lnTo>
                  <a:lnTo>
                    <a:pt x="554913" y="3216135"/>
                  </a:lnTo>
                  <a:lnTo>
                    <a:pt x="549998" y="3238271"/>
                  </a:lnTo>
                  <a:lnTo>
                    <a:pt x="553961" y="3260572"/>
                  </a:lnTo>
                  <a:lnTo>
                    <a:pt x="565696" y="3279216"/>
                  </a:lnTo>
                  <a:lnTo>
                    <a:pt x="583425" y="3292259"/>
                  </a:lnTo>
                  <a:lnTo>
                    <a:pt x="605345" y="3297783"/>
                  </a:lnTo>
                  <a:lnTo>
                    <a:pt x="627557" y="3294265"/>
                  </a:lnTo>
                  <a:lnTo>
                    <a:pt x="646430" y="3282772"/>
                  </a:lnTo>
                  <a:lnTo>
                    <a:pt x="659904" y="3265157"/>
                  </a:lnTo>
                  <a:lnTo>
                    <a:pt x="665911" y="3243275"/>
                  </a:lnTo>
                  <a:close/>
                </a:path>
                <a:path w="1172845" h="4011295">
                  <a:moveTo>
                    <a:pt x="668845" y="1934591"/>
                  </a:moveTo>
                  <a:lnTo>
                    <a:pt x="663689" y="1907844"/>
                  </a:lnTo>
                  <a:lnTo>
                    <a:pt x="648957" y="1885632"/>
                  </a:lnTo>
                  <a:lnTo>
                    <a:pt x="626935" y="1870290"/>
                  </a:lnTo>
                  <a:lnTo>
                    <a:pt x="599935" y="1864182"/>
                  </a:lnTo>
                  <a:lnTo>
                    <a:pt x="572160" y="1868614"/>
                  </a:lnTo>
                  <a:lnTo>
                    <a:pt x="549744" y="1882292"/>
                  </a:lnTo>
                  <a:lnTo>
                    <a:pt x="534504" y="1903526"/>
                  </a:lnTo>
                  <a:lnTo>
                    <a:pt x="528256" y="1930654"/>
                  </a:lnTo>
                  <a:lnTo>
                    <a:pt x="533019" y="1959368"/>
                  </a:lnTo>
                  <a:lnTo>
                    <a:pt x="547966" y="1983041"/>
                  </a:lnTo>
                  <a:lnTo>
                    <a:pt x="570636" y="1999030"/>
                  </a:lnTo>
                  <a:lnTo>
                    <a:pt x="598512" y="2004733"/>
                  </a:lnTo>
                  <a:lnTo>
                    <a:pt x="625081" y="1998814"/>
                  </a:lnTo>
                  <a:lnTo>
                    <a:pt x="647395" y="1983435"/>
                  </a:lnTo>
                  <a:lnTo>
                    <a:pt x="662851" y="1961159"/>
                  </a:lnTo>
                  <a:lnTo>
                    <a:pt x="668845" y="1934591"/>
                  </a:lnTo>
                  <a:close/>
                </a:path>
                <a:path w="1172845" h="4011295">
                  <a:moveTo>
                    <a:pt x="672452" y="2585262"/>
                  </a:moveTo>
                  <a:lnTo>
                    <a:pt x="666813" y="2557881"/>
                  </a:lnTo>
                  <a:lnTo>
                    <a:pt x="652106" y="2536253"/>
                  </a:lnTo>
                  <a:lnTo>
                    <a:pt x="630072" y="2522067"/>
                  </a:lnTo>
                  <a:lnTo>
                    <a:pt x="602475" y="2517063"/>
                  </a:lnTo>
                  <a:lnTo>
                    <a:pt x="575284" y="2522563"/>
                  </a:lnTo>
                  <a:lnTo>
                    <a:pt x="552932" y="2537333"/>
                  </a:lnTo>
                  <a:lnTo>
                    <a:pt x="537679" y="2559151"/>
                  </a:lnTo>
                  <a:lnTo>
                    <a:pt x="531939" y="2585262"/>
                  </a:lnTo>
                  <a:lnTo>
                    <a:pt x="531812" y="2585821"/>
                  </a:lnTo>
                  <a:lnTo>
                    <a:pt x="537641" y="2613634"/>
                  </a:lnTo>
                  <a:lnTo>
                    <a:pt x="553910" y="2636888"/>
                  </a:lnTo>
                  <a:lnTo>
                    <a:pt x="577545" y="2652560"/>
                  </a:lnTo>
                  <a:lnTo>
                    <a:pt x="605447" y="2657652"/>
                  </a:lnTo>
                  <a:lnTo>
                    <a:pt x="631901" y="2651087"/>
                  </a:lnTo>
                  <a:lnTo>
                    <a:pt x="653326" y="2635275"/>
                  </a:lnTo>
                  <a:lnTo>
                    <a:pt x="667550" y="2612555"/>
                  </a:lnTo>
                  <a:lnTo>
                    <a:pt x="672350" y="2585821"/>
                  </a:lnTo>
                  <a:lnTo>
                    <a:pt x="672452" y="2585262"/>
                  </a:lnTo>
                  <a:close/>
                </a:path>
                <a:path w="1172845" h="4011295">
                  <a:moveTo>
                    <a:pt x="722642" y="1091145"/>
                  </a:moveTo>
                  <a:lnTo>
                    <a:pt x="717880" y="1063472"/>
                  </a:lnTo>
                  <a:lnTo>
                    <a:pt x="703922" y="1041247"/>
                  </a:lnTo>
                  <a:lnTo>
                    <a:pt x="682459" y="1026248"/>
                  </a:lnTo>
                  <a:lnTo>
                    <a:pt x="655256" y="1020318"/>
                  </a:lnTo>
                  <a:lnTo>
                    <a:pt x="627786" y="1024890"/>
                  </a:lnTo>
                  <a:lnTo>
                    <a:pt x="604951" y="1038821"/>
                  </a:lnTo>
                  <a:lnTo>
                    <a:pt x="588975" y="1060056"/>
                  </a:lnTo>
                  <a:lnTo>
                    <a:pt x="582117" y="1086573"/>
                  </a:lnTo>
                  <a:lnTo>
                    <a:pt x="586841" y="1114552"/>
                  </a:lnTo>
                  <a:lnTo>
                    <a:pt x="602183" y="1138326"/>
                  </a:lnTo>
                  <a:lnTo>
                    <a:pt x="625259" y="1154811"/>
                  </a:lnTo>
                  <a:lnTo>
                    <a:pt x="653110" y="1160983"/>
                  </a:lnTo>
                  <a:lnTo>
                    <a:pt x="679818" y="1155458"/>
                  </a:lnTo>
                  <a:lnTo>
                    <a:pt x="701814" y="1140460"/>
                  </a:lnTo>
                  <a:lnTo>
                    <a:pt x="716838" y="1118260"/>
                  </a:lnTo>
                  <a:lnTo>
                    <a:pt x="722642" y="1091145"/>
                  </a:lnTo>
                  <a:close/>
                </a:path>
                <a:path w="1172845" h="4011295">
                  <a:moveTo>
                    <a:pt x="729030" y="1734477"/>
                  </a:moveTo>
                  <a:lnTo>
                    <a:pt x="721995" y="1708010"/>
                  </a:lnTo>
                  <a:lnTo>
                    <a:pt x="705726" y="1686229"/>
                  </a:lnTo>
                  <a:lnTo>
                    <a:pt x="682929" y="1671637"/>
                  </a:lnTo>
                  <a:lnTo>
                    <a:pt x="656297" y="1666773"/>
                  </a:lnTo>
                  <a:lnTo>
                    <a:pt x="629754" y="1673021"/>
                  </a:lnTo>
                  <a:lnTo>
                    <a:pt x="608152" y="1688592"/>
                  </a:lnTo>
                  <a:lnTo>
                    <a:pt x="593686" y="1711172"/>
                  </a:lnTo>
                  <a:lnTo>
                    <a:pt x="588530" y="1738439"/>
                  </a:lnTo>
                  <a:lnTo>
                    <a:pt x="594385" y="1767027"/>
                  </a:lnTo>
                  <a:lnTo>
                    <a:pt x="610069" y="1789315"/>
                  </a:lnTo>
                  <a:lnTo>
                    <a:pt x="633526" y="1803387"/>
                  </a:lnTo>
                  <a:lnTo>
                    <a:pt x="662686" y="1807324"/>
                  </a:lnTo>
                  <a:lnTo>
                    <a:pt x="689381" y="1800288"/>
                  </a:lnTo>
                  <a:lnTo>
                    <a:pt x="710869" y="1784108"/>
                  </a:lnTo>
                  <a:lnTo>
                    <a:pt x="724852" y="1761324"/>
                  </a:lnTo>
                  <a:lnTo>
                    <a:pt x="729030" y="1734477"/>
                  </a:lnTo>
                  <a:close/>
                </a:path>
                <a:path w="1172845" h="4011295">
                  <a:moveTo>
                    <a:pt x="732688" y="2390711"/>
                  </a:moveTo>
                  <a:lnTo>
                    <a:pt x="727303" y="2363495"/>
                  </a:lnTo>
                  <a:lnTo>
                    <a:pt x="712635" y="2341067"/>
                  </a:lnTo>
                  <a:lnTo>
                    <a:pt x="690905" y="2325687"/>
                  </a:lnTo>
                  <a:lnTo>
                    <a:pt x="664311" y="2319693"/>
                  </a:lnTo>
                  <a:lnTo>
                    <a:pt x="636485" y="2325395"/>
                  </a:lnTo>
                  <a:lnTo>
                    <a:pt x="613130" y="2341575"/>
                  </a:lnTo>
                  <a:lnTo>
                    <a:pt x="597306" y="2365146"/>
                  </a:lnTo>
                  <a:lnTo>
                    <a:pt x="592074" y="2392997"/>
                  </a:lnTo>
                  <a:lnTo>
                    <a:pt x="598525" y="2419540"/>
                  </a:lnTo>
                  <a:lnTo>
                    <a:pt x="614197" y="2441041"/>
                  </a:lnTo>
                  <a:lnTo>
                    <a:pt x="636841" y="2455354"/>
                  </a:lnTo>
                  <a:lnTo>
                    <a:pt x="664133" y="2460345"/>
                  </a:lnTo>
                  <a:lnTo>
                    <a:pt x="691565" y="2454808"/>
                  </a:lnTo>
                  <a:lnTo>
                    <a:pt x="713270" y="2440216"/>
                  </a:lnTo>
                  <a:lnTo>
                    <a:pt x="727544" y="2418257"/>
                  </a:lnTo>
                  <a:lnTo>
                    <a:pt x="732688" y="2390711"/>
                  </a:lnTo>
                  <a:close/>
                </a:path>
                <a:path w="1172845" h="4011295">
                  <a:moveTo>
                    <a:pt x="739228" y="3045345"/>
                  </a:moveTo>
                  <a:lnTo>
                    <a:pt x="734314" y="3018726"/>
                  </a:lnTo>
                  <a:lnTo>
                    <a:pt x="719670" y="2995955"/>
                  </a:lnTo>
                  <a:lnTo>
                    <a:pt x="697852" y="2979724"/>
                  </a:lnTo>
                  <a:lnTo>
                    <a:pt x="671398" y="2972752"/>
                  </a:lnTo>
                  <a:lnTo>
                    <a:pt x="644550" y="2976969"/>
                  </a:lnTo>
                  <a:lnTo>
                    <a:pt x="621792" y="2990989"/>
                  </a:lnTo>
                  <a:lnTo>
                    <a:pt x="605663" y="3012516"/>
                  </a:lnTo>
                  <a:lnTo>
                    <a:pt x="598665" y="3039224"/>
                  </a:lnTo>
                  <a:lnTo>
                    <a:pt x="602653" y="3068383"/>
                  </a:lnTo>
                  <a:lnTo>
                    <a:pt x="616762" y="3091815"/>
                  </a:lnTo>
                  <a:lnTo>
                    <a:pt x="639076" y="3107461"/>
                  </a:lnTo>
                  <a:lnTo>
                    <a:pt x="667689" y="3113265"/>
                  </a:lnTo>
                  <a:lnTo>
                    <a:pt x="694918" y="3108058"/>
                  </a:lnTo>
                  <a:lnTo>
                    <a:pt x="717448" y="3093529"/>
                  </a:lnTo>
                  <a:lnTo>
                    <a:pt x="732993" y="3071901"/>
                  </a:lnTo>
                  <a:lnTo>
                    <a:pt x="739228" y="3045345"/>
                  </a:lnTo>
                  <a:close/>
                </a:path>
                <a:path w="1172845" h="4011295">
                  <a:moveTo>
                    <a:pt x="740244" y="3692906"/>
                  </a:moveTo>
                  <a:lnTo>
                    <a:pt x="735406" y="3667023"/>
                  </a:lnTo>
                  <a:lnTo>
                    <a:pt x="721372" y="3645395"/>
                  </a:lnTo>
                  <a:lnTo>
                    <a:pt x="700405" y="3630384"/>
                  </a:lnTo>
                  <a:lnTo>
                    <a:pt x="674776" y="3624402"/>
                  </a:lnTo>
                  <a:lnTo>
                    <a:pt x="648792" y="3629012"/>
                  </a:lnTo>
                  <a:lnTo>
                    <a:pt x="627367" y="3642855"/>
                  </a:lnTo>
                  <a:lnTo>
                    <a:pt x="612660" y="3663848"/>
                  </a:lnTo>
                  <a:lnTo>
                    <a:pt x="607758" y="3685819"/>
                  </a:lnTo>
                  <a:lnTo>
                    <a:pt x="615492" y="3693922"/>
                  </a:lnTo>
                  <a:lnTo>
                    <a:pt x="648779" y="3729977"/>
                  </a:lnTo>
                  <a:lnTo>
                    <a:pt x="673315" y="3757498"/>
                  </a:lnTo>
                  <a:lnTo>
                    <a:pt x="698284" y="3753104"/>
                  </a:lnTo>
                  <a:lnTo>
                    <a:pt x="719874" y="3739426"/>
                  </a:lnTo>
                  <a:lnTo>
                    <a:pt x="734542" y="3718699"/>
                  </a:lnTo>
                  <a:lnTo>
                    <a:pt x="740244" y="3692906"/>
                  </a:lnTo>
                  <a:close/>
                </a:path>
                <a:path w="1172845" h="4011295">
                  <a:moveTo>
                    <a:pt x="779919" y="894829"/>
                  </a:moveTo>
                  <a:lnTo>
                    <a:pt x="774890" y="870559"/>
                  </a:lnTo>
                  <a:lnTo>
                    <a:pt x="760742" y="850366"/>
                  </a:lnTo>
                  <a:lnTo>
                    <a:pt x="740143" y="836841"/>
                  </a:lnTo>
                  <a:lnTo>
                    <a:pt x="715759" y="832561"/>
                  </a:lnTo>
                  <a:lnTo>
                    <a:pt x="692746" y="838314"/>
                  </a:lnTo>
                  <a:lnTo>
                    <a:pt x="674293" y="851966"/>
                  </a:lnTo>
                  <a:lnTo>
                    <a:pt x="666127" y="865187"/>
                  </a:lnTo>
                  <a:lnTo>
                    <a:pt x="662152" y="871639"/>
                  </a:lnTo>
                  <a:lnTo>
                    <a:pt x="658164" y="894829"/>
                  </a:lnTo>
                  <a:lnTo>
                    <a:pt x="658050" y="895438"/>
                  </a:lnTo>
                  <a:lnTo>
                    <a:pt x="662990" y="919162"/>
                  </a:lnTo>
                  <a:lnTo>
                    <a:pt x="675767" y="937844"/>
                  </a:lnTo>
                  <a:lnTo>
                    <a:pt x="694880" y="950048"/>
                  </a:lnTo>
                  <a:lnTo>
                    <a:pt x="718845" y="954328"/>
                  </a:lnTo>
                  <a:lnTo>
                    <a:pt x="742480" y="949579"/>
                  </a:lnTo>
                  <a:lnTo>
                    <a:pt x="761771" y="936866"/>
                  </a:lnTo>
                  <a:lnTo>
                    <a:pt x="774877" y="918019"/>
                  </a:lnTo>
                  <a:lnTo>
                    <a:pt x="779919" y="894829"/>
                  </a:lnTo>
                  <a:close/>
                </a:path>
                <a:path w="1172845" h="4011295">
                  <a:moveTo>
                    <a:pt x="785736" y="3494341"/>
                  </a:moveTo>
                  <a:lnTo>
                    <a:pt x="781443" y="3476002"/>
                  </a:lnTo>
                  <a:lnTo>
                    <a:pt x="770801" y="3461181"/>
                  </a:lnTo>
                  <a:lnTo>
                    <a:pt x="755421" y="3451415"/>
                  </a:lnTo>
                  <a:lnTo>
                    <a:pt x="736942" y="3448227"/>
                  </a:lnTo>
                  <a:lnTo>
                    <a:pt x="718743" y="3452596"/>
                  </a:lnTo>
                  <a:lnTo>
                    <a:pt x="703935" y="3463366"/>
                  </a:lnTo>
                  <a:lnTo>
                    <a:pt x="694131" y="3478809"/>
                  </a:lnTo>
                  <a:lnTo>
                    <a:pt x="691553" y="3493617"/>
                  </a:lnTo>
                  <a:lnTo>
                    <a:pt x="690930" y="3497211"/>
                  </a:lnTo>
                  <a:lnTo>
                    <a:pt x="695312" y="3515385"/>
                  </a:lnTo>
                  <a:lnTo>
                    <a:pt x="706005" y="3530130"/>
                  </a:lnTo>
                  <a:lnTo>
                    <a:pt x="721398" y="3539883"/>
                  </a:lnTo>
                  <a:lnTo>
                    <a:pt x="739724" y="3543109"/>
                  </a:lnTo>
                  <a:lnTo>
                    <a:pt x="758088" y="3538867"/>
                  </a:lnTo>
                  <a:lnTo>
                    <a:pt x="772833" y="3528250"/>
                  </a:lnTo>
                  <a:lnTo>
                    <a:pt x="782535" y="3512870"/>
                  </a:lnTo>
                  <a:lnTo>
                    <a:pt x="785736" y="3494341"/>
                  </a:lnTo>
                  <a:close/>
                </a:path>
                <a:path w="1172845" h="4011295">
                  <a:moveTo>
                    <a:pt x="792962" y="1541513"/>
                  </a:moveTo>
                  <a:lnTo>
                    <a:pt x="787641" y="1514030"/>
                  </a:lnTo>
                  <a:lnTo>
                    <a:pt x="773201" y="1492173"/>
                  </a:lnTo>
                  <a:lnTo>
                    <a:pt x="751370" y="1477708"/>
                  </a:lnTo>
                  <a:lnTo>
                    <a:pt x="723912" y="1472374"/>
                  </a:lnTo>
                  <a:lnTo>
                    <a:pt x="696671" y="1477556"/>
                  </a:lnTo>
                  <a:lnTo>
                    <a:pt x="674027" y="1492173"/>
                  </a:lnTo>
                  <a:lnTo>
                    <a:pt x="658571" y="1513674"/>
                  </a:lnTo>
                  <a:lnTo>
                    <a:pt x="652322" y="1540243"/>
                  </a:lnTo>
                  <a:lnTo>
                    <a:pt x="657758" y="1568094"/>
                  </a:lnTo>
                  <a:lnTo>
                    <a:pt x="673747" y="1591551"/>
                  </a:lnTo>
                  <a:lnTo>
                    <a:pt x="697204" y="1607566"/>
                  </a:lnTo>
                  <a:lnTo>
                    <a:pt x="725068" y="1613052"/>
                  </a:lnTo>
                  <a:lnTo>
                    <a:pt x="751598" y="1606842"/>
                  </a:lnTo>
                  <a:lnTo>
                    <a:pt x="773226" y="1591297"/>
                  </a:lnTo>
                  <a:lnTo>
                    <a:pt x="787742" y="1568754"/>
                  </a:lnTo>
                  <a:lnTo>
                    <a:pt x="792962" y="1541513"/>
                  </a:lnTo>
                  <a:close/>
                </a:path>
                <a:path w="1172845" h="4011295">
                  <a:moveTo>
                    <a:pt x="799388" y="2195919"/>
                  </a:moveTo>
                  <a:lnTo>
                    <a:pt x="794296" y="2169172"/>
                  </a:lnTo>
                  <a:lnTo>
                    <a:pt x="779614" y="2146922"/>
                  </a:lnTo>
                  <a:lnTo>
                    <a:pt x="757631" y="2131530"/>
                  </a:lnTo>
                  <a:lnTo>
                    <a:pt x="730669" y="2125357"/>
                  </a:lnTo>
                  <a:lnTo>
                    <a:pt x="702881" y="2129726"/>
                  </a:lnTo>
                  <a:lnTo>
                    <a:pt x="680440" y="2143366"/>
                  </a:lnTo>
                  <a:lnTo>
                    <a:pt x="665149" y="2164575"/>
                  </a:lnTo>
                  <a:lnTo>
                    <a:pt x="658837" y="2191677"/>
                  </a:lnTo>
                  <a:lnTo>
                    <a:pt x="663536" y="2220391"/>
                  </a:lnTo>
                  <a:lnTo>
                    <a:pt x="678434" y="2244090"/>
                  </a:lnTo>
                  <a:lnTo>
                    <a:pt x="701052" y="2260142"/>
                  </a:lnTo>
                  <a:lnTo>
                    <a:pt x="728929" y="2265908"/>
                  </a:lnTo>
                  <a:lnTo>
                    <a:pt x="755218" y="2260142"/>
                  </a:lnTo>
                  <a:lnTo>
                    <a:pt x="755421" y="2260142"/>
                  </a:lnTo>
                  <a:lnTo>
                    <a:pt x="777849" y="2244750"/>
                  </a:lnTo>
                  <a:lnTo>
                    <a:pt x="793330" y="2222500"/>
                  </a:lnTo>
                  <a:lnTo>
                    <a:pt x="799388" y="2195919"/>
                  </a:lnTo>
                  <a:close/>
                </a:path>
                <a:path w="1172845" h="4011295">
                  <a:moveTo>
                    <a:pt x="803021" y="2846628"/>
                  </a:moveTo>
                  <a:lnTo>
                    <a:pt x="797445" y="2819209"/>
                  </a:lnTo>
                  <a:lnTo>
                    <a:pt x="782802" y="2797530"/>
                  </a:lnTo>
                  <a:lnTo>
                    <a:pt x="760818" y="2783294"/>
                  </a:lnTo>
                  <a:lnTo>
                    <a:pt x="733247" y="2778214"/>
                  </a:lnTo>
                  <a:lnTo>
                    <a:pt x="706031" y="2783636"/>
                  </a:lnTo>
                  <a:lnTo>
                    <a:pt x="683641" y="2798343"/>
                  </a:lnTo>
                  <a:lnTo>
                    <a:pt x="668337" y="2820124"/>
                  </a:lnTo>
                  <a:lnTo>
                    <a:pt x="662444" y="2846628"/>
                  </a:lnTo>
                  <a:lnTo>
                    <a:pt x="662406" y="2846781"/>
                  </a:lnTo>
                  <a:lnTo>
                    <a:pt x="668147" y="2874670"/>
                  </a:lnTo>
                  <a:lnTo>
                    <a:pt x="684314" y="2897962"/>
                  </a:lnTo>
                  <a:lnTo>
                    <a:pt x="707885" y="2913672"/>
                  </a:lnTo>
                  <a:lnTo>
                    <a:pt x="735812" y="2918828"/>
                  </a:lnTo>
                  <a:lnTo>
                    <a:pt x="762292" y="2912326"/>
                  </a:lnTo>
                  <a:lnTo>
                    <a:pt x="783767" y="2896578"/>
                  </a:lnTo>
                  <a:lnTo>
                    <a:pt x="798055" y="2873908"/>
                  </a:lnTo>
                  <a:lnTo>
                    <a:pt x="802982" y="2846781"/>
                  </a:lnTo>
                  <a:lnTo>
                    <a:pt x="803021" y="2846628"/>
                  </a:lnTo>
                  <a:close/>
                </a:path>
                <a:path w="1172845" h="4011295">
                  <a:moveTo>
                    <a:pt x="855662" y="3952989"/>
                  </a:moveTo>
                  <a:lnTo>
                    <a:pt x="851966" y="3933101"/>
                  </a:lnTo>
                  <a:lnTo>
                    <a:pt x="841552" y="3916794"/>
                  </a:lnTo>
                  <a:lnTo>
                    <a:pt x="825855" y="3905542"/>
                  </a:lnTo>
                  <a:lnTo>
                    <a:pt x="806259" y="3900817"/>
                  </a:lnTo>
                  <a:lnTo>
                    <a:pt x="799934" y="3901808"/>
                  </a:lnTo>
                  <a:lnTo>
                    <a:pt x="853554" y="3962984"/>
                  </a:lnTo>
                  <a:lnTo>
                    <a:pt x="855662" y="3952989"/>
                  </a:lnTo>
                  <a:close/>
                </a:path>
                <a:path w="1172845" h="4011295">
                  <a:moveTo>
                    <a:pt x="859396" y="1345044"/>
                  </a:moveTo>
                  <a:lnTo>
                    <a:pt x="853160" y="1318348"/>
                  </a:lnTo>
                  <a:lnTo>
                    <a:pt x="841400" y="1301800"/>
                  </a:lnTo>
                  <a:lnTo>
                    <a:pt x="837311" y="1296022"/>
                  </a:lnTo>
                  <a:lnTo>
                    <a:pt x="814616" y="1280769"/>
                  </a:lnTo>
                  <a:lnTo>
                    <a:pt x="787908" y="1275334"/>
                  </a:lnTo>
                  <a:lnTo>
                    <a:pt x="761174" y="1281290"/>
                  </a:lnTo>
                  <a:lnTo>
                    <a:pt x="739305" y="1296822"/>
                  </a:lnTo>
                  <a:lnTo>
                    <a:pt x="724598" y="1319491"/>
                  </a:lnTo>
                  <a:lnTo>
                    <a:pt x="719378" y="1346885"/>
                  </a:lnTo>
                  <a:lnTo>
                    <a:pt x="724941" y="1374419"/>
                  </a:lnTo>
                  <a:lnTo>
                    <a:pt x="739749" y="1396199"/>
                  </a:lnTo>
                  <a:lnTo>
                    <a:pt x="761949" y="1410436"/>
                  </a:lnTo>
                  <a:lnTo>
                    <a:pt x="789724" y="1415338"/>
                  </a:lnTo>
                  <a:lnTo>
                    <a:pt x="816940" y="1409458"/>
                  </a:lnTo>
                  <a:lnTo>
                    <a:pt x="839254" y="1394155"/>
                  </a:lnTo>
                  <a:lnTo>
                    <a:pt x="854214" y="1371854"/>
                  </a:lnTo>
                  <a:lnTo>
                    <a:pt x="857224" y="1356296"/>
                  </a:lnTo>
                  <a:lnTo>
                    <a:pt x="859396" y="1345044"/>
                  </a:lnTo>
                  <a:close/>
                </a:path>
                <a:path w="1172845" h="4011295">
                  <a:moveTo>
                    <a:pt x="863269" y="1998294"/>
                  </a:moveTo>
                  <a:lnTo>
                    <a:pt x="857643" y="1971154"/>
                  </a:lnTo>
                  <a:lnTo>
                    <a:pt x="842746" y="1948853"/>
                  </a:lnTo>
                  <a:lnTo>
                    <a:pt x="820851" y="1933689"/>
                  </a:lnTo>
                  <a:lnTo>
                    <a:pt x="794207" y="1927961"/>
                  </a:lnTo>
                  <a:lnTo>
                    <a:pt x="767600" y="1933371"/>
                  </a:lnTo>
                  <a:lnTo>
                    <a:pt x="745058" y="1948383"/>
                  </a:lnTo>
                  <a:lnTo>
                    <a:pt x="729221" y="1970430"/>
                  </a:lnTo>
                  <a:lnTo>
                    <a:pt x="722731" y="1996960"/>
                  </a:lnTo>
                  <a:lnTo>
                    <a:pt x="727862" y="2024888"/>
                  </a:lnTo>
                  <a:lnTo>
                    <a:pt x="743445" y="2047887"/>
                  </a:lnTo>
                  <a:lnTo>
                    <a:pt x="766826" y="2063330"/>
                  </a:lnTo>
                  <a:lnTo>
                    <a:pt x="795375" y="2068639"/>
                  </a:lnTo>
                  <a:lnTo>
                    <a:pt x="822667" y="2062873"/>
                  </a:lnTo>
                  <a:lnTo>
                    <a:pt x="844232" y="2048027"/>
                  </a:lnTo>
                  <a:lnTo>
                    <a:pt x="858342" y="2025904"/>
                  </a:lnTo>
                  <a:lnTo>
                    <a:pt x="863269" y="1998294"/>
                  </a:lnTo>
                  <a:close/>
                </a:path>
                <a:path w="1172845" h="4011295">
                  <a:moveTo>
                    <a:pt x="869746" y="2651976"/>
                  </a:moveTo>
                  <a:lnTo>
                    <a:pt x="864171" y="2625433"/>
                  </a:lnTo>
                  <a:lnTo>
                    <a:pt x="849033" y="2602941"/>
                  </a:lnTo>
                  <a:lnTo>
                    <a:pt x="826897" y="2587244"/>
                  </a:lnTo>
                  <a:lnTo>
                    <a:pt x="800341" y="2580944"/>
                  </a:lnTo>
                  <a:lnTo>
                    <a:pt x="772414" y="2586240"/>
                  </a:lnTo>
                  <a:lnTo>
                    <a:pt x="749528" y="2601950"/>
                  </a:lnTo>
                  <a:lnTo>
                    <a:pt x="734225" y="2625433"/>
                  </a:lnTo>
                  <a:lnTo>
                    <a:pt x="729081" y="2654058"/>
                  </a:lnTo>
                  <a:lnTo>
                    <a:pt x="734999" y="2681274"/>
                  </a:lnTo>
                  <a:lnTo>
                    <a:pt x="749985" y="2702737"/>
                  </a:lnTo>
                  <a:lnTo>
                    <a:pt x="772210" y="2716707"/>
                  </a:lnTo>
                  <a:lnTo>
                    <a:pt x="799871" y="2721483"/>
                  </a:lnTo>
                  <a:lnTo>
                    <a:pt x="826985" y="2715704"/>
                  </a:lnTo>
                  <a:lnTo>
                    <a:pt x="849185" y="2700693"/>
                  </a:lnTo>
                  <a:lnTo>
                    <a:pt x="864184" y="2678696"/>
                  </a:lnTo>
                  <a:lnTo>
                    <a:pt x="869746" y="2651976"/>
                  </a:lnTo>
                  <a:close/>
                </a:path>
                <a:path w="1172845" h="4011295">
                  <a:moveTo>
                    <a:pt x="871169" y="3298914"/>
                  </a:moveTo>
                  <a:lnTo>
                    <a:pt x="865568" y="3273310"/>
                  </a:lnTo>
                  <a:lnTo>
                    <a:pt x="851090" y="3252216"/>
                  </a:lnTo>
                  <a:lnTo>
                    <a:pt x="829932" y="3237839"/>
                  </a:lnTo>
                  <a:lnTo>
                    <a:pt x="804329" y="3232391"/>
                  </a:lnTo>
                  <a:lnTo>
                    <a:pt x="777163" y="3237839"/>
                  </a:lnTo>
                  <a:lnTo>
                    <a:pt x="777303" y="3237839"/>
                  </a:lnTo>
                  <a:lnTo>
                    <a:pt x="755637" y="3252952"/>
                  </a:lnTo>
                  <a:lnTo>
                    <a:pt x="741438" y="3275457"/>
                  </a:lnTo>
                  <a:lnTo>
                    <a:pt x="737044" y="3302927"/>
                  </a:lnTo>
                  <a:lnTo>
                    <a:pt x="743292" y="3328632"/>
                  </a:lnTo>
                  <a:lnTo>
                    <a:pt x="758215" y="3349091"/>
                  </a:lnTo>
                  <a:lnTo>
                    <a:pt x="779767" y="3362414"/>
                  </a:lnTo>
                  <a:lnTo>
                    <a:pt x="805916" y="3366693"/>
                  </a:lnTo>
                  <a:lnTo>
                    <a:pt x="831697" y="3360724"/>
                  </a:lnTo>
                  <a:lnTo>
                    <a:pt x="852525" y="3346018"/>
                  </a:lnTo>
                  <a:lnTo>
                    <a:pt x="866368" y="3324707"/>
                  </a:lnTo>
                  <a:lnTo>
                    <a:pt x="871169" y="3298914"/>
                  </a:lnTo>
                  <a:close/>
                </a:path>
                <a:path w="1172845" h="4011295">
                  <a:moveTo>
                    <a:pt x="904722" y="1151572"/>
                  </a:moveTo>
                  <a:lnTo>
                    <a:pt x="900747" y="1128928"/>
                  </a:lnTo>
                  <a:lnTo>
                    <a:pt x="889063" y="1110564"/>
                  </a:lnTo>
                  <a:lnTo>
                    <a:pt x="888936" y="1110373"/>
                  </a:lnTo>
                  <a:lnTo>
                    <a:pt x="871245" y="1098003"/>
                  </a:lnTo>
                  <a:lnTo>
                    <a:pt x="871588" y="1098003"/>
                  </a:lnTo>
                  <a:lnTo>
                    <a:pt x="849020" y="1093343"/>
                  </a:lnTo>
                  <a:lnTo>
                    <a:pt x="826947" y="1098003"/>
                  </a:lnTo>
                  <a:lnTo>
                    <a:pt x="808723" y="1110564"/>
                  </a:lnTo>
                  <a:lnTo>
                    <a:pt x="796417" y="1128928"/>
                  </a:lnTo>
                  <a:lnTo>
                    <a:pt x="792086" y="1151026"/>
                  </a:lnTo>
                  <a:lnTo>
                    <a:pt x="796493" y="1171892"/>
                  </a:lnTo>
                  <a:lnTo>
                    <a:pt x="807999" y="1189075"/>
                  </a:lnTo>
                  <a:lnTo>
                    <a:pt x="825030" y="1201000"/>
                  </a:lnTo>
                  <a:lnTo>
                    <a:pt x="846023" y="1206055"/>
                  </a:lnTo>
                  <a:lnTo>
                    <a:pt x="868921" y="1202791"/>
                  </a:lnTo>
                  <a:lnTo>
                    <a:pt x="887399" y="1191641"/>
                  </a:lnTo>
                  <a:lnTo>
                    <a:pt x="899871" y="1174064"/>
                  </a:lnTo>
                  <a:lnTo>
                    <a:pt x="904722" y="1151572"/>
                  </a:lnTo>
                  <a:close/>
                </a:path>
                <a:path w="1172845" h="4011295">
                  <a:moveTo>
                    <a:pt x="913726" y="3752583"/>
                  </a:moveTo>
                  <a:lnTo>
                    <a:pt x="909040" y="3735552"/>
                  </a:lnTo>
                  <a:lnTo>
                    <a:pt x="898931" y="3722484"/>
                  </a:lnTo>
                  <a:lnTo>
                    <a:pt x="884466" y="3714305"/>
                  </a:lnTo>
                  <a:lnTo>
                    <a:pt x="866724" y="3711930"/>
                  </a:lnTo>
                  <a:lnTo>
                    <a:pt x="849591" y="3716007"/>
                  </a:lnTo>
                  <a:lnTo>
                    <a:pt x="835647" y="3725748"/>
                  </a:lnTo>
                  <a:lnTo>
                    <a:pt x="826249" y="3739743"/>
                  </a:lnTo>
                  <a:lnTo>
                    <a:pt x="822756" y="3756634"/>
                  </a:lnTo>
                  <a:lnTo>
                    <a:pt x="826731" y="3774541"/>
                  </a:lnTo>
                  <a:lnTo>
                    <a:pt x="837450" y="3789565"/>
                  </a:lnTo>
                  <a:lnTo>
                    <a:pt x="852855" y="3799725"/>
                  </a:lnTo>
                  <a:lnTo>
                    <a:pt x="870877" y="3803027"/>
                  </a:lnTo>
                  <a:lnTo>
                    <a:pt x="888796" y="3798405"/>
                  </a:lnTo>
                  <a:lnTo>
                    <a:pt x="902855" y="3787343"/>
                  </a:lnTo>
                  <a:lnTo>
                    <a:pt x="911644" y="3771506"/>
                  </a:lnTo>
                  <a:lnTo>
                    <a:pt x="913726" y="3752583"/>
                  </a:lnTo>
                  <a:close/>
                </a:path>
                <a:path w="1172845" h="4011295">
                  <a:moveTo>
                    <a:pt x="923480" y="1805317"/>
                  </a:moveTo>
                  <a:lnTo>
                    <a:pt x="919073" y="1777504"/>
                  </a:lnTo>
                  <a:lnTo>
                    <a:pt x="905421" y="1755076"/>
                  </a:lnTo>
                  <a:lnTo>
                    <a:pt x="884212" y="1739823"/>
                  </a:lnTo>
                  <a:lnTo>
                    <a:pt x="857110" y="1733575"/>
                  </a:lnTo>
                  <a:lnTo>
                    <a:pt x="828370" y="1738287"/>
                  </a:lnTo>
                  <a:lnTo>
                    <a:pt x="804710" y="1753196"/>
                  </a:lnTo>
                  <a:lnTo>
                    <a:pt x="788708" y="1775841"/>
                  </a:lnTo>
                  <a:lnTo>
                    <a:pt x="782980" y="1803742"/>
                  </a:lnTo>
                  <a:lnTo>
                    <a:pt x="788847" y="1830336"/>
                  </a:lnTo>
                  <a:lnTo>
                    <a:pt x="804189" y="1852663"/>
                  </a:lnTo>
                  <a:lnTo>
                    <a:pt x="826439" y="1868119"/>
                  </a:lnTo>
                  <a:lnTo>
                    <a:pt x="852995" y="1874139"/>
                  </a:lnTo>
                  <a:lnTo>
                    <a:pt x="879754" y="1869008"/>
                  </a:lnTo>
                  <a:lnTo>
                    <a:pt x="901979" y="1854301"/>
                  </a:lnTo>
                  <a:lnTo>
                    <a:pt x="917333" y="1832305"/>
                  </a:lnTo>
                  <a:lnTo>
                    <a:pt x="923480" y="1805317"/>
                  </a:lnTo>
                  <a:close/>
                </a:path>
                <a:path w="1172845" h="4011295">
                  <a:moveTo>
                    <a:pt x="930033" y="2453767"/>
                  </a:moveTo>
                  <a:lnTo>
                    <a:pt x="923556" y="2427262"/>
                  </a:lnTo>
                  <a:lnTo>
                    <a:pt x="907834" y="2405761"/>
                  </a:lnTo>
                  <a:lnTo>
                    <a:pt x="885177" y="2391422"/>
                  </a:lnTo>
                  <a:lnTo>
                    <a:pt x="857923" y="2386444"/>
                  </a:lnTo>
                  <a:lnTo>
                    <a:pt x="829373" y="2392464"/>
                  </a:lnTo>
                  <a:lnTo>
                    <a:pt x="807199" y="2408301"/>
                  </a:lnTo>
                  <a:lnTo>
                    <a:pt x="793292" y="2431885"/>
                  </a:lnTo>
                  <a:lnTo>
                    <a:pt x="789533" y="2461133"/>
                  </a:lnTo>
                  <a:lnTo>
                    <a:pt x="796734" y="2487752"/>
                  </a:lnTo>
                  <a:lnTo>
                    <a:pt x="813066" y="2509139"/>
                  </a:lnTo>
                  <a:lnTo>
                    <a:pt x="835952" y="2522982"/>
                  </a:lnTo>
                  <a:lnTo>
                    <a:pt x="862825" y="2526969"/>
                  </a:lnTo>
                  <a:lnTo>
                    <a:pt x="889279" y="2519730"/>
                  </a:lnTo>
                  <a:lnTo>
                    <a:pt x="910958" y="2503322"/>
                  </a:lnTo>
                  <a:lnTo>
                    <a:pt x="925372" y="2480424"/>
                  </a:lnTo>
                  <a:lnTo>
                    <a:pt x="930033" y="2453767"/>
                  </a:lnTo>
                  <a:close/>
                </a:path>
                <a:path w="1172845" h="4011295">
                  <a:moveTo>
                    <a:pt x="931875" y="3102114"/>
                  </a:moveTo>
                  <a:lnTo>
                    <a:pt x="926744" y="3079292"/>
                  </a:lnTo>
                  <a:lnTo>
                    <a:pt x="926109" y="3076410"/>
                  </a:lnTo>
                  <a:lnTo>
                    <a:pt x="911555" y="3055353"/>
                  </a:lnTo>
                  <a:lnTo>
                    <a:pt x="890384" y="3041065"/>
                  </a:lnTo>
                  <a:lnTo>
                    <a:pt x="864679" y="3035617"/>
                  </a:lnTo>
                  <a:lnTo>
                    <a:pt x="837704" y="3041065"/>
                  </a:lnTo>
                  <a:lnTo>
                    <a:pt x="815517" y="3056331"/>
                  </a:lnTo>
                  <a:lnTo>
                    <a:pt x="800646" y="3078784"/>
                  </a:lnTo>
                  <a:lnTo>
                    <a:pt x="795680" y="3105823"/>
                  </a:lnTo>
                  <a:lnTo>
                    <a:pt x="801585" y="3131439"/>
                  </a:lnTo>
                  <a:lnTo>
                    <a:pt x="816254" y="3152356"/>
                  </a:lnTo>
                  <a:lnTo>
                    <a:pt x="837565" y="3166516"/>
                  </a:lnTo>
                  <a:lnTo>
                    <a:pt x="863384" y="3171837"/>
                  </a:lnTo>
                  <a:lnTo>
                    <a:pt x="890536" y="3166516"/>
                  </a:lnTo>
                  <a:lnTo>
                    <a:pt x="912507" y="3151606"/>
                  </a:lnTo>
                  <a:lnTo>
                    <a:pt x="917651" y="3143732"/>
                  </a:lnTo>
                  <a:lnTo>
                    <a:pt x="927023" y="3129381"/>
                  </a:lnTo>
                  <a:lnTo>
                    <a:pt x="931875" y="3102114"/>
                  </a:lnTo>
                  <a:close/>
                </a:path>
                <a:path w="1172845" h="4011295">
                  <a:moveTo>
                    <a:pt x="934313" y="983310"/>
                  </a:moveTo>
                  <a:lnTo>
                    <a:pt x="929119" y="970495"/>
                  </a:lnTo>
                  <a:lnTo>
                    <a:pt x="909370" y="924331"/>
                  </a:lnTo>
                  <a:lnTo>
                    <a:pt x="907567" y="920318"/>
                  </a:lnTo>
                  <a:lnTo>
                    <a:pt x="900277" y="921626"/>
                  </a:lnTo>
                  <a:lnTo>
                    <a:pt x="889203" y="928751"/>
                  </a:lnTo>
                  <a:lnTo>
                    <a:pt x="881849" y="939660"/>
                  </a:lnTo>
                  <a:lnTo>
                    <a:pt x="879017" y="953579"/>
                  </a:lnTo>
                  <a:lnTo>
                    <a:pt x="881392" y="967486"/>
                  </a:lnTo>
                  <a:lnTo>
                    <a:pt x="888377" y="979043"/>
                  </a:lnTo>
                  <a:lnTo>
                    <a:pt x="898969" y="987145"/>
                  </a:lnTo>
                  <a:lnTo>
                    <a:pt x="912164" y="990650"/>
                  </a:lnTo>
                  <a:lnTo>
                    <a:pt x="926909" y="988174"/>
                  </a:lnTo>
                  <a:lnTo>
                    <a:pt x="934313" y="983310"/>
                  </a:lnTo>
                  <a:close/>
                </a:path>
                <a:path w="1172845" h="4011295">
                  <a:moveTo>
                    <a:pt x="947712" y="3997172"/>
                  </a:moveTo>
                  <a:lnTo>
                    <a:pt x="946429" y="3999230"/>
                  </a:lnTo>
                  <a:lnTo>
                    <a:pt x="944638" y="4011257"/>
                  </a:lnTo>
                  <a:lnTo>
                    <a:pt x="947712" y="3997172"/>
                  </a:lnTo>
                  <a:close/>
                </a:path>
                <a:path w="1172845" h="4011295">
                  <a:moveTo>
                    <a:pt x="972731" y="3559086"/>
                  </a:moveTo>
                  <a:lnTo>
                    <a:pt x="969187" y="3544278"/>
                  </a:lnTo>
                  <a:lnTo>
                    <a:pt x="960780" y="3532644"/>
                  </a:lnTo>
                  <a:lnTo>
                    <a:pt x="948524" y="3525113"/>
                  </a:lnTo>
                  <a:lnTo>
                    <a:pt x="933399" y="3522624"/>
                  </a:lnTo>
                  <a:lnTo>
                    <a:pt x="918578" y="3525875"/>
                  </a:lnTo>
                  <a:lnTo>
                    <a:pt x="906322" y="3534143"/>
                  </a:lnTo>
                  <a:lnTo>
                    <a:pt x="897966" y="3546132"/>
                  </a:lnTo>
                  <a:lnTo>
                    <a:pt x="894791" y="3560572"/>
                  </a:lnTo>
                  <a:lnTo>
                    <a:pt x="898448" y="3576040"/>
                  </a:lnTo>
                  <a:lnTo>
                    <a:pt x="908215" y="3589197"/>
                  </a:lnTo>
                  <a:lnTo>
                    <a:pt x="921943" y="3598024"/>
                  </a:lnTo>
                  <a:lnTo>
                    <a:pt x="937475" y="3600488"/>
                  </a:lnTo>
                  <a:lnTo>
                    <a:pt x="951611" y="3596170"/>
                  </a:lnTo>
                  <a:lnTo>
                    <a:pt x="963015" y="3586861"/>
                  </a:lnTo>
                  <a:lnTo>
                    <a:pt x="970470" y="3574021"/>
                  </a:lnTo>
                  <a:lnTo>
                    <a:pt x="972731" y="3559086"/>
                  </a:lnTo>
                  <a:close/>
                </a:path>
                <a:path w="1172845" h="4011295">
                  <a:moveTo>
                    <a:pt x="981938" y="1604657"/>
                  </a:moveTo>
                  <a:lnTo>
                    <a:pt x="975893" y="1580222"/>
                  </a:lnTo>
                  <a:lnTo>
                    <a:pt x="961351" y="1560741"/>
                  </a:lnTo>
                  <a:lnTo>
                    <a:pt x="940485" y="1548206"/>
                  </a:lnTo>
                  <a:lnTo>
                    <a:pt x="915530" y="1544624"/>
                  </a:lnTo>
                  <a:lnTo>
                    <a:pt x="903922" y="1547622"/>
                  </a:lnTo>
                  <a:lnTo>
                    <a:pt x="892390" y="1550593"/>
                  </a:lnTo>
                  <a:lnTo>
                    <a:pt x="873594" y="1564322"/>
                  </a:lnTo>
                  <a:lnTo>
                    <a:pt x="860971" y="1583855"/>
                  </a:lnTo>
                  <a:lnTo>
                    <a:pt x="856373" y="1607261"/>
                  </a:lnTo>
                  <a:lnTo>
                    <a:pt x="861491" y="1632013"/>
                  </a:lnTo>
                  <a:lnTo>
                    <a:pt x="875322" y="1652130"/>
                  </a:lnTo>
                  <a:lnTo>
                    <a:pt x="895743" y="1665516"/>
                  </a:lnTo>
                  <a:lnTo>
                    <a:pt x="920572" y="1670075"/>
                  </a:lnTo>
                  <a:lnTo>
                    <a:pt x="923467" y="1669415"/>
                  </a:lnTo>
                  <a:lnTo>
                    <a:pt x="945108" y="1664449"/>
                  </a:lnTo>
                  <a:lnTo>
                    <a:pt x="964895" y="1650212"/>
                  </a:lnTo>
                  <a:lnTo>
                    <a:pt x="977861" y="1629537"/>
                  </a:lnTo>
                  <a:lnTo>
                    <a:pt x="981938" y="1604657"/>
                  </a:lnTo>
                  <a:close/>
                </a:path>
                <a:path w="1172845" h="4011295">
                  <a:moveTo>
                    <a:pt x="992035" y="2907093"/>
                  </a:moveTo>
                  <a:lnTo>
                    <a:pt x="986536" y="2882506"/>
                  </a:lnTo>
                  <a:lnTo>
                    <a:pt x="972350" y="2862542"/>
                  </a:lnTo>
                  <a:lnTo>
                    <a:pt x="953706" y="2850629"/>
                  </a:lnTo>
                  <a:lnTo>
                    <a:pt x="951763" y="2849372"/>
                  </a:lnTo>
                  <a:lnTo>
                    <a:pt x="927061" y="2845168"/>
                  </a:lnTo>
                  <a:lnTo>
                    <a:pt x="902525" y="2851200"/>
                  </a:lnTo>
                  <a:lnTo>
                    <a:pt x="882904" y="2865805"/>
                  </a:lnTo>
                  <a:lnTo>
                    <a:pt x="870242" y="2886697"/>
                  </a:lnTo>
                  <a:lnTo>
                    <a:pt x="866584" y="2911640"/>
                  </a:lnTo>
                  <a:lnTo>
                    <a:pt x="873112" y="2935960"/>
                  </a:lnTo>
                  <a:lnTo>
                    <a:pt x="888072" y="2955264"/>
                  </a:lnTo>
                  <a:lnTo>
                    <a:pt x="909180" y="2967520"/>
                  </a:lnTo>
                  <a:lnTo>
                    <a:pt x="934135" y="2970733"/>
                  </a:lnTo>
                  <a:lnTo>
                    <a:pt x="936523" y="2970085"/>
                  </a:lnTo>
                  <a:lnTo>
                    <a:pt x="957135" y="2964383"/>
                  </a:lnTo>
                  <a:lnTo>
                    <a:pt x="975614" y="2950387"/>
                  </a:lnTo>
                  <a:lnTo>
                    <a:pt x="987831" y="2930639"/>
                  </a:lnTo>
                  <a:lnTo>
                    <a:pt x="992035" y="2907093"/>
                  </a:lnTo>
                  <a:close/>
                </a:path>
                <a:path w="1172845" h="4011295">
                  <a:moveTo>
                    <a:pt x="992720" y="2261451"/>
                  </a:moveTo>
                  <a:lnTo>
                    <a:pt x="987704" y="2234577"/>
                  </a:lnTo>
                  <a:lnTo>
                    <a:pt x="987640" y="2234222"/>
                  </a:lnTo>
                  <a:lnTo>
                    <a:pt x="978763" y="2220633"/>
                  </a:lnTo>
                  <a:lnTo>
                    <a:pt x="972934" y="2211705"/>
                  </a:lnTo>
                  <a:lnTo>
                    <a:pt x="951026" y="2196363"/>
                  </a:lnTo>
                  <a:lnTo>
                    <a:pt x="924318" y="2190712"/>
                  </a:lnTo>
                  <a:lnTo>
                    <a:pt x="897610" y="2196515"/>
                  </a:lnTo>
                  <a:lnTo>
                    <a:pt x="875284" y="2212060"/>
                  </a:lnTo>
                  <a:lnTo>
                    <a:pt x="860094" y="2234577"/>
                  </a:lnTo>
                  <a:lnTo>
                    <a:pt x="854748" y="2261298"/>
                  </a:lnTo>
                  <a:lnTo>
                    <a:pt x="860793" y="2287409"/>
                  </a:lnTo>
                  <a:lnTo>
                    <a:pt x="860907" y="2287892"/>
                  </a:lnTo>
                  <a:lnTo>
                    <a:pt x="876617" y="2309571"/>
                  </a:lnTo>
                  <a:lnTo>
                    <a:pt x="899375" y="2323935"/>
                  </a:lnTo>
                  <a:lnTo>
                    <a:pt x="926630" y="2328634"/>
                  </a:lnTo>
                  <a:lnTo>
                    <a:pt x="952474" y="2322830"/>
                  </a:lnTo>
                  <a:lnTo>
                    <a:pt x="973302" y="2308479"/>
                  </a:lnTo>
                  <a:lnTo>
                    <a:pt x="980046" y="2298344"/>
                  </a:lnTo>
                  <a:lnTo>
                    <a:pt x="987323" y="2287409"/>
                  </a:lnTo>
                  <a:lnTo>
                    <a:pt x="992720" y="2261451"/>
                  </a:lnTo>
                  <a:close/>
                </a:path>
                <a:path w="1172845" h="4011295">
                  <a:moveTo>
                    <a:pt x="1033957" y="1268590"/>
                  </a:moveTo>
                  <a:lnTo>
                    <a:pt x="1031608" y="1260398"/>
                  </a:lnTo>
                  <a:lnTo>
                    <a:pt x="1016431" y="1210551"/>
                  </a:lnTo>
                  <a:lnTo>
                    <a:pt x="1005890" y="1178001"/>
                  </a:lnTo>
                  <a:lnTo>
                    <a:pt x="996048" y="1191260"/>
                  </a:lnTo>
                  <a:lnTo>
                    <a:pt x="990841" y="1212189"/>
                  </a:lnTo>
                  <a:lnTo>
                    <a:pt x="994257" y="1234770"/>
                  </a:lnTo>
                  <a:lnTo>
                    <a:pt x="1005814" y="1253566"/>
                  </a:lnTo>
                  <a:lnTo>
                    <a:pt x="1023467" y="1266355"/>
                  </a:lnTo>
                  <a:lnTo>
                    <a:pt x="1033957" y="1268590"/>
                  </a:lnTo>
                  <a:close/>
                </a:path>
                <a:path w="1172845" h="4011295">
                  <a:moveTo>
                    <a:pt x="1034338" y="1412138"/>
                  </a:moveTo>
                  <a:lnTo>
                    <a:pt x="1030922" y="1391831"/>
                  </a:lnTo>
                  <a:lnTo>
                    <a:pt x="1020775" y="1375854"/>
                  </a:lnTo>
                  <a:lnTo>
                    <a:pt x="1005052" y="1365364"/>
                  </a:lnTo>
                  <a:lnTo>
                    <a:pt x="984885" y="1361528"/>
                  </a:lnTo>
                  <a:lnTo>
                    <a:pt x="964552" y="1365364"/>
                  </a:lnTo>
                  <a:lnTo>
                    <a:pt x="964780" y="1365364"/>
                  </a:lnTo>
                  <a:lnTo>
                    <a:pt x="948524" y="1375854"/>
                  </a:lnTo>
                  <a:lnTo>
                    <a:pt x="937450" y="1391602"/>
                  </a:lnTo>
                  <a:lnTo>
                    <a:pt x="933284" y="1411020"/>
                  </a:lnTo>
                  <a:lnTo>
                    <a:pt x="937323" y="1430274"/>
                  </a:lnTo>
                  <a:lnTo>
                    <a:pt x="948410" y="1446644"/>
                  </a:lnTo>
                  <a:lnTo>
                    <a:pt x="964565" y="1458087"/>
                  </a:lnTo>
                  <a:lnTo>
                    <a:pt x="983780" y="1462570"/>
                  </a:lnTo>
                  <a:lnTo>
                    <a:pt x="1003338" y="1458874"/>
                  </a:lnTo>
                  <a:lnTo>
                    <a:pt x="1019327" y="1448206"/>
                  </a:lnTo>
                  <a:lnTo>
                    <a:pt x="1030185" y="1432102"/>
                  </a:lnTo>
                  <a:lnTo>
                    <a:pt x="1034338" y="1412138"/>
                  </a:lnTo>
                  <a:close/>
                </a:path>
                <a:path w="1172845" h="4011295">
                  <a:moveTo>
                    <a:pt x="1049655" y="2064270"/>
                  </a:moveTo>
                  <a:lnTo>
                    <a:pt x="1045210" y="2042477"/>
                  </a:lnTo>
                  <a:lnTo>
                    <a:pt x="1033094" y="2024151"/>
                  </a:lnTo>
                  <a:lnTo>
                    <a:pt x="1015174" y="2011222"/>
                  </a:lnTo>
                  <a:lnTo>
                    <a:pt x="993279" y="2005596"/>
                  </a:lnTo>
                  <a:lnTo>
                    <a:pt x="969365" y="2008847"/>
                  </a:lnTo>
                  <a:lnTo>
                    <a:pt x="968324" y="2009470"/>
                  </a:lnTo>
                  <a:lnTo>
                    <a:pt x="949706" y="2020468"/>
                  </a:lnTo>
                  <a:lnTo>
                    <a:pt x="936193" y="2038769"/>
                  </a:lnTo>
                  <a:lnTo>
                    <a:pt x="930681" y="2062060"/>
                  </a:lnTo>
                  <a:lnTo>
                    <a:pt x="934656" y="2085746"/>
                  </a:lnTo>
                  <a:lnTo>
                    <a:pt x="946937" y="2105482"/>
                  </a:lnTo>
                  <a:lnTo>
                    <a:pt x="965568" y="2119096"/>
                  </a:lnTo>
                  <a:lnTo>
                    <a:pt x="975131" y="2121331"/>
                  </a:lnTo>
                  <a:lnTo>
                    <a:pt x="988517" y="2124443"/>
                  </a:lnTo>
                  <a:lnTo>
                    <a:pt x="1011275" y="2119719"/>
                  </a:lnTo>
                  <a:lnTo>
                    <a:pt x="1030820" y="2106371"/>
                  </a:lnTo>
                  <a:lnTo>
                    <a:pt x="1044511" y="2087003"/>
                  </a:lnTo>
                  <a:lnTo>
                    <a:pt x="1049655" y="2064270"/>
                  </a:lnTo>
                  <a:close/>
                </a:path>
                <a:path w="1172845" h="4011295">
                  <a:moveTo>
                    <a:pt x="1051433" y="2710688"/>
                  </a:moveTo>
                  <a:lnTo>
                    <a:pt x="1046772" y="2689898"/>
                  </a:lnTo>
                  <a:lnTo>
                    <a:pt x="1035037" y="2672842"/>
                  </a:lnTo>
                  <a:lnTo>
                    <a:pt x="1017854" y="2661094"/>
                  </a:lnTo>
                  <a:lnTo>
                    <a:pt x="996797" y="2656294"/>
                  </a:lnTo>
                  <a:lnTo>
                    <a:pt x="973988" y="2659824"/>
                  </a:lnTo>
                  <a:lnTo>
                    <a:pt x="969175" y="2662821"/>
                  </a:lnTo>
                  <a:lnTo>
                    <a:pt x="955636" y="2671229"/>
                  </a:lnTo>
                  <a:lnTo>
                    <a:pt x="943343" y="2688983"/>
                  </a:lnTo>
                  <a:lnTo>
                    <a:pt x="938720" y="2711551"/>
                  </a:lnTo>
                  <a:lnTo>
                    <a:pt x="942987" y="2734132"/>
                  </a:lnTo>
                  <a:lnTo>
                    <a:pt x="955065" y="2752496"/>
                  </a:lnTo>
                  <a:lnTo>
                    <a:pt x="973086" y="2764790"/>
                  </a:lnTo>
                  <a:lnTo>
                    <a:pt x="995210" y="2769108"/>
                  </a:lnTo>
                  <a:lnTo>
                    <a:pt x="1017219" y="2764167"/>
                  </a:lnTo>
                  <a:lnTo>
                    <a:pt x="1035291" y="2751366"/>
                  </a:lnTo>
                  <a:lnTo>
                    <a:pt x="1047381" y="2732836"/>
                  </a:lnTo>
                  <a:lnTo>
                    <a:pt x="1051433" y="2710688"/>
                  </a:lnTo>
                  <a:close/>
                </a:path>
                <a:path w="1172845" h="4011295">
                  <a:moveTo>
                    <a:pt x="1051801" y="3368814"/>
                  </a:moveTo>
                  <a:lnTo>
                    <a:pt x="1048880" y="3347834"/>
                  </a:lnTo>
                  <a:lnTo>
                    <a:pt x="1038186" y="3330143"/>
                  </a:lnTo>
                  <a:lnTo>
                    <a:pt x="1021600" y="3317773"/>
                  </a:lnTo>
                  <a:lnTo>
                    <a:pt x="1000988" y="3312807"/>
                  </a:lnTo>
                  <a:lnTo>
                    <a:pt x="980008" y="3316592"/>
                  </a:lnTo>
                  <a:lnTo>
                    <a:pt x="962926" y="3327933"/>
                  </a:lnTo>
                  <a:lnTo>
                    <a:pt x="951534" y="3345053"/>
                  </a:lnTo>
                  <a:lnTo>
                    <a:pt x="947610" y="3366185"/>
                  </a:lnTo>
                  <a:lnTo>
                    <a:pt x="951826" y="3385870"/>
                  </a:lnTo>
                  <a:lnTo>
                    <a:pt x="962698" y="3401923"/>
                  </a:lnTo>
                  <a:lnTo>
                    <a:pt x="978712" y="3412833"/>
                  </a:lnTo>
                  <a:lnTo>
                    <a:pt x="998385" y="3417112"/>
                  </a:lnTo>
                  <a:lnTo>
                    <a:pt x="1018273" y="3413709"/>
                  </a:lnTo>
                  <a:lnTo>
                    <a:pt x="1034846" y="3403574"/>
                  </a:lnTo>
                  <a:lnTo>
                    <a:pt x="1046556" y="3388118"/>
                  </a:lnTo>
                  <a:lnTo>
                    <a:pt x="1051801" y="3368814"/>
                  </a:lnTo>
                  <a:close/>
                </a:path>
                <a:path w="1172845" h="4011295">
                  <a:moveTo>
                    <a:pt x="1101407" y="1868500"/>
                  </a:moveTo>
                  <a:lnTo>
                    <a:pt x="1097280" y="1848980"/>
                  </a:lnTo>
                  <a:lnTo>
                    <a:pt x="1086078" y="1832559"/>
                  </a:lnTo>
                  <a:lnTo>
                    <a:pt x="1069771" y="1821192"/>
                  </a:lnTo>
                  <a:lnTo>
                    <a:pt x="1050277" y="1816849"/>
                  </a:lnTo>
                  <a:lnTo>
                    <a:pt x="1030516" y="1820672"/>
                  </a:lnTo>
                  <a:lnTo>
                    <a:pt x="1014437" y="1831492"/>
                  </a:lnTo>
                  <a:lnTo>
                    <a:pt x="1003579" y="1847761"/>
                  </a:lnTo>
                  <a:lnTo>
                    <a:pt x="999464" y="1867954"/>
                  </a:lnTo>
                  <a:lnTo>
                    <a:pt x="1003096" y="1888286"/>
                  </a:lnTo>
                  <a:lnTo>
                    <a:pt x="1013523" y="1904403"/>
                  </a:lnTo>
                  <a:lnTo>
                    <a:pt x="1029500" y="1915007"/>
                  </a:lnTo>
                  <a:lnTo>
                    <a:pt x="1049743" y="1918830"/>
                  </a:lnTo>
                  <a:lnTo>
                    <a:pt x="1069378" y="1915007"/>
                  </a:lnTo>
                  <a:lnTo>
                    <a:pt x="1069771" y="1915007"/>
                  </a:lnTo>
                  <a:lnTo>
                    <a:pt x="1086332" y="1904161"/>
                  </a:lnTo>
                  <a:lnTo>
                    <a:pt x="1097292" y="1888286"/>
                  </a:lnTo>
                  <a:lnTo>
                    <a:pt x="1101407" y="1868500"/>
                  </a:lnTo>
                  <a:close/>
                </a:path>
                <a:path w="1172845" h="4011295">
                  <a:moveTo>
                    <a:pt x="1105115" y="2518880"/>
                  </a:moveTo>
                  <a:lnTo>
                    <a:pt x="1102258" y="2498394"/>
                  </a:lnTo>
                  <a:lnTo>
                    <a:pt x="1092428" y="2481796"/>
                  </a:lnTo>
                  <a:lnTo>
                    <a:pt x="1076921" y="2470480"/>
                  </a:lnTo>
                  <a:lnTo>
                    <a:pt x="1056995" y="2465857"/>
                  </a:lnTo>
                  <a:lnTo>
                    <a:pt x="1036764" y="2469045"/>
                  </a:lnTo>
                  <a:lnTo>
                    <a:pt x="1019898" y="2479192"/>
                  </a:lnTo>
                  <a:lnTo>
                    <a:pt x="1008138" y="2494737"/>
                  </a:lnTo>
                  <a:lnTo>
                    <a:pt x="1003185" y="2514155"/>
                  </a:lnTo>
                  <a:lnTo>
                    <a:pt x="1006525" y="2533662"/>
                  </a:lnTo>
                  <a:lnTo>
                    <a:pt x="1017104" y="2550515"/>
                  </a:lnTo>
                  <a:lnTo>
                    <a:pt x="1033005" y="2562618"/>
                  </a:lnTo>
                  <a:lnTo>
                    <a:pt x="1052283" y="2567851"/>
                  </a:lnTo>
                  <a:lnTo>
                    <a:pt x="1072108" y="2564841"/>
                  </a:lnTo>
                  <a:lnTo>
                    <a:pt x="1088644" y="2554643"/>
                  </a:lnTo>
                  <a:lnTo>
                    <a:pt x="1100213" y="2538793"/>
                  </a:lnTo>
                  <a:lnTo>
                    <a:pt x="1105115" y="2518880"/>
                  </a:lnTo>
                  <a:close/>
                </a:path>
                <a:path w="1172845" h="4011295">
                  <a:moveTo>
                    <a:pt x="1110627" y="3164840"/>
                  </a:moveTo>
                  <a:lnTo>
                    <a:pt x="1106119" y="3147720"/>
                  </a:lnTo>
                  <a:lnTo>
                    <a:pt x="1094333" y="3132378"/>
                  </a:lnTo>
                  <a:lnTo>
                    <a:pt x="1077544" y="3122396"/>
                  </a:lnTo>
                  <a:lnTo>
                    <a:pt x="1057490" y="3119310"/>
                  </a:lnTo>
                  <a:lnTo>
                    <a:pt x="1037742" y="3123933"/>
                  </a:lnTo>
                  <a:lnTo>
                    <a:pt x="1022477" y="3135134"/>
                  </a:lnTo>
                  <a:lnTo>
                    <a:pt x="1012875" y="3151594"/>
                  </a:lnTo>
                  <a:lnTo>
                    <a:pt x="1010119" y="3171990"/>
                  </a:lnTo>
                  <a:lnTo>
                    <a:pt x="1015060" y="3191662"/>
                  </a:lnTo>
                  <a:lnTo>
                    <a:pt x="1026604" y="3207347"/>
                  </a:lnTo>
                  <a:lnTo>
                    <a:pt x="1043038" y="3217443"/>
                  </a:lnTo>
                  <a:lnTo>
                    <a:pt x="1062609" y="3220351"/>
                  </a:lnTo>
                  <a:lnTo>
                    <a:pt x="1081659" y="3215017"/>
                  </a:lnTo>
                  <a:lnTo>
                    <a:pt x="1097419" y="3202876"/>
                  </a:lnTo>
                  <a:lnTo>
                    <a:pt x="1107414" y="3186887"/>
                  </a:lnTo>
                  <a:lnTo>
                    <a:pt x="1108100" y="3182315"/>
                  </a:lnTo>
                  <a:lnTo>
                    <a:pt x="1110627" y="3164840"/>
                  </a:lnTo>
                  <a:close/>
                </a:path>
                <a:path w="1172845" h="4011295">
                  <a:moveTo>
                    <a:pt x="1131798" y="1722526"/>
                  </a:moveTo>
                  <a:lnTo>
                    <a:pt x="1130490" y="1713280"/>
                  </a:lnTo>
                  <a:lnTo>
                    <a:pt x="1123734" y="1669669"/>
                  </a:lnTo>
                  <a:lnTo>
                    <a:pt x="1116507" y="1626438"/>
                  </a:lnTo>
                  <a:lnTo>
                    <a:pt x="1115021" y="1618272"/>
                  </a:lnTo>
                  <a:lnTo>
                    <a:pt x="1095006" y="1622361"/>
                  </a:lnTo>
                  <a:lnTo>
                    <a:pt x="1077912" y="1634020"/>
                  </a:lnTo>
                  <a:lnTo>
                    <a:pt x="1066190" y="1651241"/>
                  </a:lnTo>
                  <a:lnTo>
                    <a:pt x="1061745" y="1672094"/>
                  </a:lnTo>
                  <a:lnTo>
                    <a:pt x="1065707" y="1693176"/>
                  </a:lnTo>
                  <a:lnTo>
                    <a:pt x="1077036" y="1710309"/>
                  </a:lnTo>
                  <a:lnTo>
                    <a:pt x="1093939" y="1721751"/>
                  </a:lnTo>
                  <a:lnTo>
                    <a:pt x="1094346" y="1721751"/>
                  </a:lnTo>
                  <a:lnTo>
                    <a:pt x="1114793" y="1725891"/>
                  </a:lnTo>
                  <a:lnTo>
                    <a:pt x="1131798" y="1722526"/>
                  </a:lnTo>
                  <a:close/>
                </a:path>
                <a:path w="1172845" h="4011295">
                  <a:moveTo>
                    <a:pt x="1140650" y="2929090"/>
                  </a:moveTo>
                  <a:lnTo>
                    <a:pt x="1091133" y="2940380"/>
                  </a:lnTo>
                  <a:lnTo>
                    <a:pt x="1077785" y="2974149"/>
                  </a:lnTo>
                  <a:lnTo>
                    <a:pt x="1081849" y="2992475"/>
                  </a:lnTo>
                  <a:lnTo>
                    <a:pt x="1092314" y="3007410"/>
                  </a:lnTo>
                  <a:lnTo>
                    <a:pt x="1107554" y="3017393"/>
                  </a:lnTo>
                  <a:lnTo>
                    <a:pt x="1125931" y="3020834"/>
                  </a:lnTo>
                  <a:lnTo>
                    <a:pt x="1130147" y="3019895"/>
                  </a:lnTo>
                  <a:lnTo>
                    <a:pt x="1136192" y="2969234"/>
                  </a:lnTo>
                  <a:lnTo>
                    <a:pt x="1140548" y="2930017"/>
                  </a:lnTo>
                  <a:lnTo>
                    <a:pt x="1140650" y="2929090"/>
                  </a:lnTo>
                  <a:close/>
                </a:path>
                <a:path w="1172845" h="4011295">
                  <a:moveTo>
                    <a:pt x="1158557" y="2735084"/>
                  </a:moveTo>
                  <a:lnTo>
                    <a:pt x="1151483" y="2740279"/>
                  </a:lnTo>
                  <a:lnTo>
                    <a:pt x="1139647" y="2758059"/>
                  </a:lnTo>
                  <a:lnTo>
                    <a:pt x="1135519" y="2778556"/>
                  </a:lnTo>
                  <a:lnTo>
                    <a:pt x="1140371" y="2799207"/>
                  </a:lnTo>
                  <a:lnTo>
                    <a:pt x="1151966" y="2815209"/>
                  </a:lnTo>
                  <a:lnTo>
                    <a:pt x="1152194" y="2812758"/>
                  </a:lnTo>
                  <a:lnTo>
                    <a:pt x="1156563" y="2761246"/>
                  </a:lnTo>
                  <a:lnTo>
                    <a:pt x="1158557" y="2735084"/>
                  </a:lnTo>
                  <a:close/>
                </a:path>
                <a:path w="1172845" h="4011295">
                  <a:moveTo>
                    <a:pt x="1171562" y="2176234"/>
                  </a:moveTo>
                  <a:lnTo>
                    <a:pt x="1171346" y="2168969"/>
                  </a:lnTo>
                  <a:lnTo>
                    <a:pt x="1169441" y="2121814"/>
                  </a:lnTo>
                  <a:lnTo>
                    <a:pt x="1167041" y="2075014"/>
                  </a:lnTo>
                  <a:lnTo>
                    <a:pt x="1166926" y="2073084"/>
                  </a:lnTo>
                  <a:lnTo>
                    <a:pt x="1164196" y="2073656"/>
                  </a:lnTo>
                  <a:lnTo>
                    <a:pt x="1146530" y="2086419"/>
                  </a:lnTo>
                  <a:lnTo>
                    <a:pt x="1134948" y="2105202"/>
                  </a:lnTo>
                  <a:lnTo>
                    <a:pt x="1131481" y="2127808"/>
                  </a:lnTo>
                  <a:lnTo>
                    <a:pt x="1136650" y="2148738"/>
                  </a:lnTo>
                  <a:lnTo>
                    <a:pt x="1148702" y="2165058"/>
                  </a:lnTo>
                  <a:lnTo>
                    <a:pt x="1166202" y="2175446"/>
                  </a:lnTo>
                  <a:lnTo>
                    <a:pt x="1171562" y="2176234"/>
                  </a:lnTo>
                  <a:close/>
                </a:path>
                <a:path w="1172845" h="4011295">
                  <a:moveTo>
                    <a:pt x="1172832" y="2322258"/>
                  </a:moveTo>
                  <a:lnTo>
                    <a:pt x="1169136" y="2301075"/>
                  </a:lnTo>
                  <a:lnTo>
                    <a:pt x="1157770" y="2283663"/>
                  </a:lnTo>
                  <a:lnTo>
                    <a:pt x="1140599" y="2271928"/>
                  </a:lnTo>
                  <a:lnTo>
                    <a:pt x="1119492" y="2267775"/>
                  </a:lnTo>
                  <a:lnTo>
                    <a:pt x="1099616" y="2271928"/>
                  </a:lnTo>
                  <a:lnTo>
                    <a:pt x="1083310" y="2282761"/>
                  </a:lnTo>
                  <a:lnTo>
                    <a:pt x="1072045" y="2298814"/>
                  </a:lnTo>
                  <a:lnTo>
                    <a:pt x="1067422" y="2318537"/>
                  </a:lnTo>
                  <a:lnTo>
                    <a:pt x="1071118" y="2339746"/>
                  </a:lnTo>
                  <a:lnTo>
                    <a:pt x="1082509" y="2357234"/>
                  </a:lnTo>
                  <a:lnTo>
                    <a:pt x="1099781" y="2369058"/>
                  </a:lnTo>
                  <a:lnTo>
                    <a:pt x="1120851" y="2373236"/>
                  </a:lnTo>
                  <a:lnTo>
                    <a:pt x="1140625" y="2369058"/>
                  </a:lnTo>
                  <a:lnTo>
                    <a:pt x="1156970" y="2358098"/>
                  </a:lnTo>
                  <a:lnTo>
                    <a:pt x="1168247" y="2341969"/>
                  </a:lnTo>
                  <a:lnTo>
                    <a:pt x="1172832" y="2322258"/>
                  </a:lnTo>
                  <a:close/>
                </a:path>
              </a:pathLst>
            </a:custGeom>
            <a:solidFill>
              <a:srgbClr val="ECAF00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3130922" y="1954809"/>
              <a:ext cx="1303655" cy="2028825"/>
            </a:xfrm>
            <a:custGeom>
              <a:avLst/>
              <a:gdLst/>
              <a:ahLst/>
              <a:cxnLst/>
              <a:rect l="l" t="t" r="r" b="b"/>
              <a:pathLst>
                <a:path w="1303654" h="2028825">
                  <a:moveTo>
                    <a:pt x="1142258" y="276669"/>
                  </a:moveTo>
                  <a:lnTo>
                    <a:pt x="1129626" y="279641"/>
                  </a:lnTo>
                  <a:lnTo>
                    <a:pt x="1119862" y="286016"/>
                  </a:lnTo>
                  <a:lnTo>
                    <a:pt x="1113223" y="295611"/>
                  </a:lnTo>
                  <a:lnTo>
                    <a:pt x="1109962" y="308241"/>
                  </a:lnTo>
                  <a:lnTo>
                    <a:pt x="1111933" y="321772"/>
                  </a:lnTo>
                  <a:lnTo>
                    <a:pt x="1119457" y="333459"/>
                  </a:lnTo>
                  <a:lnTo>
                    <a:pt x="1130642" y="340890"/>
                  </a:lnTo>
                  <a:lnTo>
                    <a:pt x="1143592" y="341655"/>
                  </a:lnTo>
                  <a:lnTo>
                    <a:pt x="1153121" y="337659"/>
                  </a:lnTo>
                  <a:lnTo>
                    <a:pt x="1157617" y="334573"/>
                  </a:lnTo>
                  <a:lnTo>
                    <a:pt x="1160733" y="318886"/>
                  </a:lnTo>
                  <a:lnTo>
                    <a:pt x="1168687" y="292710"/>
                  </a:lnTo>
                  <a:lnTo>
                    <a:pt x="1166123" y="287643"/>
                  </a:lnTo>
                  <a:lnTo>
                    <a:pt x="1155289" y="278966"/>
                  </a:lnTo>
                  <a:lnTo>
                    <a:pt x="1142258" y="276669"/>
                  </a:lnTo>
                  <a:close/>
                </a:path>
                <a:path w="1303654" h="2028825">
                  <a:moveTo>
                    <a:pt x="1279164" y="1188694"/>
                  </a:moveTo>
                  <a:lnTo>
                    <a:pt x="1266350" y="1191422"/>
                  </a:lnTo>
                  <a:lnTo>
                    <a:pt x="1255409" y="1199067"/>
                  </a:lnTo>
                  <a:lnTo>
                    <a:pt x="1247736" y="1210222"/>
                  </a:lnTo>
                  <a:lnTo>
                    <a:pt x="1244722" y="1223479"/>
                  </a:lnTo>
                  <a:lnTo>
                    <a:pt x="1247095" y="1237179"/>
                  </a:lnTo>
                  <a:lnTo>
                    <a:pt x="1254107" y="1248062"/>
                  </a:lnTo>
                  <a:lnTo>
                    <a:pt x="1264882" y="1255242"/>
                  </a:lnTo>
                  <a:lnTo>
                    <a:pt x="1278542" y="1257833"/>
                  </a:lnTo>
                  <a:lnTo>
                    <a:pt x="1291933" y="1255074"/>
                  </a:lnTo>
                  <a:lnTo>
                    <a:pt x="1301178" y="1248982"/>
                  </a:lnTo>
                  <a:lnTo>
                    <a:pt x="1303431" y="1206590"/>
                  </a:lnTo>
                  <a:lnTo>
                    <a:pt x="1303464" y="1200600"/>
                  </a:lnTo>
                  <a:lnTo>
                    <a:pt x="1303029" y="1199978"/>
                  </a:lnTo>
                  <a:lnTo>
                    <a:pt x="1291894" y="1191896"/>
                  </a:lnTo>
                  <a:lnTo>
                    <a:pt x="1279164" y="1188694"/>
                  </a:lnTo>
                  <a:close/>
                </a:path>
                <a:path w="1303654" h="2028825">
                  <a:moveTo>
                    <a:pt x="1213112" y="726135"/>
                  </a:moveTo>
                  <a:lnTo>
                    <a:pt x="1198836" y="729147"/>
                  </a:lnTo>
                  <a:lnTo>
                    <a:pt x="1186737" y="737173"/>
                  </a:lnTo>
                  <a:lnTo>
                    <a:pt x="1178072" y="749011"/>
                  </a:lnTo>
                  <a:lnTo>
                    <a:pt x="1174097" y="763460"/>
                  </a:lnTo>
                  <a:lnTo>
                    <a:pt x="1175842" y="780076"/>
                  </a:lnTo>
                  <a:lnTo>
                    <a:pt x="1183281" y="793464"/>
                  </a:lnTo>
                  <a:lnTo>
                    <a:pt x="1195495" y="802565"/>
                  </a:lnTo>
                  <a:lnTo>
                    <a:pt x="1211562" y="806323"/>
                  </a:lnTo>
                  <a:lnTo>
                    <a:pt x="1227706" y="803731"/>
                  </a:lnTo>
                  <a:lnTo>
                    <a:pt x="1239509" y="796501"/>
                  </a:lnTo>
                  <a:lnTo>
                    <a:pt x="1227605" y="759474"/>
                  </a:lnTo>
                  <a:lnTo>
                    <a:pt x="1216351" y="726856"/>
                  </a:lnTo>
                  <a:lnTo>
                    <a:pt x="1213112" y="726135"/>
                  </a:lnTo>
                  <a:close/>
                </a:path>
                <a:path w="1303654" h="2028825">
                  <a:moveTo>
                    <a:pt x="299740" y="863155"/>
                  </a:moveTo>
                  <a:lnTo>
                    <a:pt x="283445" y="866076"/>
                  </a:lnTo>
                  <a:lnTo>
                    <a:pt x="270750" y="874482"/>
                  </a:lnTo>
                  <a:lnTo>
                    <a:pt x="262622" y="887381"/>
                  </a:lnTo>
                  <a:lnTo>
                    <a:pt x="260028" y="903782"/>
                  </a:lnTo>
                  <a:lnTo>
                    <a:pt x="263233" y="918492"/>
                  </a:lnTo>
                  <a:lnTo>
                    <a:pt x="271219" y="930821"/>
                  </a:lnTo>
                  <a:lnTo>
                    <a:pt x="282830" y="939530"/>
                  </a:lnTo>
                  <a:lnTo>
                    <a:pt x="296908" y="943381"/>
                  </a:lnTo>
                  <a:lnTo>
                    <a:pt x="312315" y="940825"/>
                  </a:lnTo>
                  <a:lnTo>
                    <a:pt x="325950" y="932248"/>
                  </a:lnTo>
                  <a:lnTo>
                    <a:pt x="335856" y="919430"/>
                  </a:lnTo>
                  <a:lnTo>
                    <a:pt x="340076" y="904151"/>
                  </a:lnTo>
                  <a:lnTo>
                    <a:pt x="337377" y="888562"/>
                  </a:lnTo>
                  <a:lnTo>
                    <a:pt x="328776" y="875537"/>
                  </a:lnTo>
                  <a:lnTo>
                    <a:pt x="315740" y="866571"/>
                  </a:lnTo>
                  <a:lnTo>
                    <a:pt x="299740" y="863155"/>
                  </a:lnTo>
                  <a:close/>
                </a:path>
                <a:path w="1303654" h="2028825">
                  <a:moveTo>
                    <a:pt x="1221316" y="1374952"/>
                  </a:moveTo>
                  <a:lnTo>
                    <a:pt x="1203499" y="1377091"/>
                  </a:lnTo>
                  <a:lnTo>
                    <a:pt x="1188917" y="1385063"/>
                  </a:lnTo>
                  <a:lnTo>
                    <a:pt x="1178637" y="1397971"/>
                  </a:lnTo>
                  <a:lnTo>
                    <a:pt x="1173729" y="1414919"/>
                  </a:lnTo>
                  <a:lnTo>
                    <a:pt x="1175567" y="1433877"/>
                  </a:lnTo>
                  <a:lnTo>
                    <a:pt x="1184134" y="1449830"/>
                  </a:lnTo>
                  <a:lnTo>
                    <a:pt x="1198039" y="1461095"/>
                  </a:lnTo>
                  <a:lnTo>
                    <a:pt x="1215893" y="1465986"/>
                  </a:lnTo>
                  <a:lnTo>
                    <a:pt x="1233936" y="1462964"/>
                  </a:lnTo>
                  <a:lnTo>
                    <a:pt x="1249481" y="1453019"/>
                  </a:lnTo>
                  <a:lnTo>
                    <a:pt x="1260431" y="1438122"/>
                  </a:lnTo>
                  <a:lnTo>
                    <a:pt x="1264686" y="1420240"/>
                  </a:lnTo>
                  <a:lnTo>
                    <a:pt x="1261435" y="1403359"/>
                  </a:lnTo>
                  <a:lnTo>
                    <a:pt x="1252202" y="1389224"/>
                  </a:lnTo>
                  <a:lnTo>
                    <a:pt x="1238369" y="1379275"/>
                  </a:lnTo>
                  <a:lnTo>
                    <a:pt x="1221316" y="1374952"/>
                  </a:lnTo>
                  <a:close/>
                </a:path>
                <a:path w="1303654" h="2028825">
                  <a:moveTo>
                    <a:pt x="432443" y="464184"/>
                  </a:moveTo>
                  <a:lnTo>
                    <a:pt x="414059" y="467178"/>
                  </a:lnTo>
                  <a:lnTo>
                    <a:pt x="398396" y="477118"/>
                  </a:lnTo>
                  <a:lnTo>
                    <a:pt x="387450" y="492133"/>
                  </a:lnTo>
                  <a:lnTo>
                    <a:pt x="383218" y="510349"/>
                  </a:lnTo>
                  <a:lnTo>
                    <a:pt x="386910" y="528530"/>
                  </a:lnTo>
                  <a:lnTo>
                    <a:pt x="386948" y="528714"/>
                  </a:lnTo>
                  <a:lnTo>
                    <a:pt x="397427" y="543523"/>
                  </a:lnTo>
                  <a:lnTo>
                    <a:pt x="412991" y="553210"/>
                  </a:lnTo>
                  <a:lnTo>
                    <a:pt x="431973" y="556209"/>
                  </a:lnTo>
                  <a:lnTo>
                    <a:pt x="449555" y="552250"/>
                  </a:lnTo>
                  <a:lnTo>
                    <a:pt x="463301" y="542693"/>
                  </a:lnTo>
                  <a:lnTo>
                    <a:pt x="472144" y="528714"/>
                  </a:lnTo>
                  <a:lnTo>
                    <a:pt x="472260" y="528530"/>
                  </a:lnTo>
                  <a:lnTo>
                    <a:pt x="475483" y="510755"/>
                  </a:lnTo>
                  <a:lnTo>
                    <a:pt x="472187" y="493240"/>
                  </a:lnTo>
                  <a:lnTo>
                    <a:pt x="463069" y="478721"/>
                  </a:lnTo>
                  <a:lnTo>
                    <a:pt x="449398" y="468577"/>
                  </a:lnTo>
                  <a:lnTo>
                    <a:pt x="432443" y="464184"/>
                  </a:lnTo>
                  <a:close/>
                </a:path>
                <a:path w="1303654" h="2028825">
                  <a:moveTo>
                    <a:pt x="1155632" y="1569123"/>
                  </a:moveTo>
                  <a:lnTo>
                    <a:pt x="1137246" y="1572110"/>
                  </a:lnTo>
                  <a:lnTo>
                    <a:pt x="1121580" y="1582050"/>
                  </a:lnTo>
                  <a:lnTo>
                    <a:pt x="1110633" y="1597064"/>
                  </a:lnTo>
                  <a:lnTo>
                    <a:pt x="1106406" y="1615274"/>
                  </a:lnTo>
                  <a:lnTo>
                    <a:pt x="1110136" y="1633631"/>
                  </a:lnTo>
                  <a:lnTo>
                    <a:pt x="1120626" y="1648444"/>
                  </a:lnTo>
                  <a:lnTo>
                    <a:pt x="1136194" y="1658137"/>
                  </a:lnTo>
                  <a:lnTo>
                    <a:pt x="1155162" y="1661134"/>
                  </a:lnTo>
                  <a:lnTo>
                    <a:pt x="1172743" y="1657173"/>
                  </a:lnTo>
                  <a:lnTo>
                    <a:pt x="1182057" y="1650694"/>
                  </a:lnTo>
                  <a:lnTo>
                    <a:pt x="1183868" y="1647457"/>
                  </a:lnTo>
                  <a:lnTo>
                    <a:pt x="1198081" y="1618865"/>
                  </a:lnTo>
                  <a:lnTo>
                    <a:pt x="1198659" y="1615668"/>
                  </a:lnTo>
                  <a:lnTo>
                    <a:pt x="1195369" y="1598139"/>
                  </a:lnTo>
                  <a:lnTo>
                    <a:pt x="1186261" y="1583628"/>
                  </a:lnTo>
                  <a:lnTo>
                    <a:pt x="1172595" y="1573500"/>
                  </a:lnTo>
                  <a:lnTo>
                    <a:pt x="1155632" y="1569123"/>
                  </a:lnTo>
                  <a:close/>
                </a:path>
                <a:path w="1303654" h="2028825">
                  <a:moveTo>
                    <a:pt x="493644" y="920546"/>
                  </a:moveTo>
                  <a:lnTo>
                    <a:pt x="475327" y="924925"/>
                  </a:lnTo>
                  <a:lnTo>
                    <a:pt x="460557" y="935642"/>
                  </a:lnTo>
                  <a:lnTo>
                    <a:pt x="450860" y="951066"/>
                  </a:lnTo>
                  <a:lnTo>
                    <a:pt x="447759" y="969568"/>
                  </a:lnTo>
                  <a:lnTo>
                    <a:pt x="452216" y="987757"/>
                  </a:lnTo>
                  <a:lnTo>
                    <a:pt x="463050" y="1002512"/>
                  </a:lnTo>
                  <a:lnTo>
                    <a:pt x="478541" y="1012238"/>
                  </a:lnTo>
                  <a:lnTo>
                    <a:pt x="496971" y="1015339"/>
                  </a:lnTo>
                  <a:lnTo>
                    <a:pt x="515125" y="1010885"/>
                  </a:lnTo>
                  <a:lnTo>
                    <a:pt x="529812" y="1000112"/>
                  </a:lnTo>
                  <a:lnTo>
                    <a:pt x="539496" y="984671"/>
                  </a:lnTo>
                  <a:lnTo>
                    <a:pt x="542641" y="966215"/>
                  </a:lnTo>
                  <a:lnTo>
                    <a:pt x="538296" y="947989"/>
                  </a:lnTo>
                  <a:lnTo>
                    <a:pt x="527610" y="933303"/>
                  </a:lnTo>
                  <a:lnTo>
                    <a:pt x="512190" y="923657"/>
                  </a:lnTo>
                  <a:lnTo>
                    <a:pt x="493644" y="920546"/>
                  </a:lnTo>
                  <a:close/>
                </a:path>
                <a:path w="1303654" h="2028825">
                  <a:moveTo>
                    <a:pt x="362618" y="655929"/>
                  </a:moveTo>
                  <a:lnTo>
                    <a:pt x="343462" y="661111"/>
                  </a:lnTo>
                  <a:lnTo>
                    <a:pt x="327549" y="673312"/>
                  </a:lnTo>
                  <a:lnTo>
                    <a:pt x="316971" y="690233"/>
                  </a:lnTo>
                  <a:lnTo>
                    <a:pt x="313825" y="709574"/>
                  </a:lnTo>
                  <a:lnTo>
                    <a:pt x="319170" y="728743"/>
                  </a:lnTo>
                  <a:lnTo>
                    <a:pt x="331336" y="743885"/>
                  </a:lnTo>
                  <a:lnTo>
                    <a:pt x="348492" y="753456"/>
                  </a:lnTo>
                  <a:lnTo>
                    <a:pt x="368803" y="755916"/>
                  </a:lnTo>
                  <a:lnTo>
                    <a:pt x="387375" y="751105"/>
                  </a:lnTo>
                  <a:lnTo>
                    <a:pt x="401720" y="740468"/>
                  </a:lnTo>
                  <a:lnTo>
                    <a:pt x="410899" y="725043"/>
                  </a:lnTo>
                  <a:lnTo>
                    <a:pt x="413977" y="705865"/>
                  </a:lnTo>
                  <a:lnTo>
                    <a:pt x="409672" y="685867"/>
                  </a:lnTo>
                  <a:lnTo>
                    <a:pt x="398513" y="669748"/>
                  </a:lnTo>
                  <a:lnTo>
                    <a:pt x="382246" y="659204"/>
                  </a:lnTo>
                  <a:lnTo>
                    <a:pt x="362618" y="655929"/>
                  </a:lnTo>
                  <a:close/>
                </a:path>
                <a:path w="1303654" h="2028825">
                  <a:moveTo>
                    <a:pt x="687764" y="983741"/>
                  </a:moveTo>
                  <a:lnTo>
                    <a:pt x="668017" y="988835"/>
                  </a:lnTo>
                  <a:lnTo>
                    <a:pt x="652981" y="1000534"/>
                  </a:lnTo>
                  <a:lnTo>
                    <a:pt x="643865" y="1017410"/>
                  </a:lnTo>
                  <a:lnTo>
                    <a:pt x="641878" y="1038034"/>
                  </a:lnTo>
                  <a:lnTo>
                    <a:pt x="647120" y="1056348"/>
                  </a:lnTo>
                  <a:lnTo>
                    <a:pt x="658293" y="1071021"/>
                  </a:lnTo>
                  <a:lnTo>
                    <a:pt x="673857" y="1080652"/>
                  </a:lnTo>
                  <a:lnTo>
                    <a:pt x="692272" y="1083843"/>
                  </a:lnTo>
                  <a:lnTo>
                    <a:pt x="711427" y="1079003"/>
                  </a:lnTo>
                  <a:lnTo>
                    <a:pt x="727548" y="1067039"/>
                  </a:lnTo>
                  <a:lnTo>
                    <a:pt x="738451" y="1050273"/>
                  </a:lnTo>
                  <a:lnTo>
                    <a:pt x="741954" y="1031024"/>
                  </a:lnTo>
                  <a:lnTo>
                    <a:pt x="736920" y="1011800"/>
                  </a:lnTo>
                  <a:lnTo>
                    <a:pt x="724975" y="996434"/>
                  </a:lnTo>
                  <a:lnTo>
                    <a:pt x="707972" y="986541"/>
                  </a:lnTo>
                  <a:lnTo>
                    <a:pt x="687764" y="983741"/>
                  </a:lnTo>
                  <a:close/>
                </a:path>
                <a:path w="1303654" h="2028825">
                  <a:moveTo>
                    <a:pt x="826308" y="1237310"/>
                  </a:moveTo>
                  <a:lnTo>
                    <a:pt x="805609" y="1242002"/>
                  </a:lnTo>
                  <a:lnTo>
                    <a:pt x="788756" y="1254331"/>
                  </a:lnTo>
                  <a:lnTo>
                    <a:pt x="777800" y="1272075"/>
                  </a:lnTo>
                  <a:lnTo>
                    <a:pt x="774797" y="1293012"/>
                  </a:lnTo>
                  <a:lnTo>
                    <a:pt x="780216" y="1312267"/>
                  </a:lnTo>
                  <a:lnTo>
                    <a:pt x="792197" y="1327553"/>
                  </a:lnTo>
                  <a:lnTo>
                    <a:pt x="809067" y="1337414"/>
                  </a:lnTo>
                  <a:lnTo>
                    <a:pt x="829153" y="1340396"/>
                  </a:lnTo>
                  <a:lnTo>
                    <a:pt x="848803" y="1335636"/>
                  </a:lnTo>
                  <a:lnTo>
                    <a:pt x="864333" y="1324268"/>
                  </a:lnTo>
                  <a:lnTo>
                    <a:pt x="874389" y="1307768"/>
                  </a:lnTo>
                  <a:lnTo>
                    <a:pt x="877616" y="1287614"/>
                  </a:lnTo>
                  <a:lnTo>
                    <a:pt x="873169" y="1267744"/>
                  </a:lnTo>
                  <a:lnTo>
                    <a:pt x="862120" y="1251742"/>
                  </a:lnTo>
                  <a:lnTo>
                    <a:pt x="845992" y="1241100"/>
                  </a:lnTo>
                  <a:lnTo>
                    <a:pt x="826308" y="1237310"/>
                  </a:lnTo>
                  <a:close/>
                </a:path>
                <a:path w="1303654" h="2028825">
                  <a:moveTo>
                    <a:pt x="1079470" y="454456"/>
                  </a:moveTo>
                  <a:lnTo>
                    <a:pt x="1060218" y="457956"/>
                  </a:lnTo>
                  <a:lnTo>
                    <a:pt x="1043589" y="468633"/>
                  </a:lnTo>
                  <a:lnTo>
                    <a:pt x="1031689" y="484524"/>
                  </a:lnTo>
                  <a:lnTo>
                    <a:pt x="1026625" y="503669"/>
                  </a:lnTo>
                  <a:lnTo>
                    <a:pt x="1029770" y="523222"/>
                  </a:lnTo>
                  <a:lnTo>
                    <a:pt x="1040063" y="539511"/>
                  </a:lnTo>
                  <a:lnTo>
                    <a:pt x="1055902" y="550843"/>
                  </a:lnTo>
                  <a:lnTo>
                    <a:pt x="1075685" y="555523"/>
                  </a:lnTo>
                  <a:lnTo>
                    <a:pt x="1096125" y="552589"/>
                  </a:lnTo>
                  <a:lnTo>
                    <a:pt x="1112406" y="542856"/>
                  </a:lnTo>
                  <a:lnTo>
                    <a:pt x="1123321" y="527439"/>
                  </a:lnTo>
                  <a:lnTo>
                    <a:pt x="1127666" y="507453"/>
                  </a:lnTo>
                  <a:lnTo>
                    <a:pt x="1124347" y="487425"/>
                  </a:lnTo>
                  <a:lnTo>
                    <a:pt x="1114169" y="470773"/>
                  </a:lnTo>
                  <a:lnTo>
                    <a:pt x="1098691" y="459212"/>
                  </a:lnTo>
                  <a:lnTo>
                    <a:pt x="1079470" y="454456"/>
                  </a:lnTo>
                  <a:close/>
                </a:path>
                <a:path w="1303654" h="2028825">
                  <a:moveTo>
                    <a:pt x="1023894" y="1301800"/>
                  </a:moveTo>
                  <a:lnTo>
                    <a:pt x="1002693" y="1305724"/>
                  </a:lnTo>
                  <a:lnTo>
                    <a:pt x="985326" y="1317318"/>
                  </a:lnTo>
                  <a:lnTo>
                    <a:pt x="973715" y="1334663"/>
                  </a:lnTo>
                  <a:lnTo>
                    <a:pt x="969780" y="1355839"/>
                  </a:lnTo>
                  <a:lnTo>
                    <a:pt x="974180" y="1375584"/>
                  </a:lnTo>
                  <a:lnTo>
                    <a:pt x="985293" y="1391793"/>
                  </a:lnTo>
                  <a:lnTo>
                    <a:pt x="1001530" y="1402877"/>
                  </a:lnTo>
                  <a:lnTo>
                    <a:pt x="1021304" y="1407248"/>
                  </a:lnTo>
                  <a:lnTo>
                    <a:pt x="1042428" y="1403316"/>
                  </a:lnTo>
                  <a:lnTo>
                    <a:pt x="1059667" y="1391793"/>
                  </a:lnTo>
                  <a:lnTo>
                    <a:pt x="1071322" y="1374444"/>
                  </a:lnTo>
                  <a:lnTo>
                    <a:pt x="1075266" y="1353324"/>
                  </a:lnTo>
                  <a:lnTo>
                    <a:pt x="1070904" y="1333536"/>
                  </a:lnTo>
                  <a:lnTo>
                    <a:pt x="1059848" y="1317318"/>
                  </a:lnTo>
                  <a:lnTo>
                    <a:pt x="1043644" y="1306200"/>
                  </a:lnTo>
                  <a:lnTo>
                    <a:pt x="1023894" y="1301800"/>
                  </a:lnTo>
                  <a:close/>
                </a:path>
                <a:path w="1303654" h="2028825">
                  <a:moveTo>
                    <a:pt x="1011360" y="0"/>
                  </a:moveTo>
                  <a:lnTo>
                    <a:pt x="990355" y="4732"/>
                  </a:lnTo>
                  <a:lnTo>
                    <a:pt x="973060" y="16789"/>
                  </a:lnTo>
                  <a:lnTo>
                    <a:pt x="961446" y="34161"/>
                  </a:lnTo>
                  <a:lnTo>
                    <a:pt x="957486" y="54838"/>
                  </a:lnTo>
                  <a:lnTo>
                    <a:pt x="962574" y="75182"/>
                  </a:lnTo>
                  <a:lnTo>
                    <a:pt x="975206" y="92495"/>
                  </a:lnTo>
                  <a:lnTo>
                    <a:pt x="992948" y="104439"/>
                  </a:lnTo>
                  <a:lnTo>
                    <a:pt x="1013366" y="108673"/>
                  </a:lnTo>
                  <a:lnTo>
                    <a:pt x="1034040" y="103919"/>
                  </a:lnTo>
                  <a:lnTo>
                    <a:pt x="1050920" y="91771"/>
                  </a:lnTo>
                  <a:lnTo>
                    <a:pt x="1062219" y="74121"/>
                  </a:lnTo>
                  <a:lnTo>
                    <a:pt x="1066147" y="52857"/>
                  </a:lnTo>
                  <a:lnTo>
                    <a:pt x="1061698" y="31587"/>
                  </a:lnTo>
                  <a:lnTo>
                    <a:pt x="1050088" y="14727"/>
                  </a:lnTo>
                  <a:lnTo>
                    <a:pt x="1032811" y="3717"/>
                  </a:lnTo>
                  <a:lnTo>
                    <a:pt x="1011360" y="0"/>
                  </a:lnTo>
                  <a:close/>
                </a:path>
                <a:path w="1303654" h="2028825">
                  <a:moveTo>
                    <a:pt x="751899" y="129908"/>
                  </a:moveTo>
                  <a:lnTo>
                    <a:pt x="729618" y="134278"/>
                  </a:lnTo>
                  <a:lnTo>
                    <a:pt x="711420" y="146484"/>
                  </a:lnTo>
                  <a:lnTo>
                    <a:pt x="699353" y="164487"/>
                  </a:lnTo>
                  <a:lnTo>
                    <a:pt x="695460" y="186245"/>
                  </a:lnTo>
                  <a:lnTo>
                    <a:pt x="700578" y="206313"/>
                  </a:lnTo>
                  <a:lnTo>
                    <a:pt x="713072" y="223537"/>
                  </a:lnTo>
                  <a:lnTo>
                    <a:pt x="730250" y="235424"/>
                  </a:lnTo>
                  <a:lnTo>
                    <a:pt x="750413" y="240169"/>
                  </a:lnTo>
                  <a:lnTo>
                    <a:pt x="772102" y="235895"/>
                  </a:lnTo>
                  <a:lnTo>
                    <a:pt x="789857" y="223537"/>
                  </a:lnTo>
                  <a:lnTo>
                    <a:pt x="801714" y="205138"/>
                  </a:lnTo>
                  <a:lnTo>
                    <a:pt x="805708" y="182740"/>
                  </a:lnTo>
                  <a:lnTo>
                    <a:pt x="801328" y="161530"/>
                  </a:lnTo>
                  <a:lnTo>
                    <a:pt x="790114" y="144884"/>
                  </a:lnTo>
                  <a:lnTo>
                    <a:pt x="773245" y="133959"/>
                  </a:lnTo>
                  <a:lnTo>
                    <a:pt x="751899" y="129908"/>
                  </a:lnTo>
                  <a:close/>
                </a:path>
                <a:path w="1303654" h="2028825">
                  <a:moveTo>
                    <a:pt x="957804" y="1494497"/>
                  </a:moveTo>
                  <a:lnTo>
                    <a:pt x="935075" y="1498711"/>
                  </a:lnTo>
                  <a:lnTo>
                    <a:pt x="917097" y="1510615"/>
                  </a:lnTo>
                  <a:lnTo>
                    <a:pt x="905297" y="1528725"/>
                  </a:lnTo>
                  <a:lnTo>
                    <a:pt x="901289" y="1551431"/>
                  </a:lnTo>
                  <a:lnTo>
                    <a:pt x="906219" y="1573773"/>
                  </a:lnTo>
                  <a:lnTo>
                    <a:pt x="918889" y="1591794"/>
                  </a:lnTo>
                  <a:lnTo>
                    <a:pt x="937320" y="1603597"/>
                  </a:lnTo>
                  <a:lnTo>
                    <a:pt x="959531" y="1607286"/>
                  </a:lnTo>
                  <a:lnTo>
                    <a:pt x="981401" y="1601683"/>
                  </a:lnTo>
                  <a:lnTo>
                    <a:pt x="999106" y="1588341"/>
                  </a:lnTo>
                  <a:lnTo>
                    <a:pt x="1010650" y="1569460"/>
                  </a:lnTo>
                  <a:lnTo>
                    <a:pt x="1014039" y="1547240"/>
                  </a:lnTo>
                  <a:lnTo>
                    <a:pt x="1008742" y="1526617"/>
                  </a:lnTo>
                  <a:lnTo>
                    <a:pt x="996513" y="1509929"/>
                  </a:lnTo>
                  <a:lnTo>
                    <a:pt x="978988" y="1498711"/>
                  </a:lnTo>
                  <a:lnTo>
                    <a:pt x="957804" y="1494497"/>
                  </a:lnTo>
                  <a:close/>
                </a:path>
                <a:path w="1303654" h="2028825">
                  <a:moveTo>
                    <a:pt x="1145268" y="904062"/>
                  </a:moveTo>
                  <a:lnTo>
                    <a:pt x="1105141" y="921975"/>
                  </a:lnTo>
                  <a:lnTo>
                    <a:pt x="1088022" y="961466"/>
                  </a:lnTo>
                  <a:lnTo>
                    <a:pt x="1087941" y="961834"/>
                  </a:lnTo>
                  <a:lnTo>
                    <a:pt x="1092700" y="984578"/>
                  </a:lnTo>
                  <a:lnTo>
                    <a:pt x="1106084" y="1004114"/>
                  </a:lnTo>
                  <a:lnTo>
                    <a:pt x="1125461" y="1017775"/>
                  </a:lnTo>
                  <a:lnTo>
                    <a:pt x="1148202" y="1022896"/>
                  </a:lnTo>
                  <a:lnTo>
                    <a:pt x="1171181" y="1017946"/>
                  </a:lnTo>
                  <a:lnTo>
                    <a:pt x="1190009" y="1004616"/>
                  </a:lnTo>
                  <a:lnTo>
                    <a:pt x="1202614" y="985068"/>
                  </a:lnTo>
                  <a:lnTo>
                    <a:pt x="1206860" y="961834"/>
                  </a:lnTo>
                  <a:lnTo>
                    <a:pt x="1206927" y="961466"/>
                  </a:lnTo>
                  <a:lnTo>
                    <a:pt x="1201781" y="938037"/>
                  </a:lnTo>
                  <a:lnTo>
                    <a:pt x="1188590" y="919543"/>
                  </a:lnTo>
                  <a:lnTo>
                    <a:pt x="1169153" y="907659"/>
                  </a:lnTo>
                  <a:lnTo>
                    <a:pt x="1145268" y="904062"/>
                  </a:lnTo>
                  <a:close/>
                </a:path>
                <a:path w="1303654" h="2028825">
                  <a:moveTo>
                    <a:pt x="884614" y="1032662"/>
                  </a:moveTo>
                  <a:lnTo>
                    <a:pt x="860999" y="1038132"/>
                  </a:lnTo>
                  <a:lnTo>
                    <a:pt x="841991" y="1051521"/>
                  </a:lnTo>
                  <a:lnTo>
                    <a:pt x="829419" y="1070931"/>
                  </a:lnTo>
                  <a:lnTo>
                    <a:pt x="825114" y="1094460"/>
                  </a:lnTo>
                  <a:lnTo>
                    <a:pt x="830328" y="1117728"/>
                  </a:lnTo>
                  <a:lnTo>
                    <a:pt x="843696" y="1137018"/>
                  </a:lnTo>
                  <a:lnTo>
                    <a:pt x="863096" y="1150221"/>
                  </a:lnTo>
                  <a:lnTo>
                    <a:pt x="886404" y="1155230"/>
                  </a:lnTo>
                  <a:lnTo>
                    <a:pt x="910921" y="1150221"/>
                  </a:lnTo>
                  <a:lnTo>
                    <a:pt x="930867" y="1136175"/>
                  </a:lnTo>
                  <a:lnTo>
                    <a:pt x="943815" y="1115409"/>
                  </a:lnTo>
                  <a:lnTo>
                    <a:pt x="947745" y="1090155"/>
                  </a:lnTo>
                  <a:lnTo>
                    <a:pt x="942044" y="1066570"/>
                  </a:lnTo>
                  <a:lnTo>
                    <a:pt x="928529" y="1048130"/>
                  </a:lnTo>
                  <a:lnTo>
                    <a:pt x="908839" y="1036330"/>
                  </a:lnTo>
                  <a:lnTo>
                    <a:pt x="884614" y="1032662"/>
                  </a:lnTo>
                  <a:close/>
                </a:path>
                <a:path w="1303654" h="2028825">
                  <a:moveTo>
                    <a:pt x="44331" y="975080"/>
                  </a:moveTo>
                  <a:lnTo>
                    <a:pt x="22848" y="978975"/>
                  </a:lnTo>
                  <a:lnTo>
                    <a:pt x="4269" y="1063545"/>
                  </a:lnTo>
                  <a:lnTo>
                    <a:pt x="0" y="1083541"/>
                  </a:lnTo>
                  <a:lnTo>
                    <a:pt x="731" y="1084060"/>
                  </a:lnTo>
                  <a:lnTo>
                    <a:pt x="62182" y="1097821"/>
                  </a:lnTo>
                  <a:lnTo>
                    <a:pt x="66557" y="1096989"/>
                  </a:lnTo>
                  <a:lnTo>
                    <a:pt x="87060" y="1083541"/>
                  </a:lnTo>
                  <a:lnTo>
                    <a:pt x="101276" y="1063545"/>
                  </a:lnTo>
                  <a:lnTo>
                    <a:pt x="106866" y="1039253"/>
                  </a:lnTo>
                  <a:lnTo>
                    <a:pt x="102234" y="1014873"/>
                  </a:lnTo>
                  <a:lnTo>
                    <a:pt x="88819" y="994560"/>
                  </a:lnTo>
                  <a:lnTo>
                    <a:pt x="68793" y="980551"/>
                  </a:lnTo>
                  <a:lnTo>
                    <a:pt x="44331" y="975080"/>
                  </a:lnTo>
                  <a:close/>
                </a:path>
                <a:path w="1303654" h="2028825">
                  <a:moveTo>
                    <a:pt x="1086264" y="1748269"/>
                  </a:moveTo>
                  <a:lnTo>
                    <a:pt x="1061519" y="1753746"/>
                  </a:lnTo>
                  <a:lnTo>
                    <a:pt x="1041740" y="1767684"/>
                  </a:lnTo>
                  <a:lnTo>
                    <a:pt x="1028773" y="1788142"/>
                  </a:lnTo>
                  <a:lnTo>
                    <a:pt x="1024466" y="1813178"/>
                  </a:lnTo>
                  <a:lnTo>
                    <a:pt x="1030152" y="1837775"/>
                  </a:lnTo>
                  <a:lnTo>
                    <a:pt x="1044424" y="1857914"/>
                  </a:lnTo>
                  <a:lnTo>
                    <a:pt x="1056479" y="1865804"/>
                  </a:lnTo>
                  <a:lnTo>
                    <a:pt x="1119997" y="1758300"/>
                  </a:lnTo>
                  <a:lnTo>
                    <a:pt x="1111190" y="1752708"/>
                  </a:lnTo>
                  <a:lnTo>
                    <a:pt x="1086264" y="1748269"/>
                  </a:lnTo>
                  <a:close/>
                </a:path>
                <a:path w="1303654" h="2028825">
                  <a:moveTo>
                    <a:pt x="631134" y="1164793"/>
                  </a:moveTo>
                  <a:lnTo>
                    <a:pt x="605092" y="1170062"/>
                  </a:lnTo>
                  <a:lnTo>
                    <a:pt x="583824" y="1184476"/>
                  </a:lnTo>
                  <a:lnTo>
                    <a:pt x="569723" y="1205632"/>
                  </a:lnTo>
                  <a:lnTo>
                    <a:pt x="565183" y="1231125"/>
                  </a:lnTo>
                  <a:lnTo>
                    <a:pt x="571205" y="1255066"/>
                  </a:lnTo>
                  <a:lnTo>
                    <a:pt x="585710" y="1275249"/>
                  </a:lnTo>
                  <a:lnTo>
                    <a:pt x="606210" y="1289248"/>
                  </a:lnTo>
                  <a:lnTo>
                    <a:pt x="630220" y="1294637"/>
                  </a:lnTo>
                  <a:lnTo>
                    <a:pt x="655670" y="1289469"/>
                  </a:lnTo>
                  <a:lnTo>
                    <a:pt x="676449" y="1274911"/>
                  </a:lnTo>
                  <a:lnTo>
                    <a:pt x="690297" y="1253329"/>
                  </a:lnTo>
                  <a:lnTo>
                    <a:pt x="694952" y="1227086"/>
                  </a:lnTo>
                  <a:lnTo>
                    <a:pt x="689656" y="1202274"/>
                  </a:lnTo>
                  <a:lnTo>
                    <a:pt x="676178" y="1182571"/>
                  </a:lnTo>
                  <a:lnTo>
                    <a:pt x="656133" y="1169552"/>
                  </a:lnTo>
                  <a:lnTo>
                    <a:pt x="631134" y="1164793"/>
                  </a:lnTo>
                  <a:close/>
                </a:path>
                <a:path w="1303654" h="2028825">
                  <a:moveTo>
                    <a:pt x="240431" y="1029550"/>
                  </a:moveTo>
                  <a:lnTo>
                    <a:pt x="214570" y="1034227"/>
                  </a:lnTo>
                  <a:lnTo>
                    <a:pt x="192835" y="1048057"/>
                  </a:lnTo>
                  <a:lnTo>
                    <a:pt x="177534" y="1068884"/>
                  </a:lnTo>
                  <a:lnTo>
                    <a:pt x="170975" y="1094549"/>
                  </a:lnTo>
                  <a:lnTo>
                    <a:pt x="175067" y="1122199"/>
                  </a:lnTo>
                  <a:lnTo>
                    <a:pt x="175704" y="1123242"/>
                  </a:lnTo>
                  <a:lnTo>
                    <a:pt x="188326" y="1126068"/>
                  </a:lnTo>
                  <a:lnTo>
                    <a:pt x="239561" y="1138934"/>
                  </a:lnTo>
                  <a:lnTo>
                    <a:pt x="280124" y="1151474"/>
                  </a:lnTo>
                  <a:lnTo>
                    <a:pt x="287599" y="1146509"/>
                  </a:lnTo>
                  <a:lnTo>
                    <a:pt x="302715" y="1124275"/>
                  </a:lnTo>
                  <a:lnTo>
                    <a:pt x="307945" y="1097229"/>
                  </a:lnTo>
                  <a:lnTo>
                    <a:pt x="302184" y="1071522"/>
                  </a:lnTo>
                  <a:lnTo>
                    <a:pt x="287490" y="1050145"/>
                  </a:lnTo>
                  <a:lnTo>
                    <a:pt x="266145" y="1035391"/>
                  </a:lnTo>
                  <a:lnTo>
                    <a:pt x="240431" y="1029550"/>
                  </a:lnTo>
                  <a:close/>
                </a:path>
                <a:path w="1303654" h="2028825">
                  <a:moveTo>
                    <a:pt x="435630" y="1094968"/>
                  </a:moveTo>
                  <a:lnTo>
                    <a:pt x="408290" y="1100318"/>
                  </a:lnTo>
                  <a:lnTo>
                    <a:pt x="385737" y="1115294"/>
                  </a:lnTo>
                  <a:lnTo>
                    <a:pt x="370478" y="1137434"/>
                  </a:lnTo>
                  <a:lnTo>
                    <a:pt x="365018" y="1164272"/>
                  </a:lnTo>
                  <a:lnTo>
                    <a:pt x="370205" y="1186871"/>
                  </a:lnTo>
                  <a:lnTo>
                    <a:pt x="380920" y="1191605"/>
                  </a:lnTo>
                  <a:lnTo>
                    <a:pt x="424119" y="1213955"/>
                  </a:lnTo>
                  <a:lnTo>
                    <a:pt x="451330" y="1230278"/>
                  </a:lnTo>
                  <a:lnTo>
                    <a:pt x="462121" y="1227764"/>
                  </a:lnTo>
                  <a:lnTo>
                    <a:pt x="483246" y="1212975"/>
                  </a:lnTo>
                  <a:lnTo>
                    <a:pt x="497785" y="1191605"/>
                  </a:lnTo>
                  <a:lnTo>
                    <a:pt x="498870" y="1186871"/>
                  </a:lnTo>
                  <a:lnTo>
                    <a:pt x="503626" y="1165758"/>
                  </a:lnTo>
                  <a:lnTo>
                    <a:pt x="498983" y="1138013"/>
                  </a:lnTo>
                  <a:lnTo>
                    <a:pt x="484816" y="1115628"/>
                  </a:lnTo>
                  <a:lnTo>
                    <a:pt x="463055" y="1100610"/>
                  </a:lnTo>
                  <a:lnTo>
                    <a:pt x="435630" y="1094968"/>
                  </a:lnTo>
                  <a:close/>
                </a:path>
                <a:path w="1303654" h="2028825">
                  <a:moveTo>
                    <a:pt x="1083267" y="1089812"/>
                  </a:moveTo>
                  <a:lnTo>
                    <a:pt x="1057447" y="1094840"/>
                  </a:lnTo>
                  <a:lnTo>
                    <a:pt x="1035910" y="1108925"/>
                  </a:lnTo>
                  <a:lnTo>
                    <a:pt x="1020900" y="1129917"/>
                  </a:lnTo>
                  <a:lnTo>
                    <a:pt x="1014662" y="1155661"/>
                  </a:lnTo>
                  <a:lnTo>
                    <a:pt x="1019084" y="1183233"/>
                  </a:lnTo>
                  <a:lnTo>
                    <a:pt x="1033275" y="1205799"/>
                  </a:lnTo>
                  <a:lnTo>
                    <a:pt x="1055079" y="1221096"/>
                  </a:lnTo>
                  <a:lnTo>
                    <a:pt x="1082340" y="1226858"/>
                  </a:lnTo>
                  <a:lnTo>
                    <a:pt x="1108383" y="1221907"/>
                  </a:lnTo>
                  <a:lnTo>
                    <a:pt x="1130084" y="1208001"/>
                  </a:lnTo>
                  <a:lnTo>
                    <a:pt x="1145239" y="1187213"/>
                  </a:lnTo>
                  <a:lnTo>
                    <a:pt x="1151644" y="1161618"/>
                  </a:lnTo>
                  <a:lnTo>
                    <a:pt x="1147071" y="1134496"/>
                  </a:lnTo>
                  <a:lnTo>
                    <a:pt x="1132410" y="1111656"/>
                  </a:lnTo>
                  <a:lnTo>
                    <a:pt x="1110271" y="1095845"/>
                  </a:lnTo>
                  <a:lnTo>
                    <a:pt x="1083267" y="1089812"/>
                  </a:lnTo>
                  <a:close/>
                </a:path>
                <a:path w="1303654" h="2028825">
                  <a:moveTo>
                    <a:pt x="1015182" y="633450"/>
                  </a:moveTo>
                  <a:lnTo>
                    <a:pt x="989409" y="639449"/>
                  </a:lnTo>
                  <a:lnTo>
                    <a:pt x="968264" y="654275"/>
                  </a:lnTo>
                  <a:lnTo>
                    <a:pt x="953941" y="675688"/>
                  </a:lnTo>
                  <a:lnTo>
                    <a:pt x="948634" y="701446"/>
                  </a:lnTo>
                  <a:lnTo>
                    <a:pt x="954294" y="727837"/>
                  </a:lnTo>
                  <a:lnTo>
                    <a:pt x="954420" y="728424"/>
                  </a:lnTo>
                  <a:lnTo>
                    <a:pt x="970072" y="750749"/>
                  </a:lnTo>
                  <a:lnTo>
                    <a:pt x="992800" y="765713"/>
                  </a:lnTo>
                  <a:lnTo>
                    <a:pt x="1019818" y="770610"/>
                  </a:lnTo>
                  <a:lnTo>
                    <a:pt x="1045418" y="764447"/>
                  </a:lnTo>
                  <a:lnTo>
                    <a:pt x="1066341" y="749452"/>
                  </a:lnTo>
                  <a:lnTo>
                    <a:pt x="1080468" y="727837"/>
                  </a:lnTo>
                  <a:lnTo>
                    <a:pt x="1085680" y="701814"/>
                  </a:lnTo>
                  <a:lnTo>
                    <a:pt x="1080196" y="674471"/>
                  </a:lnTo>
                  <a:lnTo>
                    <a:pt x="1065133" y="652521"/>
                  </a:lnTo>
                  <a:lnTo>
                    <a:pt x="1042719" y="638126"/>
                  </a:lnTo>
                  <a:lnTo>
                    <a:pt x="1015182" y="633450"/>
                  </a:lnTo>
                  <a:close/>
                </a:path>
                <a:path w="1303654" h="2028825">
                  <a:moveTo>
                    <a:pt x="686786" y="311734"/>
                  </a:moveTo>
                  <a:lnTo>
                    <a:pt x="659609" y="317024"/>
                  </a:lnTo>
                  <a:lnTo>
                    <a:pt x="637194" y="331912"/>
                  </a:lnTo>
                  <a:lnTo>
                    <a:pt x="622029" y="353951"/>
                  </a:lnTo>
                  <a:lnTo>
                    <a:pt x="616605" y="380695"/>
                  </a:lnTo>
                  <a:lnTo>
                    <a:pt x="622653" y="407396"/>
                  </a:lnTo>
                  <a:lnTo>
                    <a:pt x="638383" y="429610"/>
                  </a:lnTo>
                  <a:lnTo>
                    <a:pt x="661004" y="444626"/>
                  </a:lnTo>
                  <a:lnTo>
                    <a:pt x="687725" y="449732"/>
                  </a:lnTo>
                  <a:lnTo>
                    <a:pt x="713093" y="443873"/>
                  </a:lnTo>
                  <a:lnTo>
                    <a:pt x="734130" y="429201"/>
                  </a:lnTo>
                  <a:lnTo>
                    <a:pt x="748649" y="407925"/>
                  </a:lnTo>
                  <a:lnTo>
                    <a:pt x="754464" y="382257"/>
                  </a:lnTo>
                  <a:lnTo>
                    <a:pt x="749822" y="354787"/>
                  </a:lnTo>
                  <a:lnTo>
                    <a:pt x="735655" y="332484"/>
                  </a:lnTo>
                  <a:lnTo>
                    <a:pt x="713973" y="317436"/>
                  </a:lnTo>
                  <a:lnTo>
                    <a:pt x="686786" y="311734"/>
                  </a:lnTo>
                  <a:close/>
                </a:path>
                <a:path w="1303654" h="2028825">
                  <a:moveTo>
                    <a:pt x="950133" y="181457"/>
                  </a:moveTo>
                  <a:lnTo>
                    <a:pt x="922666" y="185994"/>
                  </a:lnTo>
                  <a:lnTo>
                    <a:pt x="899835" y="200388"/>
                  </a:lnTo>
                  <a:lnTo>
                    <a:pt x="884185" y="222243"/>
                  </a:lnTo>
                  <a:lnTo>
                    <a:pt x="878264" y="249161"/>
                  </a:lnTo>
                  <a:lnTo>
                    <a:pt x="883934" y="276140"/>
                  </a:lnTo>
                  <a:lnTo>
                    <a:pt x="899507" y="298515"/>
                  </a:lnTo>
                  <a:lnTo>
                    <a:pt x="922201" y="313567"/>
                  </a:lnTo>
                  <a:lnTo>
                    <a:pt x="949231" y="318579"/>
                  </a:lnTo>
                  <a:lnTo>
                    <a:pt x="974860" y="312529"/>
                  </a:lnTo>
                  <a:lnTo>
                    <a:pt x="995845" y="297624"/>
                  </a:lnTo>
                  <a:lnTo>
                    <a:pt x="1010009" y="276140"/>
                  </a:lnTo>
                  <a:lnTo>
                    <a:pt x="1015360" y="250075"/>
                  </a:lnTo>
                  <a:lnTo>
                    <a:pt x="1010456" y="223887"/>
                  </a:lnTo>
                  <a:lnTo>
                    <a:pt x="996696" y="202403"/>
                  </a:lnTo>
                  <a:lnTo>
                    <a:pt x="975960" y="187600"/>
                  </a:lnTo>
                  <a:lnTo>
                    <a:pt x="950133" y="181457"/>
                  </a:lnTo>
                  <a:close/>
                </a:path>
                <a:path w="1303654" h="2028825">
                  <a:moveTo>
                    <a:pt x="559176" y="702652"/>
                  </a:moveTo>
                  <a:lnTo>
                    <a:pt x="531719" y="708409"/>
                  </a:lnTo>
                  <a:lnTo>
                    <a:pt x="510052" y="723385"/>
                  </a:lnTo>
                  <a:lnTo>
                    <a:pt x="495968" y="745715"/>
                  </a:lnTo>
                  <a:lnTo>
                    <a:pt x="491256" y="773531"/>
                  </a:lnTo>
                  <a:lnTo>
                    <a:pt x="497330" y="800701"/>
                  </a:lnTo>
                  <a:lnTo>
                    <a:pt x="512815" y="822882"/>
                  </a:lnTo>
                  <a:lnTo>
                    <a:pt x="535233" y="837659"/>
                  </a:lnTo>
                  <a:lnTo>
                    <a:pt x="562110" y="842619"/>
                  </a:lnTo>
                  <a:lnTo>
                    <a:pt x="588794" y="836163"/>
                  </a:lnTo>
                  <a:lnTo>
                    <a:pt x="611008" y="820146"/>
                  </a:lnTo>
                  <a:lnTo>
                    <a:pt x="626064" y="797367"/>
                  </a:lnTo>
                  <a:lnTo>
                    <a:pt x="631274" y="770623"/>
                  </a:lnTo>
                  <a:lnTo>
                    <a:pt x="625086" y="743952"/>
                  </a:lnTo>
                  <a:lnTo>
                    <a:pt x="609384" y="722202"/>
                  </a:lnTo>
                  <a:lnTo>
                    <a:pt x="586602" y="707670"/>
                  </a:lnTo>
                  <a:lnTo>
                    <a:pt x="559176" y="702652"/>
                  </a:lnTo>
                  <a:close/>
                </a:path>
                <a:path w="1303654" h="2028825">
                  <a:moveTo>
                    <a:pt x="763913" y="1414881"/>
                  </a:moveTo>
                  <a:lnTo>
                    <a:pt x="735831" y="1419178"/>
                  </a:lnTo>
                  <a:lnTo>
                    <a:pt x="713102" y="1432874"/>
                  </a:lnTo>
                  <a:lnTo>
                    <a:pt x="697585" y="1454261"/>
                  </a:lnTo>
                  <a:lnTo>
                    <a:pt x="694941" y="1465494"/>
                  </a:lnTo>
                  <a:lnTo>
                    <a:pt x="714242" y="1494099"/>
                  </a:lnTo>
                  <a:lnTo>
                    <a:pt x="740008" y="1536379"/>
                  </a:lnTo>
                  <a:lnTo>
                    <a:pt x="749837" y="1554229"/>
                  </a:lnTo>
                  <a:lnTo>
                    <a:pt x="761703" y="1556702"/>
                  </a:lnTo>
                  <a:lnTo>
                    <a:pt x="788651" y="1551012"/>
                  </a:lnTo>
                  <a:lnTo>
                    <a:pt x="811212" y="1535720"/>
                  </a:lnTo>
                  <a:lnTo>
                    <a:pt x="826827" y="1513348"/>
                  </a:lnTo>
                  <a:lnTo>
                    <a:pt x="832937" y="1486420"/>
                  </a:lnTo>
                  <a:lnTo>
                    <a:pt x="827924" y="1459222"/>
                  </a:lnTo>
                  <a:lnTo>
                    <a:pt x="813294" y="1436725"/>
                  </a:lnTo>
                  <a:lnTo>
                    <a:pt x="791228" y="1421191"/>
                  </a:lnTo>
                  <a:lnTo>
                    <a:pt x="763913" y="1414881"/>
                  </a:lnTo>
                  <a:close/>
                </a:path>
                <a:path w="1303654" h="2028825">
                  <a:moveTo>
                    <a:pt x="1012567" y="1940123"/>
                  </a:moveTo>
                  <a:lnTo>
                    <a:pt x="1001390" y="1941989"/>
                  </a:lnTo>
                  <a:lnTo>
                    <a:pt x="977622" y="1957085"/>
                  </a:lnTo>
                  <a:lnTo>
                    <a:pt x="961646" y="1980016"/>
                  </a:lnTo>
                  <a:lnTo>
                    <a:pt x="955988" y="2008365"/>
                  </a:lnTo>
                  <a:lnTo>
                    <a:pt x="960405" y="2028407"/>
                  </a:lnTo>
                  <a:lnTo>
                    <a:pt x="1012567" y="1940123"/>
                  </a:lnTo>
                  <a:close/>
                </a:path>
                <a:path w="1303654" h="2028825">
                  <a:moveTo>
                    <a:pt x="883902" y="373405"/>
                  </a:moveTo>
                  <a:lnTo>
                    <a:pt x="856517" y="378049"/>
                  </a:lnTo>
                  <a:lnTo>
                    <a:pt x="833747" y="392222"/>
                  </a:lnTo>
                  <a:lnTo>
                    <a:pt x="817801" y="413883"/>
                  </a:lnTo>
                  <a:lnTo>
                    <a:pt x="810890" y="440994"/>
                  </a:lnTo>
                  <a:lnTo>
                    <a:pt x="814900" y="470274"/>
                  </a:lnTo>
                  <a:lnTo>
                    <a:pt x="829153" y="494144"/>
                  </a:lnTo>
                  <a:lnTo>
                    <a:pt x="851606" y="510374"/>
                  </a:lnTo>
                  <a:lnTo>
                    <a:pt x="880219" y="516737"/>
                  </a:lnTo>
                  <a:lnTo>
                    <a:pt x="907836" y="512031"/>
                  </a:lnTo>
                  <a:lnTo>
                    <a:pt x="930770" y="497960"/>
                  </a:lnTo>
                  <a:lnTo>
                    <a:pt x="946844" y="476507"/>
                  </a:lnTo>
                  <a:lnTo>
                    <a:pt x="953879" y="449656"/>
                  </a:lnTo>
                  <a:lnTo>
                    <a:pt x="949621" y="421107"/>
                  </a:lnTo>
                  <a:lnTo>
                    <a:pt x="934836" y="397024"/>
                  </a:lnTo>
                  <a:lnTo>
                    <a:pt x="912078" y="380193"/>
                  </a:lnTo>
                  <a:lnTo>
                    <a:pt x="883902" y="373405"/>
                  </a:lnTo>
                  <a:close/>
                </a:path>
                <a:path w="1303654" h="2028825">
                  <a:moveTo>
                    <a:pt x="889173" y="1675549"/>
                  </a:moveTo>
                  <a:lnTo>
                    <a:pt x="861936" y="1681692"/>
                  </a:lnTo>
                  <a:lnTo>
                    <a:pt x="840372" y="1696858"/>
                  </a:lnTo>
                  <a:lnTo>
                    <a:pt x="827221" y="1717643"/>
                  </a:lnTo>
                  <a:lnTo>
                    <a:pt x="867805" y="1812927"/>
                  </a:lnTo>
                  <a:lnTo>
                    <a:pt x="867870" y="1813081"/>
                  </a:lnTo>
                  <a:lnTo>
                    <a:pt x="890100" y="1818131"/>
                  </a:lnTo>
                  <a:lnTo>
                    <a:pt x="918312" y="1812927"/>
                  </a:lnTo>
                  <a:lnTo>
                    <a:pt x="941841" y="1797367"/>
                  </a:lnTo>
                  <a:lnTo>
                    <a:pt x="957925" y="1774158"/>
                  </a:lnTo>
                  <a:lnTo>
                    <a:pt x="963798" y="1746008"/>
                  </a:lnTo>
                  <a:lnTo>
                    <a:pt x="957812" y="1717811"/>
                  </a:lnTo>
                  <a:lnTo>
                    <a:pt x="941768" y="1695148"/>
                  </a:lnTo>
                  <a:lnTo>
                    <a:pt x="918083" y="1680300"/>
                  </a:lnTo>
                  <a:lnTo>
                    <a:pt x="889173" y="1675549"/>
                  </a:lnTo>
                  <a:close/>
                </a:path>
                <a:path w="1303654" h="2028825">
                  <a:moveTo>
                    <a:pt x="951174" y="825398"/>
                  </a:moveTo>
                  <a:lnTo>
                    <a:pt x="922879" y="831733"/>
                  </a:lnTo>
                  <a:lnTo>
                    <a:pt x="900246" y="848101"/>
                  </a:lnTo>
                  <a:lnTo>
                    <a:pt x="885554" y="872034"/>
                  </a:lnTo>
                  <a:lnTo>
                    <a:pt x="881083" y="901064"/>
                  </a:lnTo>
                  <a:lnTo>
                    <a:pt x="887590" y="928322"/>
                  </a:lnTo>
                  <a:lnTo>
                    <a:pt x="903122" y="949864"/>
                  </a:lnTo>
                  <a:lnTo>
                    <a:pt x="925758" y="963901"/>
                  </a:lnTo>
                  <a:lnTo>
                    <a:pt x="953575" y="968641"/>
                  </a:lnTo>
                  <a:lnTo>
                    <a:pt x="981010" y="962858"/>
                  </a:lnTo>
                  <a:lnTo>
                    <a:pt x="1003343" y="947880"/>
                  </a:lnTo>
                  <a:lnTo>
                    <a:pt x="1018479" y="925782"/>
                  </a:lnTo>
                  <a:lnTo>
                    <a:pt x="1024326" y="898639"/>
                  </a:lnTo>
                  <a:lnTo>
                    <a:pt x="1018806" y="870230"/>
                  </a:lnTo>
                  <a:lnTo>
                    <a:pt x="1002995" y="846774"/>
                  </a:lnTo>
                  <a:lnTo>
                    <a:pt x="979562" y="830939"/>
                  </a:lnTo>
                  <a:lnTo>
                    <a:pt x="951174" y="825398"/>
                  </a:lnTo>
                  <a:close/>
                </a:path>
                <a:path w="1303654" h="2028825">
                  <a:moveTo>
                    <a:pt x="757474" y="765352"/>
                  </a:moveTo>
                  <a:lnTo>
                    <a:pt x="729298" y="770867"/>
                  </a:lnTo>
                  <a:lnTo>
                    <a:pt x="705920" y="786676"/>
                  </a:lnTo>
                  <a:lnTo>
                    <a:pt x="690078" y="810047"/>
                  </a:lnTo>
                  <a:lnTo>
                    <a:pt x="684512" y="838250"/>
                  </a:lnTo>
                  <a:lnTo>
                    <a:pt x="690297" y="865220"/>
                  </a:lnTo>
                  <a:lnTo>
                    <a:pt x="705348" y="887188"/>
                  </a:lnTo>
                  <a:lnTo>
                    <a:pt x="727584" y="902096"/>
                  </a:lnTo>
                  <a:lnTo>
                    <a:pt x="754921" y="907884"/>
                  </a:lnTo>
                  <a:lnTo>
                    <a:pt x="782698" y="903251"/>
                  </a:lnTo>
                  <a:lnTo>
                    <a:pt x="805207" y="889390"/>
                  </a:lnTo>
                  <a:lnTo>
                    <a:pt x="820601" y="868019"/>
                  </a:lnTo>
                  <a:lnTo>
                    <a:pt x="827032" y="840854"/>
                  </a:lnTo>
                  <a:lnTo>
                    <a:pt x="822618" y="811849"/>
                  </a:lnTo>
                  <a:lnTo>
                    <a:pt x="808074" y="787992"/>
                  </a:lnTo>
                  <a:lnTo>
                    <a:pt x="785619" y="771690"/>
                  </a:lnTo>
                  <a:lnTo>
                    <a:pt x="757474" y="765352"/>
                  </a:lnTo>
                  <a:close/>
                </a:path>
                <a:path w="1303654" h="2028825">
                  <a:moveTo>
                    <a:pt x="823565" y="570229"/>
                  </a:moveTo>
                  <a:lnTo>
                    <a:pt x="795687" y="574764"/>
                  </a:lnTo>
                  <a:lnTo>
                    <a:pt x="772944" y="588621"/>
                  </a:lnTo>
                  <a:lnTo>
                    <a:pt x="757262" y="610033"/>
                  </a:lnTo>
                  <a:lnTo>
                    <a:pt x="750565" y="637235"/>
                  </a:lnTo>
                  <a:lnTo>
                    <a:pt x="754792" y="666362"/>
                  </a:lnTo>
                  <a:lnTo>
                    <a:pt x="769266" y="690410"/>
                  </a:lnTo>
                  <a:lnTo>
                    <a:pt x="791759" y="706933"/>
                  </a:lnTo>
                  <a:lnTo>
                    <a:pt x="820047" y="713485"/>
                  </a:lnTo>
                  <a:lnTo>
                    <a:pt x="848432" y="708161"/>
                  </a:lnTo>
                  <a:lnTo>
                    <a:pt x="871983" y="692486"/>
                  </a:lnTo>
                  <a:lnTo>
                    <a:pt x="887991" y="669134"/>
                  </a:lnTo>
                  <a:lnTo>
                    <a:pt x="893745" y="640778"/>
                  </a:lnTo>
                  <a:lnTo>
                    <a:pt x="888117" y="613555"/>
                  </a:lnTo>
                  <a:lnTo>
                    <a:pt x="873166" y="591335"/>
                  </a:lnTo>
                  <a:lnTo>
                    <a:pt x="850959" y="576200"/>
                  </a:lnTo>
                  <a:lnTo>
                    <a:pt x="823565" y="570229"/>
                  </a:lnTo>
                  <a:close/>
                </a:path>
                <a:path w="1303654" h="2028825">
                  <a:moveTo>
                    <a:pt x="626092" y="503974"/>
                  </a:moveTo>
                  <a:lnTo>
                    <a:pt x="597752" y="509818"/>
                  </a:lnTo>
                  <a:lnTo>
                    <a:pt x="574478" y="525895"/>
                  </a:lnTo>
                  <a:lnTo>
                    <a:pt x="558907" y="549510"/>
                  </a:lnTo>
                  <a:lnTo>
                    <a:pt x="553677" y="577964"/>
                  </a:lnTo>
                  <a:lnTo>
                    <a:pt x="560303" y="606230"/>
                  </a:lnTo>
                  <a:lnTo>
                    <a:pt x="576885" y="628640"/>
                  </a:lnTo>
                  <a:lnTo>
                    <a:pt x="600988" y="642997"/>
                  </a:lnTo>
                  <a:lnTo>
                    <a:pt x="630182" y="647103"/>
                  </a:lnTo>
                  <a:lnTo>
                    <a:pt x="657390" y="640306"/>
                  </a:lnTo>
                  <a:lnTo>
                    <a:pt x="678742" y="624562"/>
                  </a:lnTo>
                  <a:lnTo>
                    <a:pt x="692495" y="601781"/>
                  </a:lnTo>
                  <a:lnTo>
                    <a:pt x="696908" y="573874"/>
                  </a:lnTo>
                  <a:lnTo>
                    <a:pt x="690822" y="546486"/>
                  </a:lnTo>
                  <a:lnTo>
                    <a:pt x="675606" y="524341"/>
                  </a:lnTo>
                  <a:lnTo>
                    <a:pt x="653338" y="509488"/>
                  </a:lnTo>
                  <a:lnTo>
                    <a:pt x="626092" y="503974"/>
                  </a:lnTo>
                  <a:close/>
                </a:path>
              </a:pathLst>
            </a:custGeom>
            <a:solidFill>
              <a:srgbClr val="A1C40E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4" name="object 64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384427" y="1986115"/>
              <a:ext cx="3472675" cy="5943622"/>
            </a:xfrm>
            <a:prstGeom prst="rect">
              <a:avLst/>
            </a:prstGeom>
          </p:spPr>
        </p:pic>
        <p:sp>
          <p:nvSpPr>
            <p:cNvPr id="65" name="object 65"/>
            <p:cNvSpPr/>
            <p:nvPr/>
          </p:nvSpPr>
          <p:spPr>
            <a:xfrm>
              <a:off x="7392719" y="10655299"/>
              <a:ext cx="1878330" cy="139700"/>
            </a:xfrm>
            <a:custGeom>
              <a:avLst/>
              <a:gdLst/>
              <a:ahLst/>
              <a:cxnLst/>
              <a:rect l="l" t="t" r="r" b="b"/>
              <a:pathLst>
                <a:path w="1878329" h="139700">
                  <a:moveTo>
                    <a:pt x="1878279" y="0"/>
                  </a:moveTo>
                  <a:lnTo>
                    <a:pt x="0" y="0"/>
                  </a:lnTo>
                  <a:lnTo>
                    <a:pt x="0" y="139700"/>
                  </a:lnTo>
                  <a:lnTo>
                    <a:pt x="1878279" y="139700"/>
                  </a:lnTo>
                  <a:lnTo>
                    <a:pt x="1878279" y="0"/>
                  </a:lnTo>
                  <a:close/>
                </a:path>
              </a:pathLst>
            </a:custGeom>
            <a:solidFill>
              <a:srgbClr val="9480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5574640" y="10655299"/>
              <a:ext cx="1818639" cy="139700"/>
            </a:xfrm>
            <a:custGeom>
              <a:avLst/>
              <a:gdLst/>
              <a:ahLst/>
              <a:cxnLst/>
              <a:rect l="l" t="t" r="r" b="b"/>
              <a:pathLst>
                <a:path w="1818639" h="139700">
                  <a:moveTo>
                    <a:pt x="1818081" y="0"/>
                  </a:moveTo>
                  <a:lnTo>
                    <a:pt x="0" y="0"/>
                  </a:lnTo>
                  <a:lnTo>
                    <a:pt x="0" y="139700"/>
                  </a:lnTo>
                  <a:lnTo>
                    <a:pt x="1818081" y="139700"/>
                  </a:lnTo>
                  <a:lnTo>
                    <a:pt x="1818081" y="0"/>
                  </a:lnTo>
                  <a:close/>
                </a:path>
              </a:pathLst>
            </a:custGeom>
            <a:solidFill>
              <a:srgbClr val="EBAD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1878280" y="10655299"/>
              <a:ext cx="1878330" cy="139700"/>
            </a:xfrm>
            <a:custGeom>
              <a:avLst/>
              <a:gdLst/>
              <a:ahLst/>
              <a:cxnLst/>
              <a:rect l="l" t="t" r="r" b="b"/>
              <a:pathLst>
                <a:path w="1878329" h="139700">
                  <a:moveTo>
                    <a:pt x="1878279" y="0"/>
                  </a:moveTo>
                  <a:lnTo>
                    <a:pt x="0" y="0"/>
                  </a:lnTo>
                  <a:lnTo>
                    <a:pt x="0" y="139700"/>
                  </a:lnTo>
                  <a:lnTo>
                    <a:pt x="1878279" y="139700"/>
                  </a:lnTo>
                  <a:lnTo>
                    <a:pt x="1878279" y="0"/>
                  </a:lnTo>
                  <a:close/>
                </a:path>
              </a:pathLst>
            </a:custGeom>
            <a:solidFill>
              <a:srgbClr val="9FC2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3756560" y="10655299"/>
              <a:ext cx="1818639" cy="139700"/>
            </a:xfrm>
            <a:custGeom>
              <a:avLst/>
              <a:gdLst/>
              <a:ahLst/>
              <a:cxnLst/>
              <a:rect l="l" t="t" r="r" b="b"/>
              <a:pathLst>
                <a:path w="1818639" h="139700">
                  <a:moveTo>
                    <a:pt x="1818081" y="0"/>
                  </a:moveTo>
                  <a:lnTo>
                    <a:pt x="0" y="0"/>
                  </a:lnTo>
                  <a:lnTo>
                    <a:pt x="0" y="139700"/>
                  </a:lnTo>
                  <a:lnTo>
                    <a:pt x="1818081" y="139700"/>
                  </a:lnTo>
                  <a:lnTo>
                    <a:pt x="1818081" y="0"/>
                  </a:lnTo>
                  <a:close/>
                </a:path>
              </a:pathLst>
            </a:custGeom>
            <a:solidFill>
              <a:srgbClr val="EA85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0" y="10655299"/>
              <a:ext cx="1878330" cy="139700"/>
            </a:xfrm>
            <a:custGeom>
              <a:avLst/>
              <a:gdLst/>
              <a:ahLst/>
              <a:cxnLst/>
              <a:rect l="l" t="t" r="r" b="b"/>
              <a:pathLst>
                <a:path w="1878330" h="139700">
                  <a:moveTo>
                    <a:pt x="1878279" y="0"/>
                  </a:moveTo>
                  <a:lnTo>
                    <a:pt x="0" y="0"/>
                  </a:lnTo>
                  <a:lnTo>
                    <a:pt x="0" y="139700"/>
                  </a:lnTo>
                  <a:lnTo>
                    <a:pt x="1878279" y="139700"/>
                  </a:lnTo>
                  <a:lnTo>
                    <a:pt x="1878279" y="0"/>
                  </a:lnTo>
                  <a:close/>
                </a:path>
              </a:pathLst>
            </a:custGeom>
            <a:solidFill>
              <a:srgbClr val="299D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6131</TotalTime>
  <Words>430</Words>
  <Application>Microsoft Macintosh PowerPoint</Application>
  <PresentationFormat>Personalizado</PresentationFormat>
  <Paragraphs>73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1" baseType="lpstr">
      <vt:lpstr>Calibri</vt:lpstr>
      <vt:lpstr>Microsoft Sans Serif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La Agencia</vt:lpstr>
      <vt:lpstr>Acciones positivas</vt:lpstr>
      <vt:lpstr>Presentación de PowerPoint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4to Informe de Denuncias ADR 2024</dc:title>
  <dc:creator>Suly Paola Peralta Rodriguez</dc:creator>
  <cp:lastModifiedBy>MacBook Air</cp:lastModifiedBy>
  <cp:revision>7</cp:revision>
  <dcterms:created xsi:type="dcterms:W3CDTF">2025-04-30T14:06:01Z</dcterms:created>
  <dcterms:modified xsi:type="dcterms:W3CDTF">2026-03-09T21:27:45Z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2024-12-27T00:00:00Z</vt:filetime>
  </property>
  <property fmtid="{D5CDD505-2E9C-101B-9397-08002B2CF9AE}" pid="3" name="Creator">
    <vt:lpwstr>Adobe Illustrator 29.1 (Windows)</vt:lpwstr>
  </property>
  <property fmtid="{D5CDD505-2E9C-101B-9397-08002B2CF9AE}" pid="4" name="LastSaved">
    <vt:filetime>2025-04-30T00:00:00Z</vt:filetime>
  </property>
  <property fmtid="{D5CDD505-2E9C-101B-9397-08002B2CF9AE}" pid="5" name="Producer">
    <vt:lpwstr>Adobe PDF library 17.00</vt:lpwstr>
  </property>
</Properties>
</file>