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Aptos Black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4" autoAdjust="0"/>
    <p:restoredTop sz="94972" autoAdjust="0"/>
  </p:normalViewPr>
  <p:slideViewPr>
    <p:cSldViewPr snapToGrid="0">
      <p:cViewPr varScale="1">
        <p:scale>
          <a:sx n="74" d="100"/>
          <a:sy n="74" d="100"/>
        </p:scale>
        <p:origin x="60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52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15/12/2025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xmlns="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xmlns="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23624741-8C42-CA27-1067-15C1CDFE25DE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xmlns="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88D7CAAD-FD26-492B-2BF6-333A1D5FC228}"/>
              </a:ext>
            </a:extLst>
          </p:cNvPr>
          <p:cNvSpPr/>
          <p:nvPr/>
        </p:nvSpPr>
        <p:spPr>
          <a:xfrm>
            <a:off x="4968544" y="3592552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xmlns="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2037702F-1495-7B68-2073-1B8672DF4BE4}"/>
              </a:ext>
            </a:extLst>
          </p:cNvPr>
          <p:cNvGrpSpPr/>
          <p:nvPr/>
        </p:nvGrpSpPr>
        <p:grpSpPr>
          <a:xfrm>
            <a:off x="1945955" y="812298"/>
            <a:ext cx="5970823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NOVIEM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BRE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2025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noviembre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del 2025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atendimos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  2.173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 </a:t>
            </a:r>
            <a:r>
              <a:rPr lang="es-CO" sz="1600" b="1" dirty="0" smtClean="0">
                <a:solidFill>
                  <a:srgbClr val="29ABE2"/>
                </a:solidFill>
                <a:latin typeface="Aptos" panose="020B0004020202020204"/>
              </a:rPr>
              <a:t>requerimientos.</a:t>
            </a:r>
            <a:endParaRPr lang="es-CO" sz="1600" b="1" dirty="0">
              <a:solidFill>
                <a:srgbClr val="707070"/>
              </a:solidFill>
              <a:latin typeface="Aptos" panose="020B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1.736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202 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51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52D49FE-B876-3582-BE07-8355BFED6459}"/>
              </a:ext>
            </a:extLst>
          </p:cNvPr>
          <p:cNvSpPr txBox="1"/>
          <p:nvPr/>
        </p:nvSpPr>
        <p:spPr>
          <a:xfrm>
            <a:off x="5106829" y="2236600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96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88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 err="1">
                <a:solidFill>
                  <a:srgbClr val="707070"/>
                </a:solidFill>
                <a:latin typeface="Aptos" panose="020B0004020202020204" pitchFamily="34" charset="0"/>
              </a:rPr>
              <a:t>WhatsApp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C2394B2-A304-0DCA-B2C6-AFA4374C1752}"/>
              </a:ext>
            </a:extLst>
          </p:cNvPr>
          <p:cNvGrpSpPr/>
          <p:nvPr/>
        </p:nvGrpSpPr>
        <p:grpSpPr>
          <a:xfrm>
            <a:off x="2220313" y="2238361"/>
            <a:ext cx="5948787" cy="2604408"/>
            <a:chOff x="506709" y="2056303"/>
            <a:chExt cx="4870245" cy="2604408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xmlns="" id="{C5517C25-BD1F-7413-5313-81D881625D96}"/>
                </a:ext>
              </a:extLst>
            </p:cNvPr>
            <p:cNvSpPr/>
            <p:nvPr/>
          </p:nvSpPr>
          <p:spPr>
            <a:xfrm>
              <a:off x="815278" y="3991609"/>
              <a:ext cx="4561675" cy="653449"/>
            </a:xfrm>
            <a:prstGeom prst="roundRect">
              <a:avLst>
                <a:gd name="adj" fmla="val 15233"/>
              </a:avLst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8F681854-84B8-A098-8731-4ACB46B5699E}"/>
                </a:ext>
              </a:extLst>
            </p:cNvPr>
            <p:cNvSpPr/>
            <p:nvPr/>
          </p:nvSpPr>
          <p:spPr>
            <a:xfrm>
              <a:off x="776709" y="2809297"/>
              <a:ext cx="4600245" cy="106886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xmlns="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3CD4865A-A88A-DE2B-A30B-ABF7F6B75CA8}"/>
                </a:ext>
              </a:extLst>
            </p:cNvPr>
            <p:cNvSpPr txBox="1"/>
            <p:nvPr/>
          </p:nvSpPr>
          <p:spPr>
            <a:xfrm>
              <a:off x="1037286" y="2311350"/>
              <a:ext cx="4079089" cy="2349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Otros trámites (Comercialización, Distritos de Riego, </a:t>
              </a:r>
              <a:r>
                <a:rPr lang="es-CO" sz="1600" dirty="0" err="1" smtClean="0">
                  <a:solidFill>
                    <a:srgbClr val="707070"/>
                  </a:solidFill>
                  <a:latin typeface="Aptos" panose="020B0004020202020204" pitchFamily="34" charset="0"/>
                </a:rPr>
                <a:t>Asociatividad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, Trámites Administrativos y Asistencia Técnica, PBX).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Oferta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6709" y="2156412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xmlns="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06709" y="2946031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xmlns="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6709" y="3991610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xmlns="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13C9DCE-7992-B58F-ED1D-445D83D6A2FE}"/>
              </a:ext>
            </a:extLst>
          </p:cNvPr>
          <p:cNvSpPr txBox="1"/>
          <p:nvPr/>
        </p:nvSpPr>
        <p:spPr>
          <a:xfrm>
            <a:off x="1706330" y="1106991"/>
            <a:ext cx="597481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</a:p>
          <a:p>
            <a:pPr algn="ctr"/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4A67D70-4140-8B41-3D89-053AB6DBD00E}"/>
              </a:ext>
            </a:extLst>
          </p:cNvPr>
          <p:cNvGrpSpPr/>
          <p:nvPr/>
        </p:nvGrpSpPr>
        <p:grpSpPr>
          <a:xfrm>
            <a:off x="3192942" y="377534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xmlns="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CD967FFE-5BFD-D12F-8738-A3B27BE7CD7D}"/>
              </a:ext>
            </a:extLst>
          </p:cNvPr>
          <p:cNvGrpSpPr/>
          <p:nvPr/>
        </p:nvGrpSpPr>
        <p:grpSpPr>
          <a:xfrm>
            <a:off x="1319149" y="1743670"/>
            <a:ext cx="5984516" cy="4032329"/>
            <a:chOff x="1939314" y="1718794"/>
            <a:chExt cx="5984516" cy="368182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xmlns="" id="{3E734384-1C21-56E0-777A-0EEFB8E62699}"/>
                </a:ext>
              </a:extLst>
            </p:cNvPr>
            <p:cNvSpPr/>
            <p:nvPr/>
          </p:nvSpPr>
          <p:spPr>
            <a:xfrm>
              <a:off x="2405603" y="1718794"/>
              <a:ext cx="5476108" cy="564795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xmlns="" id="{58B672D8-A081-058D-F6E6-475904384545}"/>
                </a:ext>
              </a:extLst>
            </p:cNvPr>
            <p:cNvSpPr/>
            <p:nvPr/>
          </p:nvSpPr>
          <p:spPr>
            <a:xfrm>
              <a:off x="2425069" y="4038645"/>
              <a:ext cx="5498761" cy="58724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xmlns="" id="{80DB0768-E4E0-77BF-9DC3-99CA5A715EF6}"/>
                </a:ext>
              </a:extLst>
            </p:cNvPr>
            <p:cNvSpPr/>
            <p:nvPr/>
          </p:nvSpPr>
          <p:spPr>
            <a:xfrm>
              <a:off x="2454209" y="3305047"/>
              <a:ext cx="5469621" cy="609968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0586C8F4-AA06-4EB6-C6B5-76184466AB98}"/>
                </a:ext>
              </a:extLst>
            </p:cNvPr>
            <p:cNvSpPr/>
            <p:nvPr/>
          </p:nvSpPr>
          <p:spPr>
            <a:xfrm>
              <a:off x="2436395" y="2462295"/>
              <a:ext cx="5476107" cy="65540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08A966B6-7B1F-2A38-0489-62E51DEAC43F}"/>
                </a:ext>
              </a:extLst>
            </p:cNvPr>
            <p:cNvSpPr txBox="1"/>
            <p:nvPr/>
          </p:nvSpPr>
          <p:spPr>
            <a:xfrm>
              <a:off x="2569754" y="2506076"/>
              <a:ext cx="5176970" cy="2894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39%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social, comunitaria y productiva.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11%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Asociación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xmlns="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71982" y="3413348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994915" y="262326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xmlns="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39314" y="4062266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xmlns="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994915" y="1757001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xmlns="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1993658" y="1956099"/>
            <a:ext cx="46355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45%</a:t>
            </a: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46141" y="191194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Persona natural.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xmlns="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33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 4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xmlns="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xmlns="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59%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29%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xmlns="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810885" cy="2219726"/>
            <a:chOff x="5075192" y="1583798"/>
            <a:chExt cx="1810885" cy="2219726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1C0482C7-680D-B5CA-371B-804B57EFD55C}"/>
                </a:ext>
              </a:extLst>
            </p:cNvPr>
            <p:cNvSpPr txBox="1"/>
            <p:nvPr/>
          </p:nvSpPr>
          <p:spPr>
            <a:xfrm>
              <a:off x="5159670" y="2274900"/>
              <a:ext cx="1726407" cy="1528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71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29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Femenino.</a:t>
              </a:r>
            </a:p>
            <a:p>
              <a:pPr>
                <a:lnSpc>
                  <a:spcPts val="1600"/>
                </a:lnSpc>
              </a:pP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xmlns="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82%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13%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xmlns="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xmlns="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8B53F38-5BE3-DEBD-60AC-C3448F3ECDC7}"/>
              </a:ext>
            </a:extLst>
          </p:cNvPr>
          <p:cNvSpPr txBox="1"/>
          <p:nvPr/>
        </p:nvSpPr>
        <p:spPr>
          <a:xfrm>
            <a:off x="2788841" y="2273605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 lvl="0"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100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99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58%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xmlns="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xmlns="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a. m a 5:00 p. m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ornada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319</Words>
  <Application>Microsoft Office PowerPoint</Application>
  <PresentationFormat>Personalizado</PresentationFormat>
  <Paragraphs>95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 Black</vt:lpstr>
      <vt:lpstr>Calibri</vt:lpstr>
      <vt:lpstr>Verdana</vt:lpstr>
      <vt:lpstr>Aptos</vt:lpstr>
      <vt:lpstr>Helvetica</vt:lpstr>
      <vt:lpstr>Arial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192</cp:revision>
  <dcterms:modified xsi:type="dcterms:W3CDTF">2025-12-15T21:13:43Z</dcterms:modified>
</cp:coreProperties>
</file>