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411" r:id="rId3"/>
    <p:sldId id="260" r:id="rId4"/>
    <p:sldId id="405" r:id="rId5"/>
    <p:sldId id="406" r:id="rId6"/>
    <p:sldId id="407" r:id="rId7"/>
    <p:sldId id="408" r:id="rId8"/>
    <p:sldId id="410" r:id="rId9"/>
  </p:sldIdLst>
  <p:sldSz cx="9271000" cy="5219700"/>
  <p:notesSz cx="6858000" cy="9144000"/>
  <p:embeddedFontLst>
    <p:embeddedFont>
      <p:font typeface="Aptos Black" panose="020B0604020202020204" charset="0"/>
      <p:bold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4" autoAdjust="0"/>
    <p:restoredTop sz="94972" autoAdjust="0"/>
  </p:normalViewPr>
  <p:slideViewPr>
    <p:cSldViewPr snapToGrid="0">
      <p:cViewPr varScale="1">
        <p:scale>
          <a:sx n="91" d="100"/>
          <a:sy n="9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7A0990B8-493C-4FF1-B616-EFA44119A172}"/>
    <pc:docChg chg="undo custSel addSld delSld modSld modMainMaster">
      <pc:chgData name="Carlos Gustavo Suárez Cruz" userId="05f1400d-cae3-47c7-9546-333526be3def" providerId="ADAL" clId="{7A0990B8-493C-4FF1-B616-EFA44119A172}" dt="2025-07-23T17:50:30.847" v="179" actId="1036"/>
      <pc:docMkLst>
        <pc:docMk/>
      </pc:docMkLst>
      <pc:sldChg chg="add del">
        <pc:chgData name="Carlos Gustavo Suárez Cruz" userId="05f1400d-cae3-47c7-9546-333526be3def" providerId="ADAL" clId="{7A0990B8-493C-4FF1-B616-EFA44119A172}" dt="2025-07-23T17:47:11.977" v="89" actId="47"/>
        <pc:sldMkLst>
          <pc:docMk/>
          <pc:sldMk cId="2519850288" sldId="256"/>
        </pc:sldMkLst>
      </pc:sldChg>
      <pc:sldChg chg="addSp delSp modSp mod">
        <pc:chgData name="Carlos Gustavo Suárez Cruz" userId="05f1400d-cae3-47c7-9546-333526be3def" providerId="ADAL" clId="{7A0990B8-493C-4FF1-B616-EFA44119A172}" dt="2025-07-23T17:48:29.951" v="103"/>
        <pc:sldMkLst>
          <pc:docMk/>
          <pc:sldMk cId="0" sldId="260"/>
        </pc:sldMkLst>
        <pc:grpChg chg="add mod">
          <ac:chgData name="Carlos Gustavo Suárez Cruz" userId="05f1400d-cae3-47c7-9546-333526be3def" providerId="ADAL" clId="{7A0990B8-493C-4FF1-B616-EFA44119A172}" dt="2025-07-23T17:48:29.951" v="103"/>
          <ac:grpSpMkLst>
            <pc:docMk/>
            <pc:sldMk cId="0" sldId="260"/>
            <ac:grpSpMk id="2" creationId="{141A548F-793C-F8A2-8B08-CC208C97206B}"/>
          </ac:grpSpMkLst>
        </pc:grp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3" creationId="{6F773B5E-96ED-CF50-E128-0D1B43D71569}"/>
          </ac:picMkLst>
        </pc:picChg>
        <pc:picChg chg="del">
          <ac:chgData name="Carlos Gustavo Suárez Cruz" userId="05f1400d-cae3-47c7-9546-333526be3def" providerId="ADAL" clId="{7A0990B8-493C-4FF1-B616-EFA44119A172}" dt="2025-07-23T17:39:44.312" v="31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5" creationId="{C714E218-B779-95BB-37EC-8325CE19A796}"/>
          </ac:picMkLst>
        </pc:picChg>
        <pc:picChg chg="del">
          <ac:chgData name="Carlos Gustavo Suárez Cruz" userId="05f1400d-cae3-47c7-9546-333526be3def" providerId="ADAL" clId="{7A0990B8-493C-4FF1-B616-EFA44119A172}" dt="2025-07-23T17:48:28.758" v="102" actId="478"/>
          <ac:picMkLst>
            <pc:docMk/>
            <pc:sldMk cId="0" sldId="260"/>
            <ac:picMk id="24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2:42.791" v="44" actId="12788"/>
        <pc:sldMkLst>
          <pc:docMk/>
          <pc:sldMk cId="0" sldId="262"/>
        </pc:sldMkLst>
        <pc:grpChg chg="del">
          <ac:chgData name="Carlos Gustavo Suárez Cruz" userId="05f1400d-cae3-47c7-9546-333526be3def" providerId="ADAL" clId="{7A0990B8-493C-4FF1-B616-EFA44119A172}" dt="2025-07-23T17:33:59.823" v="3" actId="478"/>
          <ac:grpSpMkLst>
            <pc:docMk/>
            <pc:sldMk cId="0" sldId="262"/>
            <ac:grpSpMk id="16" creationId="{6818D44F-04FB-AEB4-F7DF-419303947DC8}"/>
          </ac:grpSpMkLst>
        </pc:grpChg>
        <pc:picChg chg="del">
          <ac:chgData name="Carlos Gustavo Suárez Cruz" userId="05f1400d-cae3-47c7-9546-333526be3def" providerId="ADAL" clId="{7A0990B8-493C-4FF1-B616-EFA44119A172}" dt="2025-07-23T17:33:56.713" v="2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42:42.791" v="44" actId="12788"/>
          <ac:picMkLst>
            <pc:docMk/>
            <pc:sldMk cId="0" sldId="262"/>
            <ac:picMk id="3" creationId="{5E4C76F7-524B-EA44-3DCD-0779CE8610CC}"/>
          </ac:picMkLst>
        </pc:picChg>
        <pc:picChg chg="del">
          <ac:chgData name="Carlos Gustavo Suárez Cruz" userId="05f1400d-cae3-47c7-9546-333526be3def" providerId="ADAL" clId="{7A0990B8-493C-4FF1-B616-EFA44119A172}" dt="2025-07-23T17:33:54.469" v="1" actId="478"/>
          <ac:picMkLst>
            <pc:docMk/>
            <pc:sldMk cId="0" sldId="262"/>
            <ac:picMk id="10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39:36.929" v="29" actId="478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4.910" v="105"/>
        <pc:sldMkLst>
          <pc:docMk/>
          <pc:sldMk cId="3091931729" sldId="405"/>
        </pc:sldMkLst>
        <pc:grpChg chg="add mod">
          <ac:chgData name="Carlos Gustavo Suárez Cruz" userId="05f1400d-cae3-47c7-9546-333526be3def" providerId="ADAL" clId="{7A0990B8-493C-4FF1-B616-EFA44119A172}" dt="2025-07-23T17:48:34.910" v="105"/>
          <ac:grpSpMkLst>
            <pc:docMk/>
            <pc:sldMk cId="3091931729" sldId="405"/>
            <ac:grpSpMk id="2" creationId="{CE458DBF-2977-D409-A701-8B4D1B2EF42E}"/>
          </ac:grpSpMkLst>
        </pc:grpChg>
        <pc:picChg chg="del">
          <ac:chgData name="Carlos Gustavo Suárez Cruz" userId="05f1400d-cae3-47c7-9546-333526be3def" providerId="ADAL" clId="{7A0990B8-493C-4FF1-B616-EFA44119A172}" dt="2025-07-23T17:39:46.880" v="32" actId="478"/>
          <ac:picMkLst>
            <pc:docMk/>
            <pc:sldMk cId="3091931729" sldId="405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6" creationId="{1418767D-A107-9ABC-63ED-1B501DC3B28F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8" creationId="{6B7C6352-CC5B-DBED-3034-74A344DA54C7}"/>
          </ac:picMkLst>
        </pc:picChg>
        <pc:picChg chg="del">
          <ac:chgData name="Carlos Gustavo Suárez Cruz" userId="05f1400d-cae3-47c7-9546-333526be3def" providerId="ADAL" clId="{7A0990B8-493C-4FF1-B616-EFA44119A172}" dt="2025-07-23T17:48:33.768" v="104" actId="478"/>
          <ac:picMkLst>
            <pc:docMk/>
            <pc:sldMk cId="3091931729" sldId="405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9.522" v="107"/>
        <pc:sldMkLst>
          <pc:docMk/>
          <pc:sldMk cId="1725497777" sldId="406"/>
        </pc:sldMkLst>
        <pc:grpChg chg="add mod">
          <ac:chgData name="Carlos Gustavo Suárez Cruz" userId="05f1400d-cae3-47c7-9546-333526be3def" providerId="ADAL" clId="{7A0990B8-493C-4FF1-B616-EFA44119A172}" dt="2025-07-23T17:48:39.522" v="107"/>
          <ac:grpSpMkLst>
            <pc:docMk/>
            <pc:sldMk cId="1725497777" sldId="406"/>
            <ac:grpSpMk id="2" creationId="{53864D69-B516-7775-5F9D-1CBCA11F72E5}"/>
          </ac:grpSpMkLst>
        </pc:grpChg>
        <pc:picChg chg="del">
          <ac:chgData name="Carlos Gustavo Suárez Cruz" userId="05f1400d-cae3-47c7-9546-333526be3def" providerId="ADAL" clId="{7A0990B8-493C-4FF1-B616-EFA44119A172}" dt="2025-07-23T17:39:49.193" v="33" actId="478"/>
          <ac:picMkLst>
            <pc:docMk/>
            <pc:sldMk cId="1725497777" sldId="406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4" creationId="{FEEB9512-0E8F-FADA-DFA7-B2A83A659C67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5" creationId="{8FBBC165-9BF9-C2E8-BDF7-91AB6DCA2941}"/>
          </ac:picMkLst>
        </pc:picChg>
        <pc:picChg chg="del">
          <ac:chgData name="Carlos Gustavo Suárez Cruz" userId="05f1400d-cae3-47c7-9546-333526be3def" providerId="ADAL" clId="{7A0990B8-493C-4FF1-B616-EFA44119A172}" dt="2025-07-23T17:48:38.285" v="106" actId="478"/>
          <ac:picMkLst>
            <pc:docMk/>
            <pc:sldMk cId="1725497777" sldId="406"/>
            <ac:picMk id="20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4.476" v="109"/>
        <pc:sldMkLst>
          <pc:docMk/>
          <pc:sldMk cId="3417548789" sldId="407"/>
        </pc:sldMkLst>
        <pc:grpChg chg="add mod">
          <ac:chgData name="Carlos Gustavo Suárez Cruz" userId="05f1400d-cae3-47c7-9546-333526be3def" providerId="ADAL" clId="{7A0990B8-493C-4FF1-B616-EFA44119A172}" dt="2025-07-23T17:48:44.476" v="109"/>
          <ac:grpSpMkLst>
            <pc:docMk/>
            <pc:sldMk cId="3417548789" sldId="407"/>
            <ac:grpSpMk id="10" creationId="{DDA7EAF8-1339-5575-4708-C80E72D6A2BE}"/>
          </ac:grpSpMkLst>
        </pc:grp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2" creationId="{0D104409-F920-F2C6-C770-567E305BAA26}"/>
          </ac:picMkLst>
        </pc:pic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3" creationId="{193897B8-DEBA-9451-AF64-C5DAF217A96D}"/>
          </ac:picMkLst>
        </pc:picChg>
        <pc:picChg chg="del">
          <ac:chgData name="Carlos Gustavo Suárez Cruz" userId="05f1400d-cae3-47c7-9546-333526be3def" providerId="ADAL" clId="{7A0990B8-493C-4FF1-B616-EFA44119A172}" dt="2025-07-23T17:39:51.443" v="34" actId="478"/>
          <ac:picMkLst>
            <pc:docMk/>
            <pc:sldMk cId="3417548789" sldId="407"/>
            <ac:picMk id="15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43.258" v="108" actId="478"/>
          <ac:picMkLst>
            <pc:docMk/>
            <pc:sldMk cId="3417548789" sldId="407"/>
            <ac:picMk id="3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9.173" v="111"/>
        <pc:sldMkLst>
          <pc:docMk/>
          <pc:sldMk cId="874322232" sldId="408"/>
        </pc:sldMkLst>
        <pc:grpChg chg="add mod">
          <ac:chgData name="Carlos Gustavo Suárez Cruz" userId="05f1400d-cae3-47c7-9546-333526be3def" providerId="ADAL" clId="{7A0990B8-493C-4FF1-B616-EFA44119A172}" dt="2025-07-23T17:48:49.173" v="111"/>
          <ac:grpSpMkLst>
            <pc:docMk/>
            <pc:sldMk cId="874322232" sldId="408"/>
            <ac:grpSpMk id="2" creationId="{2A894069-1F10-9972-4CF3-22AC09BB3DF2}"/>
          </ac:grpSpMkLst>
        </pc:grpChg>
        <pc:picChg chg="del">
          <ac:chgData name="Carlos Gustavo Suárez Cruz" userId="05f1400d-cae3-47c7-9546-333526be3def" providerId="ADAL" clId="{7A0990B8-493C-4FF1-B616-EFA44119A172}" dt="2025-07-23T17:39:53.493" v="35" actId="478"/>
          <ac:picMkLst>
            <pc:docMk/>
            <pc:sldMk cId="874322232" sldId="408"/>
            <ac:picMk id="7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8" creationId="{A4626CB6-BDE3-4B91-C5E5-2026C4516814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10" creationId="{D1969006-8B1A-7804-C358-4D92BB3A717B}"/>
          </ac:picMkLst>
        </pc:picChg>
        <pc:picChg chg="del">
          <ac:chgData name="Carlos Gustavo Suárez Cruz" userId="05f1400d-cae3-47c7-9546-333526be3def" providerId="ADAL" clId="{7A0990B8-493C-4FF1-B616-EFA44119A172}" dt="2025-07-23T17:48:48.083" v="110" actId="478"/>
          <ac:picMkLst>
            <pc:docMk/>
            <pc:sldMk cId="874322232" sldId="408"/>
            <ac:picMk id="1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50:30.847" v="179" actId="1036"/>
        <pc:sldMkLst>
          <pc:docMk/>
          <pc:sldMk cId="2732888389" sldId="410"/>
        </pc:sldMkLst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7" creationId="{2F3C19F6-4B24-9149-7B46-FF89AA1265B8}"/>
          </ac:spMkLst>
        </pc:spChg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11" creationId="{DCCFC86F-1146-4B1B-F18C-660C84BBEBC6}"/>
          </ac:spMkLst>
        </pc:spChg>
        <pc:grpChg chg="add mod">
          <ac:chgData name="Carlos Gustavo Suárez Cruz" userId="05f1400d-cae3-47c7-9546-333526be3def" providerId="ADAL" clId="{7A0990B8-493C-4FF1-B616-EFA44119A172}" dt="2025-07-23T17:49:02.669" v="114"/>
          <ac:grpSpMkLst>
            <pc:docMk/>
            <pc:sldMk cId="2732888389" sldId="410"/>
            <ac:grpSpMk id="2" creationId="{C1736E75-BAE4-0B1D-41DD-4D1172477CAC}"/>
          </ac:grpSpMkLst>
        </pc:grpChg>
        <pc:picChg chg="del">
          <ac:chgData name="Carlos Gustavo Suárez Cruz" userId="05f1400d-cae3-47c7-9546-333526be3def" providerId="ADAL" clId="{7A0990B8-493C-4FF1-B616-EFA44119A172}" dt="2025-07-23T17:49:00.243" v="113" actId="478"/>
          <ac:picMkLst>
            <pc:docMk/>
            <pc:sldMk cId="2732888389" sldId="410"/>
            <ac:picMk id="3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58.452" v="112" actId="478"/>
          <ac:picMkLst>
            <pc:docMk/>
            <pc:sldMk cId="2732888389" sldId="41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5" creationId="{952481ED-12BF-00E6-AF07-F8A79ED1A30A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6" creationId="{0BE5C917-42E2-4299-8A86-74BD80301347}"/>
          </ac:picMkLst>
        </pc:picChg>
        <pc:picChg chg="del">
          <ac:chgData name="Carlos Gustavo Suárez Cruz" userId="05f1400d-cae3-47c7-9546-333526be3def" providerId="ADAL" clId="{7A0990B8-493C-4FF1-B616-EFA44119A172}" dt="2025-07-23T17:39:55.590" v="36" actId="478"/>
          <ac:picMkLst>
            <pc:docMk/>
            <pc:sldMk cId="2732888389" sldId="410"/>
            <ac:picMk id="8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50:30.847" v="179" actId="1036"/>
          <ac:picMkLst>
            <pc:docMk/>
            <pc:sldMk cId="2732888389" sldId="410"/>
            <ac:picMk id="9" creationId="{A8977D66-56D5-4214-ABDD-0842154D7BA5}"/>
          </ac:picMkLst>
        </pc:picChg>
        <pc:picChg chg="add del mod">
          <ac:chgData name="Carlos Gustavo Suárez Cruz" userId="05f1400d-cae3-47c7-9546-333526be3def" providerId="ADAL" clId="{7A0990B8-493C-4FF1-B616-EFA44119A172}" dt="2025-07-23T17:50:19.850" v="116" actId="478"/>
          <ac:picMkLst>
            <pc:docMk/>
            <pc:sldMk cId="2732888389" sldId="410"/>
            <ac:picMk id="10" creationId="{A868B2B7-736A-0661-F0D7-1573BF11B8C6}"/>
          </ac:picMkLst>
        </pc:picChg>
      </pc:sldChg>
      <pc:sldChg chg="addSp delSp modSp add mod">
        <pc:chgData name="Carlos Gustavo Suárez Cruz" userId="05f1400d-cae3-47c7-9546-333526be3def" providerId="ADAL" clId="{7A0990B8-493C-4FF1-B616-EFA44119A172}" dt="2025-07-23T17:48:20.954" v="101" actId="12788"/>
        <pc:sldMkLst>
          <pc:docMk/>
          <pc:sldMk cId="2504495092" sldId="411"/>
        </pc:sldMkLst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8" creationId="{169EECFF-A58A-3777-6993-A9906357D2DF}"/>
          </ac:spMkLst>
        </pc:spChg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12" creationId="{32754E64-BF98-72B1-F007-A58430EA49F9}"/>
          </ac:spMkLst>
        </pc:spChg>
        <pc:grpChg chg="add mod">
          <ac:chgData name="Carlos Gustavo Suárez Cruz" userId="05f1400d-cae3-47c7-9546-333526be3def" providerId="ADAL" clId="{7A0990B8-493C-4FF1-B616-EFA44119A172}" dt="2025-07-23T17:47:47.054" v="93"/>
          <ac:grpSpMkLst>
            <pc:docMk/>
            <pc:sldMk cId="2504495092" sldId="411"/>
            <ac:grpSpMk id="4" creationId="{23624741-8C42-CA27-1067-15C1CDFE25DE}"/>
          </ac:grpSpMkLst>
        </pc:grpChg>
        <pc:grpChg chg="del">
          <ac:chgData name="Carlos Gustavo Suárez Cruz" userId="05f1400d-cae3-47c7-9546-333526be3def" providerId="ADAL" clId="{7A0990B8-493C-4FF1-B616-EFA44119A172}" dt="2025-07-23T17:47:23.592" v="91" actId="478"/>
          <ac:grpSpMkLst>
            <pc:docMk/>
            <pc:sldMk cId="2504495092" sldId="411"/>
            <ac:grpSpMk id="16" creationId="{E08D0C46-732B-E614-EC4B-A9F94D898C32}"/>
          </ac:grpSpMkLst>
        </pc:grpChg>
        <pc:grpChg chg="add mod">
          <ac:chgData name="Carlos Gustavo Suárez Cruz" userId="05f1400d-cae3-47c7-9546-333526be3def" providerId="ADAL" clId="{7A0990B8-493C-4FF1-B616-EFA44119A172}" dt="2025-07-23T17:48:20.954" v="101" actId="12788"/>
          <ac:grpSpMkLst>
            <pc:docMk/>
            <pc:sldMk cId="2504495092" sldId="411"/>
            <ac:grpSpMk id="19" creationId="{98248DDB-3AC7-5FA2-B335-08D2D5BB5EC8}"/>
          </ac:grpSpMkLst>
        </pc:grpChg>
        <pc:picChg chg="del">
          <ac:chgData name="Carlos Gustavo Suárez Cruz" userId="05f1400d-cae3-47c7-9546-333526be3def" providerId="ADAL" clId="{7A0990B8-493C-4FF1-B616-EFA44119A172}" dt="2025-07-23T17:47:24.742" v="92" actId="478"/>
          <ac:picMkLst>
            <pc:docMk/>
            <pc:sldMk cId="2504495092" sldId="411"/>
            <ac:picMk id="2" creationId="{85AA6C0C-457D-64A2-6D92-86519DCD43F1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3" creationId="{F762780B-62DE-B5FC-FC32-36512217DC7E}"/>
          </ac:picMkLst>
        </pc:picChg>
        <pc:picChg chg="mod">
          <ac:chgData name="Carlos Gustavo Suárez Cruz" userId="05f1400d-cae3-47c7-9546-333526be3def" providerId="ADAL" clId="{7A0990B8-493C-4FF1-B616-EFA44119A172}" dt="2025-07-23T17:47:47.054" v="93"/>
          <ac:picMkLst>
            <pc:docMk/>
            <pc:sldMk cId="2504495092" sldId="411"/>
            <ac:picMk id="5" creationId="{2C51FBCF-9BCB-B7A6-0676-437C5AFB5C96}"/>
          </ac:picMkLst>
        </pc:picChg>
        <pc:picChg chg="del">
          <ac:chgData name="Carlos Gustavo Suárez Cruz" userId="05f1400d-cae3-47c7-9546-333526be3def" providerId="ADAL" clId="{7A0990B8-493C-4FF1-B616-EFA44119A172}" dt="2025-07-23T17:47:22.505" v="90" actId="478"/>
          <ac:picMkLst>
            <pc:docMk/>
            <pc:sldMk cId="2504495092" sldId="411"/>
            <ac:picMk id="10" creationId="{25FA372F-03AA-3B0F-FE0F-84439CB1F6E3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17" creationId="{CEC79612-3ECF-C4A4-B3C7-1AD5920D9B31}"/>
          </ac:picMkLst>
        </pc:picChg>
        <pc:picChg chg="del">
          <ac:chgData name="Carlos Gustavo Suárez Cruz" userId="05f1400d-cae3-47c7-9546-333526be3def" providerId="ADAL" clId="{7A0990B8-493C-4FF1-B616-EFA44119A172}" dt="2025-07-23T17:39:41.951" v="30" actId="478"/>
          <ac:picMkLst>
            <pc:docMk/>
            <pc:sldMk cId="2504495092" sldId="411"/>
            <ac:picMk id="18" creationId="{34188D8F-9358-DD01-0C4E-6D86B511554E}"/>
          </ac:picMkLst>
        </pc:pic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6" creationId="{577BD598-E46A-12E6-D0B9-C0FA8E5CF663}"/>
          </ac:cxnSpMkLst>
        </pc:cxn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7" creationId="{3D51D6C6-5628-03B5-189E-9F496F983E16}"/>
          </ac:cxnSpMkLst>
        </pc:cxnChg>
      </pc:sldChg>
      <pc:sldMasterChg chg="addSldLayout delSldLayout modSldLayout">
        <pc:chgData name="Carlos Gustavo Suárez Cruz" userId="05f1400d-cae3-47c7-9546-333526be3def" providerId="ADAL" clId="{7A0990B8-493C-4FF1-B616-EFA44119A172}" dt="2025-07-23T17:47:11.977" v="89" actId="47"/>
        <pc:sldMasterMkLst>
          <pc:docMk/>
          <pc:sldMasterMk cId="0" sldId="2147483648"/>
        </pc:sldMasterMkLst>
        <pc:sldLayoutChg chg="addSp delSp modSp mod">
          <pc:chgData name="Carlos Gustavo Suárez Cruz" userId="05f1400d-cae3-47c7-9546-333526be3def" providerId="ADAL" clId="{7A0990B8-493C-4FF1-B616-EFA44119A172}" dt="2025-07-23T17:44:52.279" v="80" actId="1278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7A0990B8-493C-4FF1-B616-EFA44119A172}" dt="2025-07-23T17:34:21.115" v="6" actId="478"/>
            <ac:spMkLst>
              <pc:docMk/>
              <pc:sldMasterMk cId="0" sldId="2147483648"/>
              <pc:sldLayoutMk cId="0" sldId="2147483773"/>
              <ac:spMk id="4" creationId="{BCA77232-06A7-BA89-737D-8C27E530649C}"/>
            </ac:spMkLst>
          </pc:spChg>
          <pc:spChg chg="add mod">
            <ac:chgData name="Carlos Gustavo Suárez Cruz" userId="05f1400d-cae3-47c7-9546-333526be3def" providerId="ADAL" clId="{7A0990B8-493C-4FF1-B616-EFA44119A172}" dt="2025-07-23T17:43:29.900" v="47"/>
            <ac:spMkLst>
              <pc:docMk/>
              <pc:sldMasterMk cId="0" sldId="2147483648"/>
              <pc:sldLayoutMk cId="0" sldId="2147483773"/>
              <ac:spMk id="5" creationId="{AB6560FB-4D4B-C741-EC0E-60AF6F3453B4}"/>
            </ac:spMkLst>
          </pc:spChg>
          <pc:spChg chg="add mod">
            <ac:chgData name="Carlos Gustavo Suárez Cruz" userId="05f1400d-cae3-47c7-9546-333526be3def" providerId="ADAL" clId="{7A0990B8-493C-4FF1-B616-EFA44119A172}" dt="2025-07-23T17:44:52.279" v="80" actId="12788"/>
            <ac:spMkLst>
              <pc:docMk/>
              <pc:sldMasterMk cId="0" sldId="2147483648"/>
              <pc:sldLayoutMk cId="0" sldId="2147483773"/>
              <ac:spMk id="6" creationId="{AB836C21-6C05-13E1-61F7-B491417CE661}"/>
            </ac:spMkLst>
          </pc:spChg>
          <pc:picChg chg="add mod">
            <ac:chgData name="Carlos Gustavo Suárez Cruz" userId="05f1400d-cae3-47c7-9546-333526be3def" providerId="ADAL" clId="{7A0990B8-493C-4FF1-B616-EFA44119A172}" dt="2025-07-23T17:38:47.654" v="21" actId="553"/>
            <ac:picMkLst>
              <pc:docMk/>
              <pc:sldMasterMk cId="0" sldId="2147483648"/>
              <pc:sldLayoutMk cId="0" sldId="2147483773"/>
              <ac:picMk id="3" creationId="{1879A637-CB3F-DC5D-23C2-2795C2C006F5}"/>
            </ac:picMkLst>
          </pc:picChg>
          <pc:picChg chg="del">
            <ac:chgData name="Carlos Gustavo Suárez Cruz" userId="05f1400d-cae3-47c7-9546-333526be3def" providerId="ADAL" clId="{7A0990B8-493C-4FF1-B616-EFA44119A172}" dt="2025-07-23T17:34:21.115" v="6" actId="478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3.915" v="81"/>
          <pc:sldLayoutMkLst>
            <pc:docMk/>
            <pc:sldMasterMk cId="0" sldId="2147483648"/>
            <pc:sldLayoutMk cId="3000109626" sldId="2147483777"/>
          </pc:sldLayoutMkLst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5" creationId="{C7D07E75-4F05-CC7B-6BDD-0E665B20817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7" creationId="{B12DF218-FB99-9153-4973-68DF5B05880B}"/>
            </ac:spMkLst>
          </pc:spChg>
          <pc:spChg chg="del">
            <ac:chgData name="Carlos Gustavo Suárez Cruz" userId="05f1400d-cae3-47c7-9546-333526be3def" providerId="ADAL" clId="{7A0990B8-493C-4FF1-B616-EFA44119A172}" dt="2025-07-23T17:34:27.236" v="7" actId="478"/>
            <ac:spMkLst>
              <pc:docMk/>
              <pc:sldMasterMk cId="0" sldId="2147483648"/>
              <pc:sldLayoutMk cId="3000109626" sldId="2147483777"/>
              <ac:spMk id="8" creationId="{392BAFF2-DE04-0580-59AE-A479BEC2E914}"/>
            </ac:spMkLst>
          </pc:spChg>
          <pc:picChg chg="add mod ord">
            <ac:chgData name="Carlos Gustavo Suárez Cruz" userId="05f1400d-cae3-47c7-9546-333526be3def" providerId="ADAL" clId="{7A0990B8-493C-4FF1-B616-EFA44119A172}" dt="2025-07-23T17:39:02.239" v="23" actId="166"/>
            <ac:picMkLst>
              <pc:docMk/>
              <pc:sldMasterMk cId="0" sldId="2147483648"/>
              <pc:sldLayoutMk cId="3000109626" sldId="2147483777"/>
              <ac:picMk id="2" creationId="{1D3D37E5-BFC3-FC0B-88AF-7D21F2F08BA1}"/>
            </ac:picMkLst>
          </pc:picChg>
          <pc:picChg chg="del">
            <ac:chgData name="Carlos Gustavo Suárez Cruz" userId="05f1400d-cae3-47c7-9546-333526be3def" providerId="ADAL" clId="{7A0990B8-493C-4FF1-B616-EFA44119A172}" dt="2025-07-23T17:34:27.236" v="7" actId="478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9.401" v="86"/>
          <pc:sldLayoutMkLst>
            <pc:docMk/>
            <pc:sldMasterMk cId="0" sldId="2147483648"/>
            <pc:sldLayoutMk cId="4178055096" sldId="2147483780"/>
          </pc:sldLayoutMkLst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3" creationId="{77ABFAA2-3CB9-F30A-5413-51E708E57D30}"/>
            </ac:spMkLst>
          </pc:spChg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4" creationId="{0B687C6A-8A8C-ACB1-C6AF-470D8E4E9A85}"/>
            </ac:spMkLst>
          </pc:spChg>
          <pc:spChg chg="del">
            <ac:chgData name="Carlos Gustavo Suárez Cruz" userId="05f1400d-cae3-47c7-9546-333526be3def" providerId="ADAL" clId="{7A0990B8-493C-4FF1-B616-EFA44119A172}" dt="2025-07-23T17:34:58.162" v="13" actId="47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7.085" v="28"/>
            <ac:picMkLst>
              <pc:docMk/>
              <pc:sldMasterMk cId="0" sldId="2147483648"/>
              <pc:sldLayoutMk cId="4178055096" sldId="2147483780"/>
              <ac:picMk id="2" creationId="{C4F110AB-8586-2000-909B-570C72A17121}"/>
            </ac:picMkLst>
          </pc:picChg>
          <pc:picChg chg="del">
            <ac:chgData name="Carlos Gustavo Suárez Cruz" userId="05f1400d-cae3-47c7-9546-333526be3def" providerId="ADAL" clId="{7A0990B8-493C-4FF1-B616-EFA44119A172}" dt="2025-07-23T17:34:58.162" v="13" actId="47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del">
            <ac:chgData name="Carlos Gustavo Suárez Cruz" userId="05f1400d-cae3-47c7-9546-333526be3def" providerId="ADAL" clId="{7A0990B8-493C-4FF1-B616-EFA44119A172}" dt="2025-07-23T17:35:00.222" v="14" actId="478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9.499" v="83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7A0990B8-493C-4FF1-B616-EFA44119A172}" dt="2025-07-23T17:34:40.224" v="9" actId="478"/>
            <ac:spMkLst>
              <pc:docMk/>
              <pc:sldMasterMk cId="0" sldId="2147483648"/>
              <pc:sldLayoutMk cId="500815896" sldId="2147483785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6" creationId="{159D8FBA-30A8-96C2-A033-7B6D6BAFFA82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8" creationId="{2649EB54-599E-BDE9-E08C-18D5E5F524FA}"/>
            </ac:spMkLst>
          </pc:spChg>
          <pc:picChg chg="del">
            <ac:chgData name="Carlos Gustavo Suárez Cruz" userId="05f1400d-cae3-47c7-9546-333526be3def" providerId="ADAL" clId="{7A0990B8-493C-4FF1-B616-EFA44119A172}" dt="2025-07-23T17:34:42.839" v="10" actId="478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">
            <ac:chgData name="Carlos Gustavo Suárez Cruz" userId="05f1400d-cae3-47c7-9546-333526be3def" providerId="ADAL" clId="{7A0990B8-493C-4FF1-B616-EFA44119A172}" dt="2025-07-23T17:39:08.500" v="25"/>
            <ac:picMkLst>
              <pc:docMk/>
              <pc:sldMasterMk cId="0" sldId="2147483648"/>
              <pc:sldLayoutMk cId="500815896" sldId="2147483785"/>
              <ac:picMk id="3" creationId="{7923422E-BCFE-9C84-7B5B-DDF30BC209FE}"/>
            </ac:picMkLst>
          </pc:picChg>
          <pc:picChg chg="del">
            <ac:chgData name="Carlos Gustavo Suárez Cruz" userId="05f1400d-cae3-47c7-9546-333526be3def" providerId="ADAL" clId="{7A0990B8-493C-4FF1-B616-EFA44119A172}" dt="2025-07-23T17:34:40.224" v="9" actId="478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6.990" v="82"/>
          <pc:sldLayoutMkLst>
            <pc:docMk/>
            <pc:sldMasterMk cId="0" sldId="2147483648"/>
            <pc:sldLayoutMk cId="1236939237" sldId="2147483786"/>
          </pc:sldLayoutMkLst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5" creationId="{80BABF1D-224A-264C-92D5-0386579EE863}"/>
            </ac:spMkLst>
          </pc:spChg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6" creationId="{9661C603-F403-EE72-85C8-4E55D9B0CE87}"/>
            </ac:spMkLst>
          </pc:spChg>
          <pc:spChg chg="del">
            <ac:chgData name="Carlos Gustavo Suárez Cruz" userId="05f1400d-cae3-47c7-9546-333526be3def" providerId="ADAL" clId="{7A0990B8-493C-4FF1-B616-EFA44119A172}" dt="2025-07-23T17:34:33.810" v="8" actId="478"/>
            <ac:spMkLst>
              <pc:docMk/>
              <pc:sldMasterMk cId="0" sldId="2147483648"/>
              <pc:sldLayoutMk cId="1236939237" sldId="2147483786"/>
              <ac:spMk id="8" creationId="{392BAFF2-DE04-0580-59AE-A479BEC2E914}"/>
            </ac:spMkLst>
          </pc:spChg>
          <pc:picChg chg="add mod">
            <ac:chgData name="Carlos Gustavo Suárez Cruz" userId="05f1400d-cae3-47c7-9546-333526be3def" providerId="ADAL" clId="{7A0990B8-493C-4FF1-B616-EFA44119A172}" dt="2025-07-23T17:39:05.586" v="24"/>
            <ac:picMkLst>
              <pc:docMk/>
              <pc:sldMasterMk cId="0" sldId="2147483648"/>
              <pc:sldLayoutMk cId="1236939237" sldId="2147483786"/>
              <ac:picMk id="2" creationId="{936CE0D6-5186-BF83-9F4F-2A0E618B1EEC}"/>
            </ac:picMkLst>
          </pc:picChg>
          <pc:picChg chg="del">
            <ac:chgData name="Carlos Gustavo Suárez Cruz" userId="05f1400d-cae3-47c7-9546-333526be3def" providerId="ADAL" clId="{7A0990B8-493C-4FF1-B616-EFA44119A172}" dt="2025-07-23T17:34:33.810" v="8" actId="478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2.268" v="84"/>
          <pc:sldLayoutMkLst>
            <pc:docMk/>
            <pc:sldMasterMk cId="0" sldId="2147483648"/>
            <pc:sldLayoutMk cId="1742973646" sldId="2147483788"/>
          </pc:sldLayoutMkLst>
          <pc:spChg chg="del">
            <ac:chgData name="Carlos Gustavo Suárez Cruz" userId="05f1400d-cae3-47c7-9546-333526be3def" providerId="ADAL" clId="{7A0990B8-493C-4FF1-B616-EFA44119A172}" dt="2025-07-23T17:34:13.018" v="5" actId="478"/>
            <ac:spMkLst>
              <pc:docMk/>
              <pc:sldMasterMk cId="0" sldId="2147483648"/>
              <pc:sldLayoutMk cId="1742973646" sldId="2147483788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6" creationId="{4FFDD8ED-DFB7-DC5F-7B14-282F06E0110C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8" creationId="{34E12F77-943E-5A19-BF5C-70822879030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1.368" v="26"/>
            <ac:picMkLst>
              <pc:docMk/>
              <pc:sldMasterMk cId="0" sldId="2147483648"/>
              <pc:sldLayoutMk cId="1742973646" sldId="2147483788"/>
              <ac:picMk id="2" creationId="{E948A5B4-2B79-0C33-3E4D-BFD324814F5B}"/>
            </ac:picMkLst>
          </pc:picChg>
          <pc:picChg chg="del">
            <ac:chgData name="Carlos Gustavo Suárez Cruz" userId="05f1400d-cae3-47c7-9546-333526be3def" providerId="ADAL" clId="{7A0990B8-493C-4FF1-B616-EFA44119A172}" dt="2025-07-23T17:34:07.814" v="4" actId="478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del">
            <ac:chgData name="Carlos Gustavo Suárez Cruz" userId="05f1400d-cae3-47c7-9546-333526be3def" providerId="ADAL" clId="{7A0990B8-493C-4FF1-B616-EFA44119A172}" dt="2025-07-23T17:34:13.018" v="5" actId="478"/>
            <ac:picMkLst>
              <pc:docMk/>
              <pc:sldMasterMk cId="0" sldId="2147483648"/>
              <pc:sldLayoutMk cId="1742973646" sldId="2147483788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7.384" v="85"/>
          <pc:sldLayoutMkLst>
            <pc:docMk/>
            <pc:sldMasterMk cId="0" sldId="2147483648"/>
            <pc:sldLayoutMk cId="3677948392" sldId="2147483789"/>
          </pc:sldLayoutMkLst>
          <pc:spChg chg="del">
            <ac:chgData name="Carlos Gustavo Suárez Cruz" userId="05f1400d-cae3-47c7-9546-333526be3def" providerId="ADAL" clId="{7A0990B8-493C-4FF1-B616-EFA44119A172}" dt="2025-07-23T17:34:53.117" v="12" actId="478"/>
            <ac:spMkLst>
              <pc:docMk/>
              <pc:sldMasterMk cId="0" sldId="2147483648"/>
              <pc:sldLayoutMk cId="3677948392" sldId="2147483789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6" creationId="{36D41CC9-1199-6288-13EE-2DC74A362F3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8" creationId="{48DBA828-53CE-B0F5-B391-C56F60909FCB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4.560" v="27"/>
            <ac:picMkLst>
              <pc:docMk/>
              <pc:sldMasterMk cId="0" sldId="2147483648"/>
              <pc:sldLayoutMk cId="3677948392" sldId="2147483789"/>
              <ac:picMk id="2" creationId="{8AD2C443-7692-5EF2-2020-AEB3B7B3E707}"/>
            </ac:picMkLst>
          </pc:picChg>
          <pc:picChg chg="del">
            <ac:chgData name="Carlos Gustavo Suárez Cruz" userId="05f1400d-cae3-47c7-9546-333526be3def" providerId="ADAL" clId="{7A0990B8-493C-4FF1-B616-EFA44119A172}" dt="2025-07-23T17:34:49.373" v="11" actId="478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del">
            <ac:chgData name="Carlos Gustavo Suárez Cruz" userId="05f1400d-cae3-47c7-9546-333526be3def" providerId="ADAL" clId="{7A0990B8-493C-4FF1-B616-EFA44119A172}" dt="2025-07-23T17:34:53.117" v="12" actId="478"/>
            <ac:picMkLst>
              <pc:docMk/>
              <pc:sldMasterMk cId="0" sldId="2147483648"/>
              <pc:sldLayoutMk cId="3677948392" sldId="2147483789"/>
              <ac:picMk id="5" creationId="{584720F1-651E-EEBA-940B-DA8AC88E5844}"/>
            </ac:picMkLst>
          </pc:picChg>
        </pc:sldLayoutChg>
        <pc:sldLayoutChg chg="addSp delSp modSp add del mod">
          <pc:chgData name="Carlos Gustavo Suárez Cruz" userId="05f1400d-cae3-47c7-9546-333526be3def" providerId="ADAL" clId="{7A0990B8-493C-4FF1-B616-EFA44119A172}" dt="2025-07-23T17:47:11.977" v="89" actId="47"/>
          <pc:sldLayoutMkLst>
            <pc:docMk/>
            <pc:sldMasterMk cId="0" sldId="2147483648"/>
            <pc:sldLayoutMk cId="889620551" sldId="2147483790"/>
          </pc:sldLayoutMkLst>
          <pc:spChg chg="del">
            <ac:chgData name="Carlos Gustavo Suárez Cruz" userId="05f1400d-cae3-47c7-9546-333526be3def" providerId="ADAL" clId="{7A0990B8-493C-4FF1-B616-EFA44119A172}" dt="2025-07-23T17:45:29.492" v="87" actId="478"/>
            <ac:spMkLst>
              <pc:docMk/>
              <pc:sldMasterMk cId="0" sldId="2147483648"/>
              <pc:sldLayoutMk cId="889620551" sldId="2147483790"/>
              <ac:spMk id="3" creationId="{A67501FE-4CB5-8E30-A36B-E3D3A5311E0F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4" creationId="{ABB45514-80C2-2AF0-9195-081958CADC8A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5" creationId="{2D393B5D-0D56-5262-AF2A-F31AFBB7FD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145664-F3AE-E7B9-2BBA-715BA34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4342E574-45EB-7FCA-3C28-06FDF9B9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="" xmlns:a16="http://schemas.microsoft.com/office/drawing/2014/main" id="{962E70AC-11B7-F34A-A00A-48304DFC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1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529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8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8AD2C443-7692-5EF2-2020-AEB3B7B3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6D41CC9-1199-6288-13EE-2DC74A362F3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8DBA828-53CE-B0F5-B391-C56F60909FC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C4F110AB-8586-2000-909B-570C72A17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7ABFAA2-3CB9-F30A-5413-51E708E57D30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B687C6A-8A8C-ACB1-C6AF-470D8E4E9A85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24/11/2025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879A637-CB3F-DC5D-23C2-2795C2C0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B6560FB-4D4B-C741-EC0E-60AF6F3453B4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B836C21-6C05-13E1-61F7-B491417CE661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="" xmlns:a16="http://schemas.microsoft.com/office/drawing/2014/main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D3D37E5-BFC3-FC0B-88AF-7D21F2F08B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7D07E75-4F05-CC7B-6BDD-0E665B20817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2DF218-FB99-9153-4973-68DF5B05880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936CE0D6-5186-BF83-9F4F-2A0E618B1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0BABF1D-224A-264C-92D5-0386579EE863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661C603-F403-EE72-85C8-4E55D9B0CE8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7923422E-BCFE-9C84-7B5B-DDF30BC20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59D8FBA-30A8-96C2-A033-7B6D6BAFFA82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649EB54-599E-BDE9-E08C-18D5E5F524FA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E948A5B4-2B79-0C33-3E4D-BFD32481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FDD8ED-DFB7-DC5F-7B14-282F06E0110C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4E12F77-943E-5A19-BF5C-70822879030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sv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sv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E4C76F7-524B-EA44-3DCD-0779CE861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527" y="1297650"/>
            <a:ext cx="3639946" cy="262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CAA7487-143A-6AF0-4BB8-F19E825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3624741-8C42-CA27-1067-15C1CDFE25DE}"/>
              </a:ext>
            </a:extLst>
          </p:cNvPr>
          <p:cNvGrpSpPr/>
          <p:nvPr/>
        </p:nvGrpSpPr>
        <p:grpSpPr>
          <a:xfrm>
            <a:off x="1783224" y="1206814"/>
            <a:ext cx="5704552" cy="2806073"/>
            <a:chOff x="1783224" y="1176581"/>
            <a:chExt cx="5704552" cy="2806073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2C51FBCF-9BCB-B7A6-0676-437C5AF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="" xmlns:a16="http://schemas.microsoft.com/office/drawing/2014/main" id="{577BD598-E46A-12E6-D0B9-C0FA8E5CF663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3D51D6C6-5628-03B5-189E-9F496F983E16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="" xmlns:a16="http://schemas.microsoft.com/office/drawing/2014/main" id="{169EECFF-A58A-3777-6993-A9906357D2DF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32754E64-BF98-72B1-F007-A58430EA49F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8248DDB-3AC7-5FA2-B335-08D2D5BB5EC8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F762780B-62DE-B5FC-FC32-3651221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CEC79612-3ECF-C4A4-B3C7-1AD5920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="" xmlns:a16="http://schemas.microsoft.com/office/drawing/2014/main" id="{88D7CAAD-FD26-492B-2BF6-333A1D5FC228}"/>
              </a:ext>
            </a:extLst>
          </p:cNvPr>
          <p:cNvSpPr/>
          <p:nvPr/>
        </p:nvSpPr>
        <p:spPr>
          <a:xfrm>
            <a:off x="4968544" y="3592552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="" xmlns:a16="http://schemas.microsoft.com/office/drawing/2014/main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="" xmlns:a16="http://schemas.microsoft.com/office/drawing/2014/main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="" xmlns:a16="http://schemas.microsoft.com/office/drawing/2014/main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="" xmlns:a16="http://schemas.microsoft.com/office/drawing/2014/main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2037702F-1495-7B68-2073-1B8672DF4BE4}"/>
              </a:ext>
            </a:extLst>
          </p:cNvPr>
          <p:cNvGrpSpPr/>
          <p:nvPr/>
        </p:nvGrpSpPr>
        <p:grpSpPr>
          <a:xfrm>
            <a:off x="1945955" y="812298"/>
            <a:ext cx="5970823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OCTUBRE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2025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octubre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del 2025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atendimos </a:t>
            </a:r>
            <a:r>
              <a:rPr lang="es-CO" sz="1600" b="1" dirty="0">
                <a:solidFill>
                  <a:srgbClr val="29ABE2"/>
                </a:solidFill>
                <a:latin typeface="Aptos Black" panose="020B0004020202020204" pitchFamily="34" charset="0"/>
              </a:rPr>
              <a:t> </a:t>
            </a:r>
            <a:r>
              <a:rPr lang="es-CO" sz="1600" b="1" dirty="0" smtClean="0">
                <a:solidFill>
                  <a:srgbClr val="29ABE2"/>
                </a:solidFill>
                <a:latin typeface="Aptos Black" panose="020B0004020202020204" pitchFamily="34" charset="0"/>
              </a:rPr>
              <a:t>2.319</a:t>
            </a:r>
            <a:r>
              <a:rPr lang="es-CO" sz="1600" b="1" dirty="0" smtClean="0">
                <a:solidFill>
                  <a:srgbClr val="29ABE2"/>
                </a:solidFill>
                <a:latin typeface="Aptos" panose="020B0004020202020204"/>
              </a:rPr>
              <a:t> 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requerimientos</a:t>
            </a:r>
            <a:endParaRPr lang="es-CO" sz="1600" dirty="0">
              <a:solidFill>
                <a:srgbClr val="707070"/>
              </a:solidFill>
              <a:latin typeface="Aptos" panose="020B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1.973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177 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60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52D49FE-B876-3582-BE07-8355BFED6459}"/>
              </a:ext>
            </a:extLst>
          </p:cNvPr>
          <p:cNvSpPr txBox="1"/>
          <p:nvPr/>
        </p:nvSpPr>
        <p:spPr>
          <a:xfrm>
            <a:off x="5106829" y="2236600"/>
            <a:ext cx="3823079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179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Estas atenciones son clasificadas como peticiones incompletas, remisiones por competencia.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110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ES" sz="1600" dirty="0" err="1">
                <a:solidFill>
                  <a:srgbClr val="707070"/>
                </a:solidFill>
                <a:latin typeface="Aptos" panose="020B0004020202020204" pitchFamily="34" charset="0"/>
              </a:rPr>
              <a:t>WhatsApp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 lvl="0"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739" y="3777980"/>
            <a:ext cx="540000" cy="54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41A548F-793C-F8A2-8B08-CC208C97206B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6F773B5E-96ED-CF50-E128-0D1B43D7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C714E218-B779-95BB-37EC-8325CE1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C2394B2-A304-0DCA-B2C6-AFA4374C1752}"/>
              </a:ext>
            </a:extLst>
          </p:cNvPr>
          <p:cNvGrpSpPr/>
          <p:nvPr/>
        </p:nvGrpSpPr>
        <p:grpSpPr>
          <a:xfrm>
            <a:off x="2220313" y="2238361"/>
            <a:ext cx="5948787" cy="2588756"/>
            <a:chOff x="506709" y="2056303"/>
            <a:chExt cx="4870245" cy="2588756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="" xmlns:a16="http://schemas.microsoft.com/office/drawing/2014/main" id="{C5517C25-BD1F-7413-5313-81D881625D96}"/>
                </a:ext>
              </a:extLst>
            </p:cNvPr>
            <p:cNvSpPr/>
            <p:nvPr/>
          </p:nvSpPr>
          <p:spPr>
            <a:xfrm>
              <a:off x="776709" y="3746935"/>
              <a:ext cx="4600244" cy="89812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8F681854-84B8-A098-8731-4ACB46B5699E}"/>
                </a:ext>
              </a:extLst>
            </p:cNvPr>
            <p:cNvSpPr/>
            <p:nvPr/>
          </p:nvSpPr>
          <p:spPr>
            <a:xfrm>
              <a:off x="776711" y="2809297"/>
              <a:ext cx="4600243" cy="84732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="" xmlns:a16="http://schemas.microsoft.com/office/drawing/2014/main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3CD4865A-A88A-DE2B-A30B-ABF7F6B75CA8}"/>
                </a:ext>
              </a:extLst>
            </p:cNvPr>
            <p:cNvSpPr txBox="1"/>
            <p:nvPr/>
          </p:nvSpPr>
          <p:spPr>
            <a:xfrm>
              <a:off x="1071817" y="2335541"/>
              <a:ext cx="4079089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Oferta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 trámites (Comercialización, Distritos de Riego, Asociatividad, Trámites Administrativos y Asistencia Técnica, PBX).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28%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709" y="2156412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709" y="2946031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="" xmlns:a16="http://schemas.microsoft.com/office/drawing/2014/main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1817" y="3917451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E458DBF-2977-D409-A701-8B4D1B2EF42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1418767D-A107-9ABC-63ED-1B501DC3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B7C6352-CC5B-DBED-3034-74A344D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13C9DCE-7992-B58F-ED1D-445D83D6A2FE}"/>
              </a:ext>
            </a:extLst>
          </p:cNvPr>
          <p:cNvSpPr txBox="1"/>
          <p:nvPr/>
        </p:nvSpPr>
        <p:spPr>
          <a:xfrm>
            <a:off x="1706330" y="1106991"/>
            <a:ext cx="597481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</a:p>
          <a:p>
            <a:pPr algn="ctr"/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64A67D70-4140-8B41-3D89-053AB6DBD00E}"/>
              </a:ext>
            </a:extLst>
          </p:cNvPr>
          <p:cNvGrpSpPr/>
          <p:nvPr/>
        </p:nvGrpSpPr>
        <p:grpSpPr>
          <a:xfrm>
            <a:off x="3192942" y="377534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CD967FFE-5BFD-D12F-8738-A3B27BE7CD7D}"/>
              </a:ext>
            </a:extLst>
          </p:cNvPr>
          <p:cNvGrpSpPr/>
          <p:nvPr/>
        </p:nvGrpSpPr>
        <p:grpSpPr>
          <a:xfrm>
            <a:off x="1319149" y="1731084"/>
            <a:ext cx="5984517" cy="4044915"/>
            <a:chOff x="1939314" y="1707302"/>
            <a:chExt cx="5984517" cy="3693318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="" xmlns:a16="http://schemas.microsoft.com/office/drawing/2014/main" id="{3E734384-1C21-56E0-777A-0EEFB8E62699}"/>
                </a:ext>
              </a:extLst>
            </p:cNvPr>
            <p:cNvSpPr/>
            <p:nvPr/>
          </p:nvSpPr>
          <p:spPr>
            <a:xfrm>
              <a:off x="2447723" y="1707302"/>
              <a:ext cx="5476108" cy="564795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="" xmlns:a16="http://schemas.microsoft.com/office/drawing/2014/main" id="{58B672D8-A081-058D-F6E6-475904384545}"/>
                </a:ext>
              </a:extLst>
            </p:cNvPr>
            <p:cNvSpPr/>
            <p:nvPr/>
          </p:nvSpPr>
          <p:spPr>
            <a:xfrm>
              <a:off x="2425069" y="4038645"/>
              <a:ext cx="5498761" cy="58724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="" xmlns:a16="http://schemas.microsoft.com/office/drawing/2014/main" id="{80DB0768-E4E0-77BF-9DC3-99CA5A715EF6}"/>
                </a:ext>
              </a:extLst>
            </p:cNvPr>
            <p:cNvSpPr/>
            <p:nvPr/>
          </p:nvSpPr>
          <p:spPr>
            <a:xfrm>
              <a:off x="2454209" y="3305047"/>
              <a:ext cx="5469621" cy="609968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0586C8F4-AA06-4EB6-C6B5-76184466AB98}"/>
                </a:ext>
              </a:extLst>
            </p:cNvPr>
            <p:cNvSpPr/>
            <p:nvPr/>
          </p:nvSpPr>
          <p:spPr>
            <a:xfrm>
              <a:off x="2436395" y="2462295"/>
              <a:ext cx="5476107" cy="65540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08A966B6-7B1F-2A38-0489-62E51DEAC43F}"/>
                </a:ext>
              </a:extLst>
            </p:cNvPr>
            <p:cNvSpPr txBox="1"/>
            <p:nvPr/>
          </p:nvSpPr>
          <p:spPr>
            <a:xfrm>
              <a:off x="2569754" y="2506076"/>
              <a:ext cx="5176970" cy="2894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35%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social, comunitaria y productiva.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10%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Asociación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71982" y="3413348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4915" y="262326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="" xmlns:a16="http://schemas.microsoft.com/office/drawing/2014/main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9314" y="4062266"/>
              <a:ext cx="560761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="" xmlns:a16="http://schemas.microsoft.com/office/drawing/2014/main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4915" y="1757001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53864D69-B516-7775-5F9D-1CBCA11F72E5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FEEB9512-0E8F-FADA-DFA7-B2A83A65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8FBBC165-9BF9-C2E8-BDF7-91AB6DCA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1993658" y="1956099"/>
            <a:ext cx="46355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5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2%</a:t>
            </a: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46141" y="1911941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Persona natural.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="" xmlns:a16="http://schemas.microsoft.com/office/drawing/2014/main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24%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11%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/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="" xmlns:a16="http://schemas.microsoft.com/office/drawing/2014/main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="" xmlns:a16="http://schemas.microsoft.com/office/drawing/2014/main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38068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55%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Básica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="" xmlns:a16="http://schemas.microsoft.com/office/drawing/2014/main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="" xmlns:a16="http://schemas.microsoft.com/office/drawing/2014/main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810885" cy="2219726"/>
            <a:chOff x="5075192" y="1583798"/>
            <a:chExt cx="1810885" cy="2219726"/>
          </a:xfrm>
        </p:grpSpPr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1C0482C7-680D-B5CA-371B-804B57EFD55C}"/>
                </a:ext>
              </a:extLst>
            </p:cNvPr>
            <p:cNvSpPr txBox="1"/>
            <p:nvPr/>
          </p:nvSpPr>
          <p:spPr>
            <a:xfrm>
              <a:off x="5159670" y="2274900"/>
              <a:ext cx="1726407" cy="1528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56%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44%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Femenino.</a:t>
              </a:r>
            </a:p>
            <a:p>
              <a:pPr>
                <a:lnSpc>
                  <a:spcPts val="1600"/>
                </a:lnSpc>
              </a:pP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="" xmlns:a16="http://schemas.microsoft.com/office/drawing/2014/main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="" xmlns:a16="http://schemas.microsoft.com/office/drawing/2014/main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="" xmlns:a16="http://schemas.microsoft.com/office/drawing/2014/main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84%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9%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7%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="" xmlns:a16="http://schemas.microsoft.com/office/drawing/2014/main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="" xmlns:a16="http://schemas.microsoft.com/office/drawing/2014/main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DA7EAF8-1339-5575-4708-C80E72D6A2B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0D104409-F920-F2C6-C770-567E305B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193897B8-DEBA-9451-AF64-C5DAF217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8B53F38-5BE3-DEBD-60AC-C3448F3ECDC7}"/>
              </a:ext>
            </a:extLst>
          </p:cNvPr>
          <p:cNvSpPr txBox="1"/>
          <p:nvPr/>
        </p:nvSpPr>
        <p:spPr>
          <a:xfrm>
            <a:off x="2788841" y="2273605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 lvl="0"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100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99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56%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A894069-1F10-9972-4CF3-22AC09BB3DF2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8" name="Gráfico 7">
              <a:extLst>
                <a:ext uri="{FF2B5EF4-FFF2-40B4-BE49-F238E27FC236}">
                  <a16:creationId xmlns="" xmlns:a16="http://schemas.microsoft.com/office/drawing/2014/main" id="{A4626CB6-BDE3-4B91-C5E5-2026C451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D1969006-8B1A-7804-C358-4D92BB3A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1736E75-BAE4-0B1D-41DD-4D1172477CAC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952481ED-12BF-00E6-AF07-F8A79E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0BE5C917-42E2-4299-8A86-74BD8030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F3C19F6-4B24-9149-7B46-FF89AA1265B8}"/>
              </a:ext>
            </a:extLst>
          </p:cNvPr>
          <p:cNvSpPr txBox="1"/>
          <p:nvPr/>
        </p:nvSpPr>
        <p:spPr>
          <a:xfrm>
            <a:off x="1737971" y="1527658"/>
            <a:ext cx="5795058" cy="1055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217" b="1" i="0" u="none" strike="noStrike" cap="none" spc="0" normalizeH="0" baseline="0" dirty="0">
                <a:ln>
                  <a:noFill/>
                </a:ln>
                <a:solidFill>
                  <a:srgbClr val="A1C40E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AGENCIA DE DESARROLLO RURAL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Calle 43 N° 57-41. Piso 1, CAN Bogotá, Colombia - Código Postal 111321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Horario de Atención: Lunes a Viernes 8:00 a. m a 5:00 p. m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ornada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ontinua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de Atención: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+57 (601) 748 22 27.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Gratuita Nacional: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018000-189889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Correo Institucional: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correspondencia@adr.gov.co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8977D66-56D5-4214-ABDD-0842154D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7287" y="3220496"/>
            <a:ext cx="2616427" cy="6608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CCFC86F-1146-4B1B-F18C-660C84BBEBC6}"/>
              </a:ext>
            </a:extLst>
          </p:cNvPr>
          <p:cNvSpPr txBox="1"/>
          <p:nvPr/>
        </p:nvSpPr>
        <p:spPr>
          <a:xfrm>
            <a:off x="3484703" y="2752385"/>
            <a:ext cx="2301594" cy="29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1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lang="es-CO" sz="2028" b="1" spc="-101" dirty="0">
                <a:solidFill>
                  <a:srgbClr val="F792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316</Words>
  <Application>Microsoft Office PowerPoint</Application>
  <PresentationFormat>Personalizado</PresentationFormat>
  <Paragraphs>95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Aptos Black</vt:lpstr>
      <vt:lpstr>Helvetica</vt:lpstr>
      <vt:lpstr>Calibri Light</vt:lpstr>
      <vt:lpstr>Aptos</vt:lpstr>
      <vt:lpstr>Calibri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Ana Carolina Reyes Muñoz</cp:lastModifiedBy>
  <cp:revision>182</cp:revision>
  <dcterms:modified xsi:type="dcterms:W3CDTF">2025-11-25T01:19:35Z</dcterms:modified>
</cp:coreProperties>
</file>