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404" r:id="rId2"/>
    <p:sldId id="262" r:id="rId3"/>
    <p:sldId id="409" r:id="rId4"/>
    <p:sldId id="260" r:id="rId5"/>
    <p:sldId id="405" r:id="rId6"/>
    <p:sldId id="406" r:id="rId7"/>
    <p:sldId id="407" r:id="rId8"/>
    <p:sldId id="408" r:id="rId9"/>
    <p:sldId id="410" r:id="rId10"/>
  </p:sldIdLst>
  <p:sldSz cx="9271000" cy="5219700"/>
  <p:notesSz cx="6858000" cy="9144000"/>
  <p:embeddedFontLst>
    <p:embeddedFont>
      <p:font typeface="Aptos Black" panose="020B0604020202020204" charset="0"/>
      <p:bold r:id="rId12"/>
      <p:boldItalic r:id="rId13"/>
    </p:embeddedFont>
    <p:embeddedFont>
      <p:font typeface="Helvetica" panose="020B060402020202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751"/>
    <a:srgbClr val="707070"/>
    <a:srgbClr val="EBAF04"/>
    <a:srgbClr val="29ABE2"/>
    <a:srgbClr val="A2C40E"/>
    <a:srgbClr val="F8EEE2"/>
    <a:srgbClr val="F7921E"/>
    <a:srgbClr val="A1C40E"/>
    <a:srgbClr val="C9A24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4" autoAdjust="0"/>
    <p:restoredTop sz="94972" autoAdjust="0"/>
  </p:normalViewPr>
  <p:slideViewPr>
    <p:cSldViewPr snapToGrid="0">
      <p:cViewPr varScale="1">
        <p:scale>
          <a:sx n="144" d="100"/>
          <a:sy n="144" d="100"/>
        </p:scale>
        <p:origin x="9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Gustavo Suárez Cruz" userId="05f1400d-cae3-47c7-9546-333526be3def" providerId="ADAL" clId="{925763E4-7922-455C-8EC9-094B5152C064}"/>
    <pc:docChg chg="undo redo custSel addSld delSld modSld sldOrd modMainMaster">
      <pc:chgData name="Carlos Gustavo Suárez Cruz" userId="05f1400d-cae3-47c7-9546-333526be3def" providerId="ADAL" clId="{925763E4-7922-455C-8EC9-094B5152C064}" dt="2025-02-25T23:09:53.293" v="1998" actId="12789"/>
      <pc:docMkLst>
        <pc:docMk/>
      </pc:docMkLst>
      <pc:sldChg chg="addSp delSp modSp mod ord modClrScheme chgLayout">
        <pc:chgData name="Carlos Gustavo Suárez Cruz" userId="05f1400d-cae3-47c7-9546-333526be3def" providerId="ADAL" clId="{925763E4-7922-455C-8EC9-094B5152C064}" dt="2025-02-24T21:31:36.993" v="1717" actId="478"/>
        <pc:sldMkLst>
          <pc:docMk/>
          <pc:sldMk cId="0" sldId="260"/>
        </pc:sldMkLst>
        <pc:spChg chg="del">
          <ac:chgData name="Carlos Gustavo Suárez Cruz" userId="05f1400d-cae3-47c7-9546-333526be3def" providerId="ADAL" clId="{925763E4-7922-455C-8EC9-094B5152C064}" dt="2025-02-24T21:31:36.993" v="1717" actId="478"/>
          <ac:spMkLst>
            <pc:docMk/>
            <pc:sldMk cId="0" sldId="260"/>
            <ac:spMk id="3" creationId="{29664BE3-E0AE-E4C5-08DB-34F89298CD26}"/>
          </ac:spMkLst>
        </pc:spChg>
        <pc:spChg chg="add del mod">
          <ac:chgData name="Carlos Gustavo Suárez Cruz" userId="05f1400d-cae3-47c7-9546-333526be3def" providerId="ADAL" clId="{925763E4-7922-455C-8EC9-094B5152C064}" dt="2025-02-24T17:38:46.869" v="189"/>
          <ac:spMkLst>
            <pc:docMk/>
            <pc:sldMk cId="0" sldId="260"/>
            <ac:spMk id="7" creationId="{6E344884-963A-814B-A1F5-D5A134F0D348}"/>
          </ac:spMkLst>
        </pc:spChg>
        <pc:spChg chg="add mod">
          <ac:chgData name="Carlos Gustavo Suárez Cruz" userId="05f1400d-cae3-47c7-9546-333526be3def" providerId="ADAL" clId="{925763E4-7922-455C-8EC9-094B5152C064}" dt="2025-02-24T17:46:05.543" v="248" actId="14100"/>
          <ac:spMkLst>
            <pc:docMk/>
            <pc:sldMk cId="0" sldId="260"/>
            <ac:spMk id="9" creationId="{CDC795B7-07A6-8893-9527-37CD33F2FD55}"/>
          </ac:spMkLst>
        </pc:spChg>
        <pc:spChg chg="del">
          <ac:chgData name="Carlos Gustavo Suárez Cruz" userId="05f1400d-cae3-47c7-9546-333526be3def" providerId="ADAL" clId="{925763E4-7922-455C-8EC9-094B5152C064}" dt="2025-02-24T17:27:47.138" v="178" actId="478"/>
          <ac:spMkLst>
            <pc:docMk/>
            <pc:sldMk cId="0" sldId="260"/>
            <ac:spMk id="11" creationId="{2840EC30-6DD7-6570-CC80-DB73BBF646B2}"/>
          </ac:spMkLst>
        </pc:spChg>
        <pc:spChg chg="del">
          <ac:chgData name="Carlos Gustavo Suárez Cruz" userId="05f1400d-cae3-47c7-9546-333526be3def" providerId="ADAL" clId="{925763E4-7922-455C-8EC9-094B5152C064}" dt="2025-02-24T17:27:47.138" v="178" actId="478"/>
          <ac:spMkLst>
            <pc:docMk/>
            <pc:sldMk cId="0" sldId="260"/>
            <ac:spMk id="12" creationId="{E2184C97-8EC9-B2E4-5D69-EFF156F727DC}"/>
          </ac:spMkLst>
        </pc:spChg>
        <pc:spChg chg="add mod">
          <ac:chgData name="Carlos Gustavo Suárez Cruz" userId="05f1400d-cae3-47c7-9546-333526be3def" providerId="ADAL" clId="{925763E4-7922-455C-8EC9-094B5152C064}" dt="2025-02-24T17:45:38.772" v="244" actId="207"/>
          <ac:spMkLst>
            <pc:docMk/>
            <pc:sldMk cId="0" sldId="260"/>
            <ac:spMk id="17" creationId="{88959888-DC92-E05A-FF75-96BC6E852C9A}"/>
          </ac:spMkLst>
        </pc:spChg>
        <pc:spChg chg="add mod topLvl">
          <ac:chgData name="Carlos Gustavo Suárez Cruz" userId="05f1400d-cae3-47c7-9546-333526be3def" providerId="ADAL" clId="{925763E4-7922-455C-8EC9-094B5152C064}" dt="2025-02-24T18:14:40.484" v="418" actId="165"/>
          <ac:spMkLst>
            <pc:docMk/>
            <pc:sldMk cId="0" sldId="260"/>
            <ac:spMk id="19" creationId="{FF44D868-DFA3-2E5A-6182-7546068B2023}"/>
          </ac:spMkLst>
        </pc:spChg>
        <pc:spChg chg="add mod topLvl">
          <ac:chgData name="Carlos Gustavo Suárez Cruz" userId="05f1400d-cae3-47c7-9546-333526be3def" providerId="ADAL" clId="{925763E4-7922-455C-8EC9-094B5152C064}" dt="2025-02-24T18:18:48.633" v="630" actId="20577"/>
          <ac:spMkLst>
            <pc:docMk/>
            <pc:sldMk cId="0" sldId="260"/>
            <ac:spMk id="20" creationId="{852D49FE-B876-3582-BE07-8355BFED6459}"/>
          </ac:spMkLst>
        </pc:spChg>
        <pc:spChg chg="add mod ord">
          <ac:chgData name="Carlos Gustavo Suárez Cruz" userId="05f1400d-cae3-47c7-9546-333526be3def" providerId="ADAL" clId="{925763E4-7922-455C-8EC9-094B5152C064}" dt="2025-02-24T18:16:11.477" v="457" actId="1036"/>
          <ac:spMkLst>
            <pc:docMk/>
            <pc:sldMk cId="0" sldId="260"/>
            <ac:spMk id="33" creationId="{BD4321D3-C2A9-6E5D-F061-586BF0A4E6AE}"/>
          </ac:spMkLst>
        </pc:spChg>
        <pc:spChg chg="add mod ord">
          <ac:chgData name="Carlos Gustavo Suárez Cruz" userId="05f1400d-cae3-47c7-9546-333526be3def" providerId="ADAL" clId="{925763E4-7922-455C-8EC9-094B5152C064}" dt="2025-02-24T18:23:22.853" v="637" actId="368"/>
          <ac:spMkLst>
            <pc:docMk/>
            <pc:sldMk cId="0" sldId="260"/>
            <ac:spMk id="34" creationId="{A143BAA4-6134-63EA-EC12-FBF88057B4CA}"/>
          </ac:spMkLst>
        </pc:spChg>
        <pc:spChg chg="add mod ord">
          <ac:chgData name="Carlos Gustavo Suárez Cruz" userId="05f1400d-cae3-47c7-9546-333526be3def" providerId="ADAL" clId="{925763E4-7922-455C-8EC9-094B5152C064}" dt="2025-02-24T18:17:41.185" v="553" actId="1035"/>
          <ac:spMkLst>
            <pc:docMk/>
            <pc:sldMk cId="0" sldId="260"/>
            <ac:spMk id="35" creationId="{32401ED9-AA29-9E4A-4861-472D7EBFF5DE}"/>
          </ac:spMkLst>
        </pc:spChg>
        <pc:spChg chg="add mod ord">
          <ac:chgData name="Carlos Gustavo Suárez Cruz" userId="05f1400d-cae3-47c7-9546-333526be3def" providerId="ADAL" clId="{925763E4-7922-455C-8EC9-094B5152C064}" dt="2025-02-24T18:18:25.220" v="587" actId="1036"/>
          <ac:spMkLst>
            <pc:docMk/>
            <pc:sldMk cId="0" sldId="260"/>
            <ac:spMk id="36" creationId="{755CAB6A-C643-7944-A41E-38C491386EE9}"/>
          </ac:spMkLst>
        </pc:spChg>
        <pc:spChg chg="add del mod">
          <ac:chgData name="Carlos Gustavo Suárez Cruz" userId="05f1400d-cae3-47c7-9546-333526be3def" providerId="ADAL" clId="{925763E4-7922-455C-8EC9-094B5152C064}" dt="2025-02-24T18:23:19.833" v="636" actId="1076"/>
          <ac:spMkLst>
            <pc:docMk/>
            <pc:sldMk cId="0" sldId="260"/>
            <ac:spMk id="37" creationId="{8FB7EC85-AE90-6B32-8C60-EE3317D180DC}"/>
          </ac:spMkLst>
        </pc:spChg>
        <pc:spChg chg="add del mod">
          <ac:chgData name="Carlos Gustavo Suárez Cruz" userId="05f1400d-cae3-47c7-9546-333526be3def" providerId="ADAL" clId="{925763E4-7922-455C-8EC9-094B5152C064}" dt="2025-02-24T18:23:31.419" v="640" actId="478"/>
          <ac:spMkLst>
            <pc:docMk/>
            <pc:sldMk cId="0" sldId="260"/>
            <ac:spMk id="38" creationId="{24DEB9C5-D117-ABC4-D5C3-E69AF903EC7E}"/>
          </ac:spMkLst>
        </pc:spChg>
        <pc:spChg chg="add mod ord">
          <ac:chgData name="Carlos Gustavo Suárez Cruz" userId="05f1400d-cae3-47c7-9546-333526be3def" providerId="ADAL" clId="{925763E4-7922-455C-8EC9-094B5152C064}" dt="2025-02-24T18:23:54.972" v="643" actId="167"/>
          <ac:spMkLst>
            <pc:docMk/>
            <pc:sldMk cId="0" sldId="260"/>
            <ac:spMk id="39" creationId="{88D7CAAD-FD26-492B-2BF6-333A1D5FC228}"/>
          </ac:spMkLst>
        </pc:spChg>
        <pc:spChg chg="add mod ord">
          <ac:chgData name="Carlos Gustavo Suárez Cruz" userId="05f1400d-cae3-47c7-9546-333526be3def" providerId="ADAL" clId="{925763E4-7922-455C-8EC9-094B5152C064}" dt="2025-02-24T18:24:24.981" v="647" actId="167"/>
          <ac:spMkLst>
            <pc:docMk/>
            <pc:sldMk cId="0" sldId="260"/>
            <ac:spMk id="40" creationId="{0F41F651-22A4-7EAF-AAA6-3748DA30A56A}"/>
          </ac:spMkLst>
        </pc:spChg>
        <pc:grpChg chg="add mod">
          <ac:chgData name="Carlos Gustavo Suárez Cruz" userId="05f1400d-cae3-47c7-9546-333526be3def" providerId="ADAL" clId="{925763E4-7922-455C-8EC9-094B5152C064}" dt="2025-02-24T17:40:36.903" v="200"/>
          <ac:grpSpMkLst>
            <pc:docMk/>
            <pc:sldMk cId="0" sldId="260"/>
            <ac:grpSpMk id="10" creationId="{FD804AA7-4D1C-0801-5804-FB67E2D2506E}"/>
          </ac:grpSpMkLst>
        </pc:grpChg>
        <pc:grpChg chg="add mod">
          <ac:chgData name="Carlos Gustavo Suárez Cruz" userId="05f1400d-cae3-47c7-9546-333526be3def" providerId="ADAL" clId="{925763E4-7922-455C-8EC9-094B5152C064}" dt="2025-02-24T17:46:22.571" v="249" actId="12788"/>
          <ac:grpSpMkLst>
            <pc:docMk/>
            <pc:sldMk cId="0" sldId="260"/>
            <ac:grpSpMk id="15" creationId="{2037702F-1495-7B68-2073-1B8672DF4BE4}"/>
          </ac:grpSpMkLst>
        </pc:grpChg>
        <pc:grpChg chg="add del mod">
          <ac:chgData name="Carlos Gustavo Suárez Cruz" userId="05f1400d-cae3-47c7-9546-333526be3def" providerId="ADAL" clId="{925763E4-7922-455C-8EC9-094B5152C064}" dt="2025-02-24T18:14:40.484" v="418" actId="165"/>
          <ac:grpSpMkLst>
            <pc:docMk/>
            <pc:sldMk cId="0" sldId="260"/>
            <ac:grpSpMk id="32" creationId="{062792C2-510E-6F24-09C0-1E10D9FE8B8D}"/>
          </ac:grpSpMkLst>
        </pc:grpChg>
        <pc:picChg chg="del">
          <ac:chgData name="Carlos Gustavo Suárez Cruz" userId="05f1400d-cae3-47c7-9546-333526be3def" providerId="ADAL" clId="{925763E4-7922-455C-8EC9-094B5152C064}" dt="2025-02-24T17:40:29.076" v="198" actId="478"/>
          <ac:picMkLst>
            <pc:docMk/>
            <pc:sldMk cId="0" sldId="260"/>
            <ac:picMk id="2" creationId="{ED742F66-3619-20F3-1736-1BBB229991F6}"/>
          </ac:picMkLst>
        </pc:picChg>
        <pc:picChg chg="del">
          <ac:chgData name="Carlos Gustavo Suárez Cruz" userId="05f1400d-cae3-47c7-9546-333526be3def" providerId="ADAL" clId="{925763E4-7922-455C-8EC9-094B5152C064}" dt="2025-02-24T17:40:30.317" v="199" actId="478"/>
          <ac:picMkLst>
            <pc:docMk/>
            <pc:sldMk cId="0" sldId="260"/>
            <ac:picMk id="4" creationId="{07A5B6F7-D9CD-0DBB-2B47-A04440F8CC90}"/>
          </ac:picMkLst>
        </pc:picChg>
        <pc:picChg chg="add mod">
          <ac:chgData name="Carlos Gustavo Suárez Cruz" userId="05f1400d-cae3-47c7-9546-333526be3def" providerId="ADAL" clId="{925763E4-7922-455C-8EC9-094B5152C064}" dt="2025-02-24T17:42:33.852" v="220" actId="164"/>
          <ac:picMkLst>
            <pc:docMk/>
            <pc:sldMk cId="0" sldId="260"/>
            <ac:picMk id="6" creationId="{2D38696C-B360-5083-52FD-61BC322E803E}"/>
          </ac:picMkLst>
        </pc:picChg>
        <pc:picChg chg="mod">
          <ac:chgData name="Carlos Gustavo Suárez Cruz" userId="05f1400d-cae3-47c7-9546-333526be3def" providerId="ADAL" clId="{925763E4-7922-455C-8EC9-094B5152C064}" dt="2025-02-24T17:40:36.903" v="200"/>
          <ac:picMkLst>
            <pc:docMk/>
            <pc:sldMk cId="0" sldId="260"/>
            <ac:picMk id="13" creationId="{8A88E04E-7B82-8D56-3CC4-85E079FE459B}"/>
          </ac:picMkLst>
        </pc:picChg>
        <pc:picChg chg="mod">
          <ac:chgData name="Carlos Gustavo Suárez Cruz" userId="05f1400d-cae3-47c7-9546-333526be3def" providerId="ADAL" clId="{925763E4-7922-455C-8EC9-094B5152C064}" dt="2025-02-24T17:40:36.903" v="200"/>
          <ac:picMkLst>
            <pc:docMk/>
            <pc:sldMk cId="0" sldId="260"/>
            <ac:picMk id="14" creationId="{B390D6E0-D9B0-C86B-8F48-E0ED4E945517}"/>
          </ac:picMkLst>
        </pc:picChg>
        <pc:picChg chg="add mod topLvl">
          <ac:chgData name="Carlos Gustavo Suárez Cruz" userId="05f1400d-cae3-47c7-9546-333526be3def" providerId="ADAL" clId="{925763E4-7922-455C-8EC9-094B5152C064}" dt="2025-02-24T18:14:40.484" v="418" actId="165"/>
          <ac:picMkLst>
            <pc:docMk/>
            <pc:sldMk cId="0" sldId="260"/>
            <ac:picMk id="22" creationId="{33A9159B-FB2E-7DAD-A4F8-EE33F2E7C7DF}"/>
          </ac:picMkLst>
        </pc:picChg>
        <pc:picChg chg="add mod topLvl">
          <ac:chgData name="Carlos Gustavo Suárez Cruz" userId="05f1400d-cae3-47c7-9546-333526be3def" providerId="ADAL" clId="{925763E4-7922-455C-8EC9-094B5152C064}" dt="2025-02-24T18:14:40.484" v="418" actId="165"/>
          <ac:picMkLst>
            <pc:docMk/>
            <pc:sldMk cId="0" sldId="260"/>
            <ac:picMk id="23" creationId="{C504BA39-623C-EE99-934E-F477ADA6EEFF}"/>
          </ac:picMkLst>
        </pc:picChg>
        <pc:picChg chg="add mod topLvl">
          <ac:chgData name="Carlos Gustavo Suárez Cruz" userId="05f1400d-cae3-47c7-9546-333526be3def" providerId="ADAL" clId="{925763E4-7922-455C-8EC9-094B5152C064}" dt="2025-02-24T18:14:40.484" v="418" actId="165"/>
          <ac:picMkLst>
            <pc:docMk/>
            <pc:sldMk cId="0" sldId="260"/>
            <ac:picMk id="25" creationId="{F6AB439B-28DF-49F9-33B9-4ABCD9B03506}"/>
          </ac:picMkLst>
        </pc:picChg>
        <pc:picChg chg="add mod topLvl">
          <ac:chgData name="Carlos Gustavo Suárez Cruz" userId="05f1400d-cae3-47c7-9546-333526be3def" providerId="ADAL" clId="{925763E4-7922-455C-8EC9-094B5152C064}" dt="2025-02-24T18:14:40.484" v="418" actId="165"/>
          <ac:picMkLst>
            <pc:docMk/>
            <pc:sldMk cId="0" sldId="260"/>
            <ac:picMk id="27" creationId="{89473FDA-9680-FCCA-33DD-46774ACC0633}"/>
          </ac:picMkLst>
        </pc:picChg>
        <pc:picChg chg="add mod topLvl">
          <ac:chgData name="Carlos Gustavo Suárez Cruz" userId="05f1400d-cae3-47c7-9546-333526be3def" providerId="ADAL" clId="{925763E4-7922-455C-8EC9-094B5152C064}" dt="2025-02-24T18:14:40.484" v="418" actId="165"/>
          <ac:picMkLst>
            <pc:docMk/>
            <pc:sldMk cId="0" sldId="260"/>
            <ac:picMk id="29" creationId="{712D8E14-9B13-D0DC-E8B7-DBFE1FAD2D8E}"/>
          </ac:picMkLst>
        </pc:picChg>
        <pc:picChg chg="add mod topLvl">
          <ac:chgData name="Carlos Gustavo Suárez Cruz" userId="05f1400d-cae3-47c7-9546-333526be3def" providerId="ADAL" clId="{925763E4-7922-455C-8EC9-094B5152C064}" dt="2025-02-24T18:14:40.484" v="418" actId="165"/>
          <ac:picMkLst>
            <pc:docMk/>
            <pc:sldMk cId="0" sldId="260"/>
            <ac:picMk id="31" creationId="{36538A70-9731-BD0B-8B92-2E796FBACDCF}"/>
          </ac:picMkLst>
        </pc:picChg>
      </pc:sldChg>
      <pc:sldChg chg="addSp delSp modSp mod ord modClrScheme chgLayout">
        <pc:chgData name="Carlos Gustavo Suárez Cruz" userId="05f1400d-cae3-47c7-9546-333526be3def" providerId="ADAL" clId="{925763E4-7922-455C-8EC9-094B5152C064}" dt="2025-02-25T23:09:53.293" v="1998" actId="12789"/>
        <pc:sldMkLst>
          <pc:docMk/>
          <pc:sldMk cId="0" sldId="262"/>
        </pc:sldMkLst>
        <pc:spChg chg="add mod">
          <ac:chgData name="Carlos Gustavo Suárez Cruz" userId="05f1400d-cae3-47c7-9546-333526be3def" providerId="ADAL" clId="{925763E4-7922-455C-8EC9-094B5152C064}" dt="2025-02-25T23:09:38.261" v="1994" actId="164"/>
          <ac:spMkLst>
            <pc:docMk/>
            <pc:sldMk cId="0" sldId="262"/>
            <ac:spMk id="14" creationId="{F0225B5B-EDA7-10CE-91FB-6E720884BDA4}"/>
          </ac:spMkLst>
        </pc:spChg>
        <pc:spChg chg="add mod">
          <ac:chgData name="Carlos Gustavo Suárez Cruz" userId="05f1400d-cae3-47c7-9546-333526be3def" providerId="ADAL" clId="{925763E4-7922-455C-8EC9-094B5152C064}" dt="2025-02-25T23:09:38.261" v="1994" actId="164"/>
          <ac:spMkLst>
            <pc:docMk/>
            <pc:sldMk cId="0" sldId="262"/>
            <ac:spMk id="15" creationId="{FD16E5E1-F276-9874-E099-645896FB1E79}"/>
          </ac:spMkLst>
        </pc:spChg>
        <pc:spChg chg="del">
          <ac:chgData name="Carlos Gustavo Suárez Cruz" userId="05f1400d-cae3-47c7-9546-333526be3def" providerId="ADAL" clId="{925763E4-7922-455C-8EC9-094B5152C064}" dt="2025-02-24T17:27:10.603" v="170" actId="478"/>
          <ac:spMkLst>
            <pc:docMk/>
            <pc:sldMk cId="0" sldId="262"/>
            <ac:spMk id="24" creationId="{01A62325-EC04-C9F8-B9AE-B9128B85361C}"/>
          </ac:spMkLst>
        </pc:spChg>
        <pc:spChg chg="del">
          <ac:chgData name="Carlos Gustavo Suárez Cruz" userId="05f1400d-cae3-47c7-9546-333526be3def" providerId="ADAL" clId="{925763E4-7922-455C-8EC9-094B5152C064}" dt="2025-02-24T17:27:10.603" v="170" actId="478"/>
          <ac:spMkLst>
            <pc:docMk/>
            <pc:sldMk cId="0" sldId="262"/>
            <ac:spMk id="25" creationId="{BFD20FA4-FFC6-1476-4B92-12308B179301}"/>
          </ac:spMkLst>
        </pc:spChg>
        <pc:grpChg chg="add mod">
          <ac:chgData name="Carlos Gustavo Suárez Cruz" userId="05f1400d-cae3-47c7-9546-333526be3def" providerId="ADAL" clId="{925763E4-7922-455C-8EC9-094B5152C064}" dt="2025-02-24T17:26:28.079" v="159" actId="1036"/>
          <ac:grpSpMkLst>
            <pc:docMk/>
            <pc:sldMk cId="0" sldId="262"/>
            <ac:grpSpMk id="4" creationId="{CD845C1E-087E-F9B4-95A3-BA146AE64EEC}"/>
          </ac:grpSpMkLst>
        </pc:grpChg>
        <pc:grpChg chg="add mod">
          <ac:chgData name="Carlos Gustavo Suárez Cruz" userId="05f1400d-cae3-47c7-9546-333526be3def" providerId="ADAL" clId="{925763E4-7922-455C-8EC9-094B5152C064}" dt="2025-02-25T23:09:53.293" v="1998" actId="12789"/>
          <ac:grpSpMkLst>
            <pc:docMk/>
            <pc:sldMk cId="0" sldId="262"/>
            <ac:grpSpMk id="16" creationId="{6818D44F-04FB-AEB4-F7DF-419303947DC8}"/>
          </ac:grpSpMkLst>
        </pc:grpChg>
        <pc:picChg chg="add mod">
          <ac:chgData name="Carlos Gustavo Suárez Cruz" userId="05f1400d-cae3-47c7-9546-333526be3def" providerId="ADAL" clId="{925763E4-7922-455C-8EC9-094B5152C064}" dt="2025-02-24T17:26:18.782" v="138" actId="164"/>
          <ac:picMkLst>
            <pc:docMk/>
            <pc:sldMk cId="0" sldId="262"/>
            <ac:picMk id="3" creationId="{35361BBC-6FCC-9043-08C2-0573A41211D4}"/>
          </ac:picMkLst>
        </pc:picChg>
        <pc:picChg chg="add del">
          <ac:chgData name="Carlos Gustavo Suárez Cruz" userId="05f1400d-cae3-47c7-9546-333526be3def" providerId="ADAL" clId="{925763E4-7922-455C-8EC9-094B5152C064}" dt="2025-02-25T23:03:38.496" v="1960" actId="478"/>
          <ac:picMkLst>
            <pc:docMk/>
            <pc:sldMk cId="0" sldId="262"/>
            <ac:picMk id="5" creationId="{225D51F3-4450-6036-CEBB-6199247F6AD7}"/>
          </ac:picMkLst>
        </pc:picChg>
        <pc:picChg chg="mod">
          <ac:chgData name="Carlos Gustavo Suárez Cruz" userId="05f1400d-cae3-47c7-9546-333526be3def" providerId="ADAL" clId="{925763E4-7922-455C-8EC9-094B5152C064}" dt="2025-02-24T17:26:18.782" v="138" actId="164"/>
          <ac:picMkLst>
            <pc:docMk/>
            <pc:sldMk cId="0" sldId="262"/>
            <ac:picMk id="6" creationId="{F2E89112-A7B9-E3BD-726E-6071C4BE9C90}"/>
          </ac:picMkLst>
        </pc:picChg>
        <pc:picChg chg="add del mod">
          <ac:chgData name="Carlos Gustavo Suárez Cruz" userId="05f1400d-cae3-47c7-9546-333526be3def" providerId="ADAL" clId="{925763E4-7922-455C-8EC9-094B5152C064}" dt="2025-02-25T23:08:22.900" v="1978" actId="478"/>
          <ac:picMkLst>
            <pc:docMk/>
            <pc:sldMk cId="0" sldId="262"/>
            <ac:picMk id="7" creationId="{D66CA5E1-0E32-E832-6C64-4AF8B6C7065E}"/>
          </ac:picMkLst>
        </pc:picChg>
        <pc:picChg chg="add mod">
          <ac:chgData name="Carlos Gustavo Suárez Cruz" userId="05f1400d-cae3-47c7-9546-333526be3def" providerId="ADAL" clId="{925763E4-7922-455C-8EC9-094B5152C064}" dt="2025-02-25T23:09:38.261" v="1994" actId="164"/>
          <ac:picMkLst>
            <pc:docMk/>
            <pc:sldMk cId="0" sldId="262"/>
            <ac:picMk id="9" creationId="{D61684BA-8E93-8FD7-3C79-FA7A7CB9CBE3}"/>
          </ac:picMkLst>
        </pc:picChg>
        <pc:picChg chg="del mod">
          <ac:chgData name="Carlos Gustavo Suárez Cruz" userId="05f1400d-cae3-47c7-9546-333526be3def" providerId="ADAL" clId="{925763E4-7922-455C-8EC9-094B5152C064}" dt="2025-02-24T17:25:33.030" v="128" actId="478"/>
          <ac:picMkLst>
            <pc:docMk/>
            <pc:sldMk cId="0" sldId="262"/>
            <ac:picMk id="21" creationId="{A5334511-D603-23B6-ED79-BF0B73D4D516}"/>
          </ac:picMkLst>
        </pc:picChg>
        <pc:picChg chg="del">
          <ac:chgData name="Carlos Gustavo Suárez Cruz" userId="05f1400d-cae3-47c7-9546-333526be3def" providerId="ADAL" clId="{925763E4-7922-455C-8EC9-094B5152C064}" dt="2025-02-24T17:24:35.978" v="122" actId="478"/>
          <ac:picMkLst>
            <pc:docMk/>
            <pc:sldMk cId="0" sldId="262"/>
            <ac:picMk id="23" creationId="{025F4820-2065-0A9E-BE2A-3CB18A3CC32A}"/>
          </ac:picMkLst>
        </pc:picChg>
        <pc:cxnChg chg="add mod">
          <ac:chgData name="Carlos Gustavo Suárez Cruz" userId="05f1400d-cae3-47c7-9546-333526be3def" providerId="ADAL" clId="{925763E4-7922-455C-8EC9-094B5152C064}" dt="2025-02-25T23:09:38.261" v="1994" actId="164"/>
          <ac:cxnSpMkLst>
            <pc:docMk/>
            <pc:sldMk cId="0" sldId="262"/>
            <ac:cxnSpMk id="11" creationId="{10E73023-7142-2294-3AD9-9530F3E2F72B}"/>
          </ac:cxnSpMkLst>
        </pc:cxnChg>
        <pc:cxnChg chg="add mod">
          <ac:chgData name="Carlos Gustavo Suárez Cruz" userId="05f1400d-cae3-47c7-9546-333526be3def" providerId="ADAL" clId="{925763E4-7922-455C-8EC9-094B5152C064}" dt="2025-02-25T23:09:38.261" v="1994" actId="164"/>
          <ac:cxnSpMkLst>
            <pc:docMk/>
            <pc:sldMk cId="0" sldId="262"/>
            <ac:cxnSpMk id="13" creationId="{67A382B2-013A-DE5F-C5CB-55EC19DD4E53}"/>
          </ac:cxnSpMkLst>
        </pc:cxnChg>
      </pc:sldChg>
      <pc:sldChg chg="delSp del mod modClrScheme chgLayout">
        <pc:chgData name="Carlos Gustavo Suárez Cruz" userId="05f1400d-cae3-47c7-9546-333526be3def" providerId="ADAL" clId="{925763E4-7922-455C-8EC9-094B5152C064}" dt="2025-02-24T22:43:10.772" v="1722" actId="47"/>
        <pc:sldMkLst>
          <pc:docMk/>
          <pc:sldMk cId="0" sldId="264"/>
        </pc:sldMkLst>
        <pc:spChg chg="del">
          <ac:chgData name="Carlos Gustavo Suárez Cruz" userId="05f1400d-cae3-47c7-9546-333526be3def" providerId="ADAL" clId="{925763E4-7922-455C-8EC9-094B5152C064}" dt="2025-02-24T17:27:38.141" v="176" actId="478"/>
          <ac:spMkLst>
            <pc:docMk/>
            <pc:sldMk cId="0" sldId="264"/>
            <ac:spMk id="3" creationId="{2818F22E-86E1-844A-1126-9BBB17E76F4A}"/>
          </ac:spMkLst>
        </pc:spChg>
        <pc:spChg chg="del">
          <ac:chgData name="Carlos Gustavo Suárez Cruz" userId="05f1400d-cae3-47c7-9546-333526be3def" providerId="ADAL" clId="{925763E4-7922-455C-8EC9-094B5152C064}" dt="2025-02-24T17:27:38.141" v="176" actId="478"/>
          <ac:spMkLst>
            <pc:docMk/>
            <pc:sldMk cId="0" sldId="264"/>
            <ac:spMk id="6" creationId="{F1E8CDED-099F-911E-F511-043781D12418}"/>
          </ac:spMkLst>
        </pc:spChg>
        <pc:picChg chg="del">
          <ac:chgData name="Carlos Gustavo Suárez Cruz" userId="05f1400d-cae3-47c7-9546-333526be3def" providerId="ADAL" clId="{925763E4-7922-455C-8EC9-094B5152C064}" dt="2025-02-24T17:27:35.980" v="175" actId="478"/>
          <ac:picMkLst>
            <pc:docMk/>
            <pc:sldMk cId="0" sldId="264"/>
            <ac:picMk id="1677" creationId="{00000000-0000-0000-0000-000000000000}"/>
          </ac:picMkLst>
        </pc:picChg>
      </pc:sldChg>
      <pc:sldChg chg="delSp mod ord modClrScheme chgLayout">
        <pc:chgData name="Carlos Gustavo Suárez Cruz" userId="05f1400d-cae3-47c7-9546-333526be3def" providerId="ADAL" clId="{925763E4-7922-455C-8EC9-094B5152C064}" dt="2025-02-24T19:06:48.572" v="1038"/>
        <pc:sldMkLst>
          <pc:docMk/>
          <pc:sldMk cId="0" sldId="274"/>
        </pc:sldMkLst>
        <pc:spChg chg="del">
          <ac:chgData name="Carlos Gustavo Suárez Cruz" userId="05f1400d-cae3-47c7-9546-333526be3def" providerId="ADAL" clId="{925763E4-7922-455C-8EC9-094B5152C064}" dt="2025-02-24T17:27:14.379" v="171" actId="478"/>
          <ac:spMkLst>
            <pc:docMk/>
            <pc:sldMk cId="0" sldId="274"/>
            <ac:spMk id="2" creationId="{A02D1196-519B-3BEA-0467-7FB7822BC374}"/>
          </ac:spMkLst>
        </pc:spChg>
        <pc:spChg chg="del">
          <ac:chgData name="Carlos Gustavo Suárez Cruz" userId="05f1400d-cae3-47c7-9546-333526be3def" providerId="ADAL" clId="{925763E4-7922-455C-8EC9-094B5152C064}" dt="2025-02-24T17:27:14.379" v="171" actId="478"/>
          <ac:spMkLst>
            <pc:docMk/>
            <pc:sldMk cId="0" sldId="274"/>
            <ac:spMk id="3" creationId="{5F89FC2A-B15D-130B-3674-78847A4C6805}"/>
          </ac:spMkLst>
        </pc:spChg>
        <pc:picChg chg="del">
          <ac:chgData name="Carlos Gustavo Suárez Cruz" userId="05f1400d-cae3-47c7-9546-333526be3def" providerId="ADAL" clId="{925763E4-7922-455C-8EC9-094B5152C064}" dt="2025-02-24T17:27:17.924" v="172" actId="478"/>
          <ac:picMkLst>
            <pc:docMk/>
            <pc:sldMk cId="0" sldId="274"/>
            <ac:picMk id="7" creationId="{B6D12140-198C-EB39-8274-B316EAC91DAA}"/>
          </ac:picMkLst>
        </pc:picChg>
        <pc:picChg chg="del">
          <ac:chgData name="Carlos Gustavo Suárez Cruz" userId="05f1400d-cae3-47c7-9546-333526be3def" providerId="ADAL" clId="{925763E4-7922-455C-8EC9-094B5152C064}" dt="2025-02-24T17:27:27.338" v="174" actId="478"/>
          <ac:picMkLst>
            <pc:docMk/>
            <pc:sldMk cId="0" sldId="274"/>
            <ac:picMk id="12" creationId="{4DA4341F-2BE5-33D6-36A3-24CB0A2EE7F9}"/>
          </ac:picMkLst>
        </pc:picChg>
      </pc:sldChg>
      <pc:sldChg chg="addSp delSp modSp add mod modClrScheme chgLayout">
        <pc:chgData name="Carlos Gustavo Suárez Cruz" userId="05f1400d-cae3-47c7-9546-333526be3def" providerId="ADAL" clId="{925763E4-7922-455C-8EC9-094B5152C064}" dt="2025-02-24T21:31:33.813" v="1716" actId="478"/>
        <pc:sldMkLst>
          <pc:docMk/>
          <pc:sldMk cId="3091931729" sldId="405"/>
        </pc:sldMkLst>
        <pc:spChg chg="del">
          <ac:chgData name="Carlos Gustavo Suárez Cruz" userId="05f1400d-cae3-47c7-9546-333526be3def" providerId="ADAL" clId="{925763E4-7922-455C-8EC9-094B5152C064}" dt="2025-02-24T21:31:33.813" v="1716" actId="478"/>
          <ac:spMkLst>
            <pc:docMk/>
            <pc:sldMk cId="3091931729" sldId="405"/>
            <ac:spMk id="3" creationId="{ABF0148F-AF01-BFAB-50C3-BEC0B2D8B6FD}"/>
          </ac:spMkLst>
        </pc:spChg>
        <pc:spChg chg="mod topLvl">
          <ac:chgData name="Carlos Gustavo Suárez Cruz" userId="05f1400d-cae3-47c7-9546-333526be3def" providerId="ADAL" clId="{925763E4-7922-455C-8EC9-094B5152C064}" dt="2025-02-24T18:32:43.796" v="683" actId="1035"/>
          <ac:spMkLst>
            <pc:docMk/>
            <pc:sldMk cId="3091931729" sldId="405"/>
            <ac:spMk id="9" creationId="{74C404D9-D230-A0F0-370F-562CE2D56D13}"/>
          </ac:spMkLst>
        </pc:spChg>
        <pc:spChg chg="mod">
          <ac:chgData name="Carlos Gustavo Suárez Cruz" userId="05f1400d-cae3-47c7-9546-333526be3def" providerId="ADAL" clId="{925763E4-7922-455C-8EC9-094B5152C064}" dt="2025-02-24T18:33:48.001" v="689" actId="12788"/>
          <ac:spMkLst>
            <pc:docMk/>
            <pc:sldMk cId="3091931729" sldId="405"/>
            <ac:spMk id="17" creationId="{CA0A5293-1F1C-94AA-2B90-DB44A053B16C}"/>
          </ac:spMkLst>
        </pc:spChg>
        <pc:spChg chg="mod">
          <ac:chgData name="Carlos Gustavo Suárez Cruz" userId="05f1400d-cae3-47c7-9546-333526be3def" providerId="ADAL" clId="{925763E4-7922-455C-8EC9-094B5152C064}" dt="2025-02-24T18:40:46.692" v="934" actId="164"/>
          <ac:spMkLst>
            <pc:docMk/>
            <pc:sldMk cId="3091931729" sldId="405"/>
            <ac:spMk id="19" creationId="{3CD4865A-A88A-DE2B-A30B-ABF7F6B75CA8}"/>
          </ac:spMkLst>
        </pc:spChg>
        <pc:spChg chg="del">
          <ac:chgData name="Carlos Gustavo Suárez Cruz" userId="05f1400d-cae3-47c7-9546-333526be3def" providerId="ADAL" clId="{925763E4-7922-455C-8EC9-094B5152C064}" dt="2025-02-24T18:34:32.139" v="692" actId="478"/>
          <ac:spMkLst>
            <pc:docMk/>
            <pc:sldMk cId="3091931729" sldId="405"/>
            <ac:spMk id="20" creationId="{799C1BD4-F7DD-BFC6-D091-449272AEE097}"/>
          </ac:spMkLst>
        </pc:spChg>
        <pc:spChg chg="mod">
          <ac:chgData name="Carlos Gustavo Suárez Cruz" userId="05f1400d-cae3-47c7-9546-333526be3def" providerId="ADAL" clId="{925763E4-7922-455C-8EC9-094B5152C064}" dt="2025-02-24T18:40:46.692" v="934" actId="164"/>
          <ac:spMkLst>
            <pc:docMk/>
            <pc:sldMk cId="3091931729" sldId="405"/>
            <ac:spMk id="33" creationId="{2DCE4FD1-671B-2D04-12D8-34BFDE576254}"/>
          </ac:spMkLst>
        </pc:spChg>
        <pc:spChg chg="mod">
          <ac:chgData name="Carlos Gustavo Suárez Cruz" userId="05f1400d-cae3-47c7-9546-333526be3def" providerId="ADAL" clId="{925763E4-7922-455C-8EC9-094B5152C064}" dt="2025-02-24T18:40:46.692" v="934" actId="164"/>
          <ac:spMkLst>
            <pc:docMk/>
            <pc:sldMk cId="3091931729" sldId="405"/>
            <ac:spMk id="34" creationId="{8F681854-84B8-A098-8731-4ACB46B5699E}"/>
          </ac:spMkLst>
        </pc:spChg>
        <pc:spChg chg="mod">
          <ac:chgData name="Carlos Gustavo Suárez Cruz" userId="05f1400d-cae3-47c7-9546-333526be3def" providerId="ADAL" clId="{925763E4-7922-455C-8EC9-094B5152C064}" dt="2025-02-24T18:40:46.692" v="934" actId="164"/>
          <ac:spMkLst>
            <pc:docMk/>
            <pc:sldMk cId="3091931729" sldId="405"/>
            <ac:spMk id="35" creationId="{C5517C25-BD1F-7413-5313-81D881625D96}"/>
          </ac:spMkLst>
        </pc:spChg>
        <pc:spChg chg="del">
          <ac:chgData name="Carlos Gustavo Suárez Cruz" userId="05f1400d-cae3-47c7-9546-333526be3def" providerId="ADAL" clId="{925763E4-7922-455C-8EC9-094B5152C064}" dt="2025-02-24T18:34:32.139" v="692" actId="478"/>
          <ac:spMkLst>
            <pc:docMk/>
            <pc:sldMk cId="3091931729" sldId="405"/>
            <ac:spMk id="36" creationId="{5BC5F358-DFEC-4AB7-C1DF-62BBAEBAFA3D}"/>
          </ac:spMkLst>
        </pc:spChg>
        <pc:spChg chg="del">
          <ac:chgData name="Carlos Gustavo Suárez Cruz" userId="05f1400d-cae3-47c7-9546-333526be3def" providerId="ADAL" clId="{925763E4-7922-455C-8EC9-094B5152C064}" dt="2025-02-24T18:34:32.139" v="692" actId="478"/>
          <ac:spMkLst>
            <pc:docMk/>
            <pc:sldMk cId="3091931729" sldId="405"/>
            <ac:spMk id="39" creationId="{A00494AE-889B-9815-9950-3D7BE83B3776}"/>
          </ac:spMkLst>
        </pc:spChg>
        <pc:spChg chg="del">
          <ac:chgData name="Carlos Gustavo Suárez Cruz" userId="05f1400d-cae3-47c7-9546-333526be3def" providerId="ADAL" clId="{925763E4-7922-455C-8EC9-094B5152C064}" dt="2025-02-24T18:34:32.139" v="692" actId="478"/>
          <ac:spMkLst>
            <pc:docMk/>
            <pc:sldMk cId="3091931729" sldId="405"/>
            <ac:spMk id="40" creationId="{DDF06E3B-D07C-7CDC-7DBA-B644C994BF73}"/>
          </ac:spMkLst>
        </pc:spChg>
        <pc:grpChg chg="add mod">
          <ac:chgData name="Carlos Gustavo Suárez Cruz" userId="05f1400d-cae3-47c7-9546-333526be3def" providerId="ADAL" clId="{925763E4-7922-455C-8EC9-094B5152C064}" dt="2025-02-24T18:32:52.252" v="684" actId="12788"/>
          <ac:grpSpMkLst>
            <pc:docMk/>
            <pc:sldMk cId="3091931729" sldId="405"/>
            <ac:grpSpMk id="5" creationId="{3DC4138A-9388-6441-7F19-C6D359F0E5CF}"/>
          </ac:grpSpMkLst>
        </pc:grpChg>
        <pc:grpChg chg="add mod">
          <ac:chgData name="Carlos Gustavo Suárez Cruz" userId="05f1400d-cae3-47c7-9546-333526be3def" providerId="ADAL" clId="{925763E4-7922-455C-8EC9-094B5152C064}" dt="2025-02-24T18:40:58.466" v="956" actId="1035"/>
          <ac:grpSpMkLst>
            <pc:docMk/>
            <pc:sldMk cId="3091931729" sldId="405"/>
            <ac:grpSpMk id="7" creationId="{1C2394B2-A304-0DCA-B2C6-AFA4374C1752}"/>
          </ac:grpSpMkLst>
        </pc:grpChg>
        <pc:grpChg chg="del">
          <ac:chgData name="Carlos Gustavo Suárez Cruz" userId="05f1400d-cae3-47c7-9546-333526be3def" providerId="ADAL" clId="{925763E4-7922-455C-8EC9-094B5152C064}" dt="2025-02-24T18:31:21.746" v="649" actId="165"/>
          <ac:grpSpMkLst>
            <pc:docMk/>
            <pc:sldMk cId="3091931729" sldId="405"/>
            <ac:grpSpMk id="15" creationId="{8623DA2F-9493-D51C-BE07-1C41619491AC}"/>
          </ac:grpSpMkLst>
        </pc:grpChg>
        <pc:picChg chg="add mod">
          <ac:chgData name="Carlos Gustavo Suárez Cruz" userId="05f1400d-cae3-47c7-9546-333526be3def" providerId="ADAL" clId="{925763E4-7922-455C-8EC9-094B5152C064}" dt="2025-02-24T18:32:31.830" v="674" actId="164"/>
          <ac:picMkLst>
            <pc:docMk/>
            <pc:sldMk cId="3091931729" sldId="405"/>
            <ac:picMk id="4" creationId="{C658DD57-70D0-8173-6782-C742F85DBC53}"/>
          </ac:picMkLst>
        </pc:picChg>
        <pc:picChg chg="del mod topLvl">
          <ac:chgData name="Carlos Gustavo Suárez Cruz" userId="05f1400d-cae3-47c7-9546-333526be3def" providerId="ADAL" clId="{925763E4-7922-455C-8EC9-094B5152C064}" dt="2025-02-24T18:31:24.070" v="650" actId="478"/>
          <ac:picMkLst>
            <pc:docMk/>
            <pc:sldMk cId="3091931729" sldId="405"/>
            <ac:picMk id="6" creationId="{201270F2-AF80-EB8E-5DAA-304419F9B976}"/>
          </ac:picMkLst>
        </pc:picChg>
        <pc:picChg chg="mod">
          <ac:chgData name="Carlos Gustavo Suárez Cruz" userId="05f1400d-cae3-47c7-9546-333526be3def" providerId="ADAL" clId="{925763E4-7922-455C-8EC9-094B5152C064}" dt="2025-02-24T18:40:46.692" v="934" actId="164"/>
          <ac:picMkLst>
            <pc:docMk/>
            <pc:sldMk cId="3091931729" sldId="405"/>
            <ac:picMk id="22" creationId="{DA48BA6E-71C5-3D07-7FF6-C73D62E0E631}"/>
          </ac:picMkLst>
        </pc:picChg>
        <pc:picChg chg="mod">
          <ac:chgData name="Carlos Gustavo Suárez Cruz" userId="05f1400d-cae3-47c7-9546-333526be3def" providerId="ADAL" clId="{925763E4-7922-455C-8EC9-094B5152C064}" dt="2025-02-24T18:40:46.692" v="934" actId="164"/>
          <ac:picMkLst>
            <pc:docMk/>
            <pc:sldMk cId="3091931729" sldId="405"/>
            <ac:picMk id="23" creationId="{7FF7C9CC-F020-0901-05DB-573C13656C3B}"/>
          </ac:picMkLst>
        </pc:picChg>
        <pc:picChg chg="mod">
          <ac:chgData name="Carlos Gustavo Suárez Cruz" userId="05f1400d-cae3-47c7-9546-333526be3def" providerId="ADAL" clId="{925763E4-7922-455C-8EC9-094B5152C064}" dt="2025-02-24T18:40:46.692" v="934" actId="164"/>
          <ac:picMkLst>
            <pc:docMk/>
            <pc:sldMk cId="3091931729" sldId="405"/>
            <ac:picMk id="25" creationId="{5B37865B-01BB-CC28-258D-64235DC981B1}"/>
          </ac:picMkLst>
        </pc:picChg>
        <pc:picChg chg="del">
          <ac:chgData name="Carlos Gustavo Suárez Cruz" userId="05f1400d-cae3-47c7-9546-333526be3def" providerId="ADAL" clId="{925763E4-7922-455C-8EC9-094B5152C064}" dt="2025-02-24T18:34:32.139" v="692" actId="478"/>
          <ac:picMkLst>
            <pc:docMk/>
            <pc:sldMk cId="3091931729" sldId="405"/>
            <ac:picMk id="27" creationId="{C469F986-A96E-97D1-DE90-63F001FB2262}"/>
          </ac:picMkLst>
        </pc:picChg>
        <pc:picChg chg="del">
          <ac:chgData name="Carlos Gustavo Suárez Cruz" userId="05f1400d-cae3-47c7-9546-333526be3def" providerId="ADAL" clId="{925763E4-7922-455C-8EC9-094B5152C064}" dt="2025-02-24T18:34:32.139" v="692" actId="478"/>
          <ac:picMkLst>
            <pc:docMk/>
            <pc:sldMk cId="3091931729" sldId="405"/>
            <ac:picMk id="29" creationId="{480C4D75-789A-FA6D-BF03-26AB3B66A164}"/>
          </ac:picMkLst>
        </pc:picChg>
        <pc:picChg chg="del">
          <ac:chgData name="Carlos Gustavo Suárez Cruz" userId="05f1400d-cae3-47c7-9546-333526be3def" providerId="ADAL" clId="{925763E4-7922-455C-8EC9-094B5152C064}" dt="2025-02-24T18:34:32.139" v="692" actId="478"/>
          <ac:picMkLst>
            <pc:docMk/>
            <pc:sldMk cId="3091931729" sldId="405"/>
            <ac:picMk id="31" creationId="{FF92C5DF-D3C8-4253-6DDC-B7EAEB657921}"/>
          </ac:picMkLst>
        </pc:picChg>
      </pc:sldChg>
      <pc:sldChg chg="addSp delSp modSp add mod modClrScheme chgLayout">
        <pc:chgData name="Carlos Gustavo Suárez Cruz" userId="05f1400d-cae3-47c7-9546-333526be3def" providerId="ADAL" clId="{925763E4-7922-455C-8EC9-094B5152C064}" dt="2025-02-24T21:31:30.230" v="1715" actId="478"/>
        <pc:sldMkLst>
          <pc:docMk/>
          <pc:sldMk cId="1725497777" sldId="406"/>
        </pc:sldMkLst>
        <pc:spChg chg="del">
          <ac:chgData name="Carlos Gustavo Suárez Cruz" userId="05f1400d-cae3-47c7-9546-333526be3def" providerId="ADAL" clId="{925763E4-7922-455C-8EC9-094B5152C064}" dt="2025-02-24T21:31:30.230" v="1715" actId="478"/>
          <ac:spMkLst>
            <pc:docMk/>
            <pc:sldMk cId="1725497777" sldId="406"/>
            <ac:spMk id="3" creationId="{788F235F-B7AA-8287-8577-AFE9A55B92C0}"/>
          </ac:spMkLst>
        </pc:spChg>
        <pc:spChg chg="mod topLvl">
          <ac:chgData name="Carlos Gustavo Suárez Cruz" userId="05f1400d-cae3-47c7-9546-333526be3def" providerId="ADAL" clId="{925763E4-7922-455C-8EC9-094B5152C064}" dt="2025-02-24T19:06:25.358" v="1035" actId="164"/>
          <ac:spMkLst>
            <pc:docMk/>
            <pc:sldMk cId="1725497777" sldId="406"/>
            <ac:spMk id="9" creationId="{3C76AE25-77CA-98A1-2263-DEEF8C7E5965}"/>
          </ac:spMkLst>
        </pc:spChg>
        <pc:spChg chg="mod">
          <ac:chgData name="Carlos Gustavo Suárez Cruz" userId="05f1400d-cae3-47c7-9546-333526be3def" providerId="ADAL" clId="{925763E4-7922-455C-8EC9-094B5152C064}" dt="2025-02-24T18:51:43.328" v="984" actId="12788"/>
          <ac:spMkLst>
            <pc:docMk/>
            <pc:sldMk cId="1725497777" sldId="406"/>
            <ac:spMk id="17" creationId="{B13C9DCE-7992-B58F-ED1D-445D83D6A2FE}"/>
          </ac:spMkLst>
        </pc:spChg>
        <pc:spChg chg="mod topLvl">
          <ac:chgData name="Carlos Gustavo Suárez Cruz" userId="05f1400d-cae3-47c7-9546-333526be3def" providerId="ADAL" clId="{925763E4-7922-455C-8EC9-094B5152C064}" dt="2025-02-24T19:32:40.308" v="1144" actId="164"/>
          <ac:spMkLst>
            <pc:docMk/>
            <pc:sldMk cId="1725497777" sldId="406"/>
            <ac:spMk id="19" creationId="{08A966B6-7B1F-2A38-0489-62E51DEAC43F}"/>
          </ac:spMkLst>
        </pc:spChg>
        <pc:spChg chg="add mod ord">
          <ac:chgData name="Carlos Gustavo Suárez Cruz" userId="05f1400d-cae3-47c7-9546-333526be3def" providerId="ADAL" clId="{925763E4-7922-455C-8EC9-094B5152C064}" dt="2025-02-24T19:32:40.308" v="1144" actId="164"/>
          <ac:spMkLst>
            <pc:docMk/>
            <pc:sldMk cId="1725497777" sldId="406"/>
            <ac:spMk id="24" creationId="{80DB0768-E4E0-77BF-9DC3-99CA5A715EF6}"/>
          </ac:spMkLst>
        </pc:spChg>
        <pc:spChg chg="add mod ord">
          <ac:chgData name="Carlos Gustavo Suárez Cruz" userId="05f1400d-cae3-47c7-9546-333526be3def" providerId="ADAL" clId="{925763E4-7922-455C-8EC9-094B5152C064}" dt="2025-02-24T19:32:40.308" v="1144" actId="164"/>
          <ac:spMkLst>
            <pc:docMk/>
            <pc:sldMk cId="1725497777" sldId="406"/>
            <ac:spMk id="28" creationId="{58B672D8-A081-058D-F6E6-475904384545}"/>
          </ac:spMkLst>
        </pc:spChg>
        <pc:spChg chg="add mod ord">
          <ac:chgData name="Carlos Gustavo Suárez Cruz" userId="05f1400d-cae3-47c7-9546-333526be3def" providerId="ADAL" clId="{925763E4-7922-455C-8EC9-094B5152C064}" dt="2025-02-24T19:32:40.308" v="1144" actId="164"/>
          <ac:spMkLst>
            <pc:docMk/>
            <pc:sldMk cId="1725497777" sldId="406"/>
            <ac:spMk id="31" creationId="{3E734384-1C21-56E0-777A-0EEFB8E62699}"/>
          </ac:spMkLst>
        </pc:spChg>
        <pc:spChg chg="del mod topLvl">
          <ac:chgData name="Carlos Gustavo Suárez Cruz" userId="05f1400d-cae3-47c7-9546-333526be3def" providerId="ADAL" clId="{925763E4-7922-455C-8EC9-094B5152C064}" dt="2025-02-24T18:59:23.635" v="1020" actId="478"/>
          <ac:spMkLst>
            <pc:docMk/>
            <pc:sldMk cId="1725497777" sldId="406"/>
            <ac:spMk id="33" creationId="{43B74FF6-B838-F367-6699-78E809A815DB}"/>
          </ac:spMkLst>
        </pc:spChg>
        <pc:spChg chg="mod topLvl">
          <ac:chgData name="Carlos Gustavo Suárez Cruz" userId="05f1400d-cae3-47c7-9546-333526be3def" providerId="ADAL" clId="{925763E4-7922-455C-8EC9-094B5152C064}" dt="2025-02-24T19:32:40.308" v="1144" actId="164"/>
          <ac:spMkLst>
            <pc:docMk/>
            <pc:sldMk cId="1725497777" sldId="406"/>
            <ac:spMk id="34" creationId="{0586C8F4-AA06-4EB6-C6B5-76184466AB98}"/>
          </ac:spMkLst>
        </pc:spChg>
        <pc:spChg chg="del mod topLvl">
          <ac:chgData name="Carlos Gustavo Suárez Cruz" userId="05f1400d-cae3-47c7-9546-333526be3def" providerId="ADAL" clId="{925763E4-7922-455C-8EC9-094B5152C064}" dt="2025-02-24T18:59:21.547" v="1019" actId="478"/>
          <ac:spMkLst>
            <pc:docMk/>
            <pc:sldMk cId="1725497777" sldId="406"/>
            <ac:spMk id="35" creationId="{D278F44F-C227-C347-A83A-9F96A299D7D6}"/>
          </ac:spMkLst>
        </pc:spChg>
        <pc:grpChg chg="del">
          <ac:chgData name="Carlos Gustavo Suárez Cruz" userId="05f1400d-cae3-47c7-9546-333526be3def" providerId="ADAL" clId="{925763E4-7922-455C-8EC9-094B5152C064}" dt="2025-02-24T18:43:49.187" v="973" actId="165"/>
          <ac:grpSpMkLst>
            <pc:docMk/>
            <pc:sldMk cId="1725497777" sldId="406"/>
            <ac:grpSpMk id="5" creationId="{7496D318-233F-8EEC-FE2D-7FD702D5CD0A}"/>
          </ac:grpSpMkLst>
        </pc:grpChg>
        <pc:grpChg chg="del mod">
          <ac:chgData name="Carlos Gustavo Suárez Cruz" userId="05f1400d-cae3-47c7-9546-333526be3def" providerId="ADAL" clId="{925763E4-7922-455C-8EC9-094B5152C064}" dt="2025-02-24T18:58:45.886" v="1015" actId="165"/>
          <ac:grpSpMkLst>
            <pc:docMk/>
            <pc:sldMk cId="1725497777" sldId="406"/>
            <ac:grpSpMk id="7" creationId="{E017F283-03D3-EA66-4376-145585052924}"/>
          </ac:grpSpMkLst>
        </pc:grpChg>
        <pc:grpChg chg="add del mod">
          <ac:chgData name="Carlos Gustavo Suárez Cruz" userId="05f1400d-cae3-47c7-9546-333526be3def" providerId="ADAL" clId="{925763E4-7922-455C-8EC9-094B5152C064}" dt="2025-02-24T19:05:44.818" v="1021" actId="165"/>
          <ac:grpSpMkLst>
            <pc:docMk/>
            <pc:sldMk cId="1725497777" sldId="406"/>
            <ac:grpSpMk id="8" creationId="{33506005-F93E-C3E4-6BB8-DDE37F0E62EF}"/>
          </ac:grpSpMkLst>
        </pc:grpChg>
        <pc:grpChg chg="add mod">
          <ac:chgData name="Carlos Gustavo Suárez Cruz" userId="05f1400d-cae3-47c7-9546-333526be3def" providerId="ADAL" clId="{925763E4-7922-455C-8EC9-094B5152C064}" dt="2025-02-24T19:06:34.166" v="1036" actId="12788"/>
          <ac:grpSpMkLst>
            <pc:docMk/>
            <pc:sldMk cId="1725497777" sldId="406"/>
            <ac:grpSpMk id="15" creationId="{64A67D70-4140-8B41-3D89-053AB6DBD00E}"/>
          </ac:grpSpMkLst>
        </pc:grpChg>
        <pc:grpChg chg="add mod">
          <ac:chgData name="Carlos Gustavo Suárez Cruz" userId="05f1400d-cae3-47c7-9546-333526be3def" providerId="ADAL" clId="{925763E4-7922-455C-8EC9-094B5152C064}" dt="2025-02-24T19:32:55.881" v="1165" actId="1036"/>
          <ac:grpSpMkLst>
            <pc:docMk/>
            <pc:sldMk cId="1725497777" sldId="406"/>
            <ac:grpSpMk id="32" creationId="{CD967FFE-5BFD-D12F-8738-A3B27BE7CD7D}"/>
          </ac:grpSpMkLst>
        </pc:grpChg>
        <pc:picChg chg="del mod topLvl">
          <ac:chgData name="Carlos Gustavo Suárez Cruz" userId="05f1400d-cae3-47c7-9546-333526be3def" providerId="ADAL" clId="{925763E4-7922-455C-8EC9-094B5152C064}" dt="2025-02-24T18:50:48.746" v="977" actId="478"/>
          <ac:picMkLst>
            <pc:docMk/>
            <pc:sldMk cId="1725497777" sldId="406"/>
            <ac:picMk id="4" creationId="{B26571BD-E7FB-2718-0B7D-0568CCF1365D}"/>
          </ac:picMkLst>
        </pc:picChg>
        <pc:picChg chg="add del mod topLvl">
          <ac:chgData name="Carlos Gustavo Suárez Cruz" userId="05f1400d-cae3-47c7-9546-333526be3def" providerId="ADAL" clId="{925763E4-7922-455C-8EC9-094B5152C064}" dt="2025-02-24T19:06:20.718" v="1034" actId="478"/>
          <ac:picMkLst>
            <pc:docMk/>
            <pc:sldMk cId="1725497777" sldId="406"/>
            <ac:picMk id="6" creationId="{9240405F-F6EE-3707-BA2E-7C6A658A7397}"/>
          </ac:picMkLst>
        </pc:picChg>
        <pc:picChg chg="add mod ord">
          <ac:chgData name="Carlos Gustavo Suárez Cruz" userId="05f1400d-cae3-47c7-9546-333526be3def" providerId="ADAL" clId="{925763E4-7922-455C-8EC9-094B5152C064}" dt="2025-02-24T19:06:25.358" v="1035" actId="164"/>
          <ac:picMkLst>
            <pc:docMk/>
            <pc:sldMk cId="1725497777" sldId="406"/>
            <ac:picMk id="12" creationId="{FCFCD120-B473-8B8C-4BDA-D207486B22B4}"/>
          </ac:picMkLst>
        </pc:picChg>
        <pc:picChg chg="add mod">
          <ac:chgData name="Carlos Gustavo Suárez Cruz" userId="05f1400d-cae3-47c7-9546-333526be3def" providerId="ADAL" clId="{925763E4-7922-455C-8EC9-094B5152C064}" dt="2025-02-24T19:32:40.308" v="1144" actId="164"/>
          <ac:picMkLst>
            <pc:docMk/>
            <pc:sldMk cId="1725497777" sldId="406"/>
            <ac:picMk id="18" creationId="{46E03194-C73E-E990-231A-B42D091260A5}"/>
          </ac:picMkLst>
        </pc:picChg>
        <pc:picChg chg="add mod">
          <ac:chgData name="Carlos Gustavo Suárez Cruz" userId="05f1400d-cae3-47c7-9546-333526be3def" providerId="ADAL" clId="{925763E4-7922-455C-8EC9-094B5152C064}" dt="2025-02-24T19:32:40.308" v="1144" actId="164"/>
          <ac:picMkLst>
            <pc:docMk/>
            <pc:sldMk cId="1725497777" sldId="406"/>
            <ac:picMk id="21" creationId="{EFCD8D01-E2A7-8225-73D3-C3C683496804}"/>
          </ac:picMkLst>
        </pc:picChg>
        <pc:picChg chg="del mod topLvl">
          <ac:chgData name="Carlos Gustavo Suárez Cruz" userId="05f1400d-cae3-47c7-9546-333526be3def" providerId="ADAL" clId="{925763E4-7922-455C-8EC9-094B5152C064}" dt="2025-02-24T19:11:42.121" v="1041" actId="478"/>
          <ac:picMkLst>
            <pc:docMk/>
            <pc:sldMk cId="1725497777" sldId="406"/>
            <ac:picMk id="22" creationId="{4E159CE8-F9E0-87F6-5318-9ADF515B2B25}"/>
          </ac:picMkLst>
        </pc:picChg>
        <pc:picChg chg="del mod topLvl">
          <ac:chgData name="Carlos Gustavo Suárez Cruz" userId="05f1400d-cae3-47c7-9546-333526be3def" providerId="ADAL" clId="{925763E4-7922-455C-8EC9-094B5152C064}" dt="2025-02-24T19:11:44.326" v="1042" actId="478"/>
          <ac:picMkLst>
            <pc:docMk/>
            <pc:sldMk cId="1725497777" sldId="406"/>
            <ac:picMk id="23" creationId="{3323783D-F658-9F3B-D432-BA3F65F2A076}"/>
          </ac:picMkLst>
        </pc:picChg>
        <pc:picChg chg="del mod topLvl">
          <ac:chgData name="Carlos Gustavo Suárez Cruz" userId="05f1400d-cae3-47c7-9546-333526be3def" providerId="ADAL" clId="{925763E4-7922-455C-8EC9-094B5152C064}" dt="2025-02-24T19:11:45.340" v="1043" actId="478"/>
          <ac:picMkLst>
            <pc:docMk/>
            <pc:sldMk cId="1725497777" sldId="406"/>
            <ac:picMk id="25" creationId="{21675F75-3634-2ED4-A23D-7043BFD6000B}"/>
          </ac:picMkLst>
        </pc:picChg>
        <pc:picChg chg="add mod">
          <ac:chgData name="Carlos Gustavo Suárez Cruz" userId="05f1400d-cae3-47c7-9546-333526be3def" providerId="ADAL" clId="{925763E4-7922-455C-8EC9-094B5152C064}" dt="2025-02-24T19:32:40.308" v="1144" actId="164"/>
          <ac:picMkLst>
            <pc:docMk/>
            <pc:sldMk cId="1725497777" sldId="406"/>
            <ac:picMk id="27" creationId="{9D238710-70AD-E292-63FB-BE5FCA51F19E}"/>
          </ac:picMkLst>
        </pc:picChg>
        <pc:picChg chg="add mod">
          <ac:chgData name="Carlos Gustavo Suárez Cruz" userId="05f1400d-cae3-47c7-9546-333526be3def" providerId="ADAL" clId="{925763E4-7922-455C-8EC9-094B5152C064}" dt="2025-02-24T19:32:40.308" v="1144" actId="164"/>
          <ac:picMkLst>
            <pc:docMk/>
            <pc:sldMk cId="1725497777" sldId="406"/>
            <ac:picMk id="30" creationId="{A11365F0-59E2-EA34-5596-FA3B42B3EEA4}"/>
          </ac:picMkLst>
        </pc:picChg>
      </pc:sldChg>
      <pc:sldChg chg="addSp delSp modSp add mod modClrScheme chgLayout">
        <pc:chgData name="Carlos Gustavo Suárez Cruz" userId="05f1400d-cae3-47c7-9546-333526be3def" providerId="ADAL" clId="{925763E4-7922-455C-8EC9-094B5152C064}" dt="2025-02-24T22:55:34.391" v="1934" actId="1038"/>
        <pc:sldMkLst>
          <pc:docMk/>
          <pc:sldMk cId="3417548789" sldId="407"/>
        </pc:sldMkLst>
        <pc:spChg chg="del mod">
          <ac:chgData name="Carlos Gustavo Suárez Cruz" userId="05f1400d-cae3-47c7-9546-333526be3def" providerId="ADAL" clId="{925763E4-7922-455C-8EC9-094B5152C064}" dt="2025-02-24T21:31:25.621" v="1714" actId="478"/>
          <ac:spMkLst>
            <pc:docMk/>
            <pc:sldMk cId="3417548789" sldId="407"/>
            <ac:spMk id="3" creationId="{4722C548-A8B7-3D41-516A-A4590410EA1E}"/>
          </ac:spMkLst>
        </pc:spChg>
        <pc:spChg chg="add mod ord">
          <ac:chgData name="Carlos Gustavo Suárez Cruz" userId="05f1400d-cae3-47c7-9546-333526be3def" providerId="ADAL" clId="{925763E4-7922-455C-8EC9-094B5152C064}" dt="2025-02-24T22:55:10.478" v="1911" actId="554"/>
          <ac:spMkLst>
            <pc:docMk/>
            <pc:sldMk cId="3417548789" sldId="407"/>
            <ac:spMk id="3" creationId="{52807FE0-2426-51BB-44F1-1144F07BDFEF}"/>
          </ac:spMkLst>
        </pc:spChg>
        <pc:spChg chg="add mod">
          <ac:chgData name="Carlos Gustavo Suárez Cruz" userId="05f1400d-cae3-47c7-9546-333526be3def" providerId="ADAL" clId="{925763E4-7922-455C-8EC9-094B5152C064}" dt="2025-02-24T21:26:42.092" v="1590" actId="165"/>
          <ac:spMkLst>
            <pc:docMk/>
            <pc:sldMk cId="3417548789" sldId="407"/>
            <ac:spMk id="5" creationId="{693B2B95-2D49-A4AA-262B-F5757715D868}"/>
          </ac:spMkLst>
        </pc:spChg>
        <pc:spChg chg="add mod">
          <ac:chgData name="Carlos Gustavo Suárez Cruz" userId="05f1400d-cae3-47c7-9546-333526be3def" providerId="ADAL" clId="{925763E4-7922-455C-8EC9-094B5152C064}" dt="2025-02-24T21:26:42.092" v="1590" actId="165"/>
          <ac:spMkLst>
            <pc:docMk/>
            <pc:sldMk cId="3417548789" sldId="407"/>
            <ac:spMk id="6" creationId="{BF9AA601-0F44-E88D-E65B-79DBEF30853A}"/>
          </ac:spMkLst>
        </pc:spChg>
        <pc:spChg chg="add mod">
          <ac:chgData name="Carlos Gustavo Suárez Cruz" userId="05f1400d-cae3-47c7-9546-333526be3def" providerId="ADAL" clId="{925763E4-7922-455C-8EC9-094B5152C064}" dt="2025-02-24T21:26:42.092" v="1590" actId="165"/>
          <ac:spMkLst>
            <pc:docMk/>
            <pc:sldMk cId="3417548789" sldId="407"/>
            <ac:spMk id="7" creationId="{E21F3F45-8F0D-69B5-E0F1-B4FED974F2C0}"/>
          </ac:spMkLst>
        </pc:spChg>
        <pc:spChg chg="add mod">
          <ac:chgData name="Carlos Gustavo Suárez Cruz" userId="05f1400d-cae3-47c7-9546-333526be3def" providerId="ADAL" clId="{925763E4-7922-455C-8EC9-094B5152C064}" dt="2025-02-24T21:26:42.092" v="1590" actId="165"/>
          <ac:spMkLst>
            <pc:docMk/>
            <pc:sldMk cId="3417548789" sldId="407"/>
            <ac:spMk id="8" creationId="{1C0482C7-680D-B5CA-371B-804B57EFD55C}"/>
          </ac:spMkLst>
        </pc:spChg>
        <pc:spChg chg="mod topLvl">
          <ac:chgData name="Carlos Gustavo Suárez Cruz" userId="05f1400d-cae3-47c7-9546-333526be3def" providerId="ADAL" clId="{925763E4-7922-455C-8EC9-094B5152C064}" dt="2025-02-24T19:36:46.379" v="1206" actId="164"/>
          <ac:spMkLst>
            <pc:docMk/>
            <pc:sldMk cId="3417548789" sldId="407"/>
            <ac:spMk id="9" creationId="{B4125AC9-A930-4818-B817-808E41EE98C3}"/>
          </ac:spMkLst>
        </pc:spChg>
        <pc:spChg chg="add mod">
          <ac:chgData name="Carlos Gustavo Suárez Cruz" userId="05f1400d-cae3-47c7-9546-333526be3def" providerId="ADAL" clId="{925763E4-7922-455C-8EC9-094B5152C064}" dt="2025-02-24T21:26:42.092" v="1590" actId="165"/>
          <ac:spMkLst>
            <pc:docMk/>
            <pc:sldMk cId="3417548789" sldId="407"/>
            <ac:spMk id="11" creationId="{D43CD39E-DDF2-B7D5-E67B-8B2758BDB074}"/>
          </ac:spMkLst>
        </pc:spChg>
        <pc:spChg chg="add del mod">
          <ac:chgData name="Carlos Gustavo Suárez Cruz" userId="05f1400d-cae3-47c7-9546-333526be3def" providerId="ADAL" clId="{925763E4-7922-455C-8EC9-094B5152C064}" dt="2025-02-24T22:53:07.902" v="1843" actId="478"/>
          <ac:spMkLst>
            <pc:docMk/>
            <pc:sldMk cId="3417548789" sldId="407"/>
            <ac:spMk id="12" creationId="{5C7B78D5-8EBE-945F-2CB1-41ED43F4D71D}"/>
          </ac:spMkLst>
        </pc:spChg>
        <pc:spChg chg="add del mod ord">
          <ac:chgData name="Carlos Gustavo Suárez Cruz" userId="05f1400d-cae3-47c7-9546-333526be3def" providerId="ADAL" clId="{925763E4-7922-455C-8EC9-094B5152C064}" dt="2025-02-24T22:54:10.610" v="1897" actId="478"/>
          <ac:spMkLst>
            <pc:docMk/>
            <pc:sldMk cId="3417548789" sldId="407"/>
            <ac:spMk id="15" creationId="{6ED5E881-55EC-E0E0-7DBC-1245CF45113F}"/>
          </ac:spMkLst>
        </pc:spChg>
        <pc:spChg chg="add mod ord">
          <ac:chgData name="Carlos Gustavo Suárez Cruz" userId="05f1400d-cae3-47c7-9546-333526be3def" providerId="ADAL" clId="{925763E4-7922-455C-8EC9-094B5152C064}" dt="2025-02-24T22:55:14.690" v="1912" actId="408"/>
          <ac:spMkLst>
            <pc:docMk/>
            <pc:sldMk cId="3417548789" sldId="407"/>
            <ac:spMk id="16" creationId="{98B9ACA8-99B0-E8D6-5D9D-6692F7614EF7}"/>
          </ac:spMkLst>
        </pc:spChg>
        <pc:spChg chg="del">
          <ac:chgData name="Carlos Gustavo Suárez Cruz" userId="05f1400d-cae3-47c7-9546-333526be3def" providerId="ADAL" clId="{925763E4-7922-455C-8EC9-094B5152C064}" dt="2025-02-24T20:24:53.092" v="1208" actId="478"/>
          <ac:spMkLst>
            <pc:docMk/>
            <pc:sldMk cId="3417548789" sldId="407"/>
            <ac:spMk id="17" creationId="{25BC9292-B16B-5C47-EB79-EE469B68A958}"/>
          </ac:spMkLst>
        </pc:spChg>
        <pc:spChg chg="add mod ord">
          <ac:chgData name="Carlos Gustavo Suárez Cruz" userId="05f1400d-cae3-47c7-9546-333526be3def" providerId="ADAL" clId="{925763E4-7922-455C-8EC9-094B5152C064}" dt="2025-02-24T22:55:14.690" v="1912" actId="408"/>
          <ac:spMkLst>
            <pc:docMk/>
            <pc:sldMk cId="3417548789" sldId="407"/>
            <ac:spMk id="17" creationId="{3066F2FC-398A-8D75-B412-59943F1EC447}"/>
          </ac:spMkLst>
        </pc:spChg>
        <pc:spChg chg="add mod ord">
          <ac:chgData name="Carlos Gustavo Suárez Cruz" userId="05f1400d-cae3-47c7-9546-333526be3def" providerId="ADAL" clId="{925763E4-7922-455C-8EC9-094B5152C064}" dt="2025-02-24T22:55:10.478" v="1911" actId="554"/>
          <ac:spMkLst>
            <pc:docMk/>
            <pc:sldMk cId="3417548789" sldId="407"/>
            <ac:spMk id="18" creationId="{D7D0039A-A02C-F4A3-C18D-7F96E4E68CD5}"/>
          </ac:spMkLst>
        </pc:spChg>
        <pc:spChg chg="mod topLvl">
          <ac:chgData name="Carlos Gustavo Suárez Cruz" userId="05f1400d-cae3-47c7-9546-333526be3def" providerId="ADAL" clId="{925763E4-7922-455C-8EC9-094B5152C064}" dt="2025-02-24T21:26:42.092" v="1590" actId="165"/>
          <ac:spMkLst>
            <pc:docMk/>
            <pc:sldMk cId="3417548789" sldId="407"/>
            <ac:spMk id="19" creationId="{9BF4FFB6-82A7-C5C1-EF2E-1C47EE7370AE}"/>
          </ac:spMkLst>
        </pc:spChg>
        <pc:spChg chg="del mod topLvl">
          <ac:chgData name="Carlos Gustavo Suárez Cruz" userId="05f1400d-cae3-47c7-9546-333526be3def" providerId="ADAL" clId="{925763E4-7922-455C-8EC9-094B5152C064}" dt="2025-02-24T20:26:32.168" v="1235" actId="478"/>
          <ac:spMkLst>
            <pc:docMk/>
            <pc:sldMk cId="3417548789" sldId="407"/>
            <ac:spMk id="24" creationId="{0497CD9B-A3C6-32C1-0C1C-1A92949C222C}"/>
          </ac:spMkLst>
        </pc:spChg>
        <pc:spChg chg="del mod topLvl">
          <ac:chgData name="Carlos Gustavo Suárez Cruz" userId="05f1400d-cae3-47c7-9546-333526be3def" providerId="ADAL" clId="{925763E4-7922-455C-8EC9-094B5152C064}" dt="2025-02-24T20:26:33.315" v="1236" actId="478"/>
          <ac:spMkLst>
            <pc:docMk/>
            <pc:sldMk cId="3417548789" sldId="407"/>
            <ac:spMk id="28" creationId="{F16453D2-6717-E198-373F-EE8C728051FC}"/>
          </ac:spMkLst>
        </pc:spChg>
        <pc:spChg chg="del mod topLvl">
          <ac:chgData name="Carlos Gustavo Suárez Cruz" userId="05f1400d-cae3-47c7-9546-333526be3def" providerId="ADAL" clId="{925763E4-7922-455C-8EC9-094B5152C064}" dt="2025-02-24T20:26:39.447" v="1239" actId="478"/>
          <ac:spMkLst>
            <pc:docMk/>
            <pc:sldMk cId="3417548789" sldId="407"/>
            <ac:spMk id="31" creationId="{3C6F66CE-4B91-4222-9298-EBD0B0A2C820}"/>
          </ac:spMkLst>
        </pc:spChg>
        <pc:spChg chg="del mod topLvl">
          <ac:chgData name="Carlos Gustavo Suárez Cruz" userId="05f1400d-cae3-47c7-9546-333526be3def" providerId="ADAL" clId="{925763E4-7922-455C-8EC9-094B5152C064}" dt="2025-02-24T20:26:30.913" v="1234" actId="478"/>
          <ac:spMkLst>
            <pc:docMk/>
            <pc:sldMk cId="3417548789" sldId="407"/>
            <ac:spMk id="34" creationId="{EC338871-2EC3-030F-8C76-B35B65A824EE}"/>
          </ac:spMkLst>
        </pc:spChg>
        <pc:spChg chg="mod topLvl">
          <ac:chgData name="Carlos Gustavo Suárez Cruz" userId="05f1400d-cae3-47c7-9546-333526be3def" providerId="ADAL" clId="{925763E4-7922-455C-8EC9-094B5152C064}" dt="2025-02-24T22:55:25.978" v="1913" actId="165"/>
          <ac:spMkLst>
            <pc:docMk/>
            <pc:sldMk cId="3417548789" sldId="407"/>
            <ac:spMk id="40" creationId="{C26827C2-92E1-61AF-02B8-346701893647}"/>
          </ac:spMkLst>
        </pc:spChg>
        <pc:spChg chg="mod topLvl">
          <ac:chgData name="Carlos Gustavo Suárez Cruz" userId="05f1400d-cae3-47c7-9546-333526be3def" providerId="ADAL" clId="{925763E4-7922-455C-8EC9-094B5152C064}" dt="2025-02-24T22:55:25.978" v="1913" actId="165"/>
          <ac:spMkLst>
            <pc:docMk/>
            <pc:sldMk cId="3417548789" sldId="407"/>
            <ac:spMk id="42" creationId="{C01543B8-E844-B420-A9A2-44FB5821F3A3}"/>
          </ac:spMkLst>
        </pc:spChg>
        <pc:grpChg chg="add mod">
          <ac:chgData name="Carlos Gustavo Suárez Cruz" userId="05f1400d-cae3-47c7-9546-333526be3def" providerId="ADAL" clId="{925763E4-7922-455C-8EC9-094B5152C064}" dt="2025-02-24T19:36:49.033" v="1207" actId="12788"/>
          <ac:grpSpMkLst>
            <pc:docMk/>
            <pc:sldMk cId="3417548789" sldId="407"/>
            <ac:grpSpMk id="4" creationId="{1876BA6A-4000-0FC9-C7B6-0706163F2756}"/>
          </ac:grpSpMkLst>
        </pc:grpChg>
        <pc:grpChg chg="del">
          <ac:chgData name="Carlos Gustavo Suárez Cruz" userId="05f1400d-cae3-47c7-9546-333526be3def" providerId="ADAL" clId="{925763E4-7922-455C-8EC9-094B5152C064}" dt="2025-02-24T19:35:36.356" v="1170" actId="165"/>
          <ac:grpSpMkLst>
            <pc:docMk/>
            <pc:sldMk cId="3417548789" sldId="407"/>
            <ac:grpSpMk id="15" creationId="{2DA44950-AF3C-5540-8DF0-7FC468590880}"/>
          </ac:grpSpMkLst>
        </pc:grpChg>
        <pc:grpChg chg="add mod">
          <ac:chgData name="Carlos Gustavo Suárez Cruz" userId="05f1400d-cae3-47c7-9546-333526be3def" providerId="ADAL" clId="{925763E4-7922-455C-8EC9-094B5152C064}" dt="2025-02-24T21:15:58.408" v="1490" actId="164"/>
          <ac:grpSpMkLst>
            <pc:docMk/>
            <pc:sldMk cId="3417548789" sldId="407"/>
            <ac:grpSpMk id="22" creationId="{FA895383-A7A2-C752-CC55-FF9FFAB91F1B}"/>
          </ac:grpSpMkLst>
        </pc:grpChg>
        <pc:grpChg chg="add mod">
          <ac:chgData name="Carlos Gustavo Suárez Cruz" userId="05f1400d-cae3-47c7-9546-333526be3def" providerId="ADAL" clId="{925763E4-7922-455C-8EC9-094B5152C064}" dt="2025-02-24T22:53:24.338" v="1849" actId="1038"/>
          <ac:grpSpMkLst>
            <pc:docMk/>
            <pc:sldMk cId="3417548789" sldId="407"/>
            <ac:grpSpMk id="23" creationId="{D5BE1F0F-5184-ACE1-80EF-FED4F5A41A07}"/>
          </ac:grpSpMkLst>
        </pc:grpChg>
        <pc:grpChg chg="add mod">
          <ac:chgData name="Carlos Gustavo Suárez Cruz" userId="05f1400d-cae3-47c7-9546-333526be3def" providerId="ADAL" clId="{925763E4-7922-455C-8EC9-094B5152C064}" dt="2025-02-24T21:25:22.325" v="1556" actId="164"/>
          <ac:grpSpMkLst>
            <pc:docMk/>
            <pc:sldMk cId="3417548789" sldId="407"/>
            <ac:grpSpMk id="29" creationId="{E04A16A6-0E7A-1D7A-2CA1-1EFE6D43DA95}"/>
          </ac:grpSpMkLst>
        </pc:grpChg>
        <pc:grpChg chg="del">
          <ac:chgData name="Carlos Gustavo Suárez Cruz" userId="05f1400d-cae3-47c7-9546-333526be3def" providerId="ADAL" clId="{925763E4-7922-455C-8EC9-094B5152C064}" dt="2025-02-24T20:26:21.997" v="1231" actId="165"/>
          <ac:grpSpMkLst>
            <pc:docMk/>
            <pc:sldMk cId="3417548789" sldId="407"/>
            <ac:grpSpMk id="32" creationId="{9B22A299-910F-4BE8-C298-6546AA6CED92}"/>
          </ac:grpSpMkLst>
        </pc:grpChg>
        <pc:grpChg chg="add mod">
          <ac:chgData name="Carlos Gustavo Suárez Cruz" userId="05f1400d-cae3-47c7-9546-333526be3def" providerId="ADAL" clId="{925763E4-7922-455C-8EC9-094B5152C064}" dt="2025-02-24T21:25:43.739" v="1559" actId="164"/>
          <ac:grpSpMkLst>
            <pc:docMk/>
            <pc:sldMk cId="3417548789" sldId="407"/>
            <ac:grpSpMk id="36" creationId="{9973C332-797A-C989-DBAF-9DAE8C4F9387}"/>
          </ac:grpSpMkLst>
        </pc:grpChg>
        <pc:grpChg chg="add mod">
          <ac:chgData name="Carlos Gustavo Suárez Cruz" userId="05f1400d-cae3-47c7-9546-333526be3def" providerId="ADAL" clId="{925763E4-7922-455C-8EC9-094B5152C064}" dt="2025-02-24T21:31:56.187" v="1718" actId="408"/>
          <ac:grpSpMkLst>
            <pc:docMk/>
            <pc:sldMk cId="3417548789" sldId="407"/>
            <ac:grpSpMk id="37" creationId="{DB604614-A628-73CC-09C2-486EABA1A31B}"/>
          </ac:grpSpMkLst>
        </pc:grpChg>
        <pc:grpChg chg="add mod">
          <ac:chgData name="Carlos Gustavo Suárez Cruz" userId="05f1400d-cae3-47c7-9546-333526be3def" providerId="ADAL" clId="{925763E4-7922-455C-8EC9-094B5152C064}" dt="2025-02-24T21:31:56.187" v="1718" actId="408"/>
          <ac:grpSpMkLst>
            <pc:docMk/>
            <pc:sldMk cId="3417548789" sldId="407"/>
            <ac:grpSpMk id="38" creationId="{D363D659-B234-1DDA-C856-50B8B8931FA4}"/>
          </ac:grpSpMkLst>
        </pc:grpChg>
        <pc:grpChg chg="add del mod">
          <ac:chgData name="Carlos Gustavo Suárez Cruz" userId="05f1400d-cae3-47c7-9546-333526be3def" providerId="ADAL" clId="{925763E4-7922-455C-8EC9-094B5152C064}" dt="2025-02-24T21:28:55.148" v="1608" actId="165"/>
          <ac:grpSpMkLst>
            <pc:docMk/>
            <pc:sldMk cId="3417548789" sldId="407"/>
            <ac:grpSpMk id="39" creationId="{C3EF89F2-86A2-6A3C-B592-BAE8CC209D9D}"/>
          </ac:grpSpMkLst>
        </pc:grpChg>
        <pc:grpChg chg="del mod topLvl">
          <ac:chgData name="Carlos Gustavo Suárez Cruz" userId="05f1400d-cae3-47c7-9546-333526be3def" providerId="ADAL" clId="{925763E4-7922-455C-8EC9-094B5152C064}" dt="2025-02-24T21:29:11.697" v="1610" actId="165"/>
          <ac:grpSpMkLst>
            <pc:docMk/>
            <pc:sldMk cId="3417548789" sldId="407"/>
            <ac:grpSpMk id="41" creationId="{9C141032-4AE4-515E-DD1B-CA301973B054}"/>
          </ac:grpSpMkLst>
        </pc:grpChg>
        <pc:grpChg chg="add mod">
          <ac:chgData name="Carlos Gustavo Suárez Cruz" userId="05f1400d-cae3-47c7-9546-333526be3def" providerId="ADAL" clId="{925763E4-7922-455C-8EC9-094B5152C064}" dt="2025-02-24T21:26:37.537" v="1589" actId="1035"/>
          <ac:grpSpMkLst>
            <pc:docMk/>
            <pc:sldMk cId="3417548789" sldId="407"/>
            <ac:grpSpMk id="44" creationId="{C54B2941-C268-53A8-A9E0-4CBAA06B9FFE}"/>
          </ac:grpSpMkLst>
        </pc:grpChg>
        <pc:grpChg chg="add mod topLvl">
          <ac:chgData name="Carlos Gustavo Suárez Cruz" userId="05f1400d-cae3-47c7-9546-333526be3def" providerId="ADAL" clId="{925763E4-7922-455C-8EC9-094B5152C064}" dt="2025-02-24T22:55:34.391" v="1934" actId="1038"/>
          <ac:grpSpMkLst>
            <pc:docMk/>
            <pc:sldMk cId="3417548789" sldId="407"/>
            <ac:grpSpMk id="47" creationId="{C03BAAB7-B3DC-C4EE-A9A8-A0859E6D06FE}"/>
          </ac:grpSpMkLst>
        </pc:grpChg>
        <pc:grpChg chg="add del mod">
          <ac:chgData name="Carlos Gustavo Suárez Cruz" userId="05f1400d-cae3-47c7-9546-333526be3def" providerId="ADAL" clId="{925763E4-7922-455C-8EC9-094B5152C064}" dt="2025-02-24T22:55:25.978" v="1913" actId="165"/>
          <ac:grpSpMkLst>
            <pc:docMk/>
            <pc:sldMk cId="3417548789" sldId="407"/>
            <ac:grpSpMk id="48" creationId="{1F23F94E-5C58-B9AA-6CD4-8856677DB1C3}"/>
          </ac:grpSpMkLst>
        </pc:grpChg>
        <pc:picChg chg="add mod">
          <ac:chgData name="Carlos Gustavo Suárez Cruz" userId="05f1400d-cae3-47c7-9546-333526be3def" providerId="ADAL" clId="{925763E4-7922-455C-8EC9-094B5152C064}" dt="2025-02-24T19:36:46.379" v="1206" actId="164"/>
          <ac:picMkLst>
            <pc:docMk/>
            <pc:sldMk cId="3417548789" sldId="407"/>
            <ac:picMk id="2" creationId="{FF9D9707-F866-7701-25DF-F54C59E0422C}"/>
          </ac:picMkLst>
        </pc:picChg>
        <pc:picChg chg="del mod topLvl">
          <ac:chgData name="Carlos Gustavo Suárez Cruz" userId="05f1400d-cae3-47c7-9546-333526be3def" providerId="ADAL" clId="{925763E4-7922-455C-8EC9-094B5152C064}" dt="2025-02-24T19:36:21.522" v="1196" actId="478"/>
          <ac:picMkLst>
            <pc:docMk/>
            <pc:sldMk cId="3417548789" sldId="407"/>
            <ac:picMk id="12" creationId="{C9D8CB73-DBAB-B98E-7D15-778D290B4A85}"/>
          </ac:picMkLst>
        </pc:picChg>
        <pc:picChg chg="del mod topLvl">
          <ac:chgData name="Carlos Gustavo Suárez Cruz" userId="05f1400d-cae3-47c7-9546-333526be3def" providerId="ADAL" clId="{925763E4-7922-455C-8EC9-094B5152C064}" dt="2025-02-24T20:26:25.377" v="1232" actId="478"/>
          <ac:picMkLst>
            <pc:docMk/>
            <pc:sldMk cId="3417548789" sldId="407"/>
            <ac:picMk id="18" creationId="{76FAE2DC-5CC6-9B40-FE1D-92DB3FF663C2}"/>
          </ac:picMkLst>
        </pc:picChg>
        <pc:picChg chg="add mod">
          <ac:chgData name="Carlos Gustavo Suárez Cruz" userId="05f1400d-cae3-47c7-9546-333526be3def" providerId="ADAL" clId="{925763E4-7922-455C-8EC9-094B5152C064}" dt="2025-02-24T21:15:37.370" v="1486" actId="164"/>
          <ac:picMkLst>
            <pc:docMk/>
            <pc:sldMk cId="3417548789" sldId="407"/>
            <ac:picMk id="20" creationId="{FC4EAC51-735F-7310-15B0-24706F7B8B8A}"/>
          </ac:picMkLst>
        </pc:picChg>
        <pc:picChg chg="del mod topLvl">
          <ac:chgData name="Carlos Gustavo Suárez Cruz" userId="05f1400d-cae3-47c7-9546-333526be3def" providerId="ADAL" clId="{925763E4-7922-455C-8EC9-094B5152C064}" dt="2025-02-24T20:26:25.377" v="1232" actId="478"/>
          <ac:picMkLst>
            <pc:docMk/>
            <pc:sldMk cId="3417548789" sldId="407"/>
            <ac:picMk id="21" creationId="{301D11A1-022F-64B7-D9E8-7705E3FAEB47}"/>
          </ac:picMkLst>
        </pc:picChg>
        <pc:picChg chg="add mod">
          <ac:chgData name="Carlos Gustavo Suárez Cruz" userId="05f1400d-cae3-47c7-9546-333526be3def" providerId="ADAL" clId="{925763E4-7922-455C-8EC9-094B5152C064}" dt="2025-02-24T21:18:13.593" v="1508" actId="164"/>
          <ac:picMkLst>
            <pc:docMk/>
            <pc:sldMk cId="3417548789" sldId="407"/>
            <ac:picMk id="26" creationId="{393D12C6-4B02-FA88-4015-C868D333B2BF}"/>
          </ac:picMkLst>
        </pc:picChg>
        <pc:picChg chg="del mod topLvl">
          <ac:chgData name="Carlos Gustavo Suárez Cruz" userId="05f1400d-cae3-47c7-9546-333526be3def" providerId="ADAL" clId="{925763E4-7922-455C-8EC9-094B5152C064}" dt="2025-02-24T20:26:25.377" v="1232" actId="478"/>
          <ac:picMkLst>
            <pc:docMk/>
            <pc:sldMk cId="3417548789" sldId="407"/>
            <ac:picMk id="27" creationId="{1BAEAA27-5637-D67A-204C-F1BC900F6141}"/>
          </ac:picMkLst>
        </pc:picChg>
        <pc:picChg chg="del mod topLvl">
          <ac:chgData name="Carlos Gustavo Suárez Cruz" userId="05f1400d-cae3-47c7-9546-333526be3def" providerId="ADAL" clId="{925763E4-7922-455C-8EC9-094B5152C064}" dt="2025-02-24T20:26:25.377" v="1232" actId="478"/>
          <ac:picMkLst>
            <pc:docMk/>
            <pc:sldMk cId="3417548789" sldId="407"/>
            <ac:picMk id="30" creationId="{CD178256-13D9-82EE-7DC6-818F404C236E}"/>
          </ac:picMkLst>
        </pc:picChg>
        <pc:picChg chg="add mod">
          <ac:chgData name="Carlos Gustavo Suárez Cruz" userId="05f1400d-cae3-47c7-9546-333526be3def" providerId="ADAL" clId="{925763E4-7922-455C-8EC9-094B5152C064}" dt="2025-02-24T21:26:42.092" v="1590" actId="165"/>
          <ac:picMkLst>
            <pc:docMk/>
            <pc:sldMk cId="3417548789" sldId="407"/>
            <ac:picMk id="35" creationId="{F82F91EE-925B-0B91-0C65-C930A00F5A7D}"/>
          </ac:picMkLst>
        </pc:picChg>
        <pc:picChg chg="del mod topLvl">
          <ac:chgData name="Carlos Gustavo Suárez Cruz" userId="05f1400d-cae3-47c7-9546-333526be3def" providerId="ADAL" clId="{925763E4-7922-455C-8EC9-094B5152C064}" dt="2025-02-24T21:29:14.001" v="1611" actId="478"/>
          <ac:picMkLst>
            <pc:docMk/>
            <pc:sldMk cId="3417548789" sldId="407"/>
            <ac:picMk id="43" creationId="{4E67268B-FC16-F232-0CC2-9D524581C536}"/>
          </ac:picMkLst>
        </pc:picChg>
        <pc:picChg chg="add mod ord">
          <ac:chgData name="Carlos Gustavo Suárez Cruz" userId="05f1400d-cae3-47c7-9546-333526be3def" providerId="ADAL" clId="{925763E4-7922-455C-8EC9-094B5152C064}" dt="2025-02-24T22:55:25.978" v="1913" actId="165"/>
          <ac:picMkLst>
            <pc:docMk/>
            <pc:sldMk cId="3417548789" sldId="407"/>
            <ac:picMk id="46" creationId="{7A49BCD9-F86E-0D0F-DC84-D8A2798F503D}"/>
          </ac:picMkLst>
        </pc:picChg>
      </pc:sldChg>
      <pc:sldChg chg="addSp delSp modSp add mod ord">
        <pc:chgData name="Carlos Gustavo Suárez Cruz" userId="05f1400d-cae3-47c7-9546-333526be3def" providerId="ADAL" clId="{925763E4-7922-455C-8EC9-094B5152C064}" dt="2025-02-24T22:56:32.641" v="1957" actId="12788"/>
        <pc:sldMkLst>
          <pc:docMk/>
          <pc:sldMk cId="874322232" sldId="408"/>
        </pc:sldMkLst>
        <pc:spChg chg="add mod">
          <ac:chgData name="Carlos Gustavo Suárez Cruz" userId="05f1400d-cae3-47c7-9546-333526be3def" providerId="ADAL" clId="{925763E4-7922-455C-8EC9-094B5152C064}" dt="2025-02-24T22:51:27.283" v="1785" actId="12788"/>
          <ac:spMkLst>
            <pc:docMk/>
            <pc:sldMk cId="874322232" sldId="408"/>
            <ac:spMk id="5" creationId="{08B53F38-5BE3-DEBD-60AC-C3448F3ECDC7}"/>
          </ac:spMkLst>
        </pc:spChg>
        <pc:spChg chg="add mod ord">
          <ac:chgData name="Carlos Gustavo Suárez Cruz" userId="05f1400d-cae3-47c7-9546-333526be3def" providerId="ADAL" clId="{925763E4-7922-455C-8EC9-094B5152C064}" dt="2025-02-24T22:56:32.641" v="1957" actId="12788"/>
          <ac:spMkLst>
            <pc:docMk/>
            <pc:sldMk cId="874322232" sldId="408"/>
            <ac:spMk id="6" creationId="{B6DB39C3-546A-F39B-283F-4FE0D984E546}"/>
          </ac:spMkLst>
        </pc:spChg>
        <pc:spChg chg="mod topLvl">
          <ac:chgData name="Carlos Gustavo Suárez Cruz" userId="05f1400d-cae3-47c7-9546-333526be3def" providerId="ADAL" clId="{925763E4-7922-455C-8EC9-094B5152C064}" dt="2025-02-24T22:47:08.281" v="1748" actId="164"/>
          <ac:spMkLst>
            <pc:docMk/>
            <pc:sldMk cId="874322232" sldId="408"/>
            <ac:spMk id="9" creationId="{47F5F162-6D61-C80C-A7CF-8694D73A0C7C}"/>
          </ac:spMkLst>
        </pc:spChg>
        <pc:spChg chg="del mod">
          <ac:chgData name="Carlos Gustavo Suárez Cruz" userId="05f1400d-cae3-47c7-9546-333526be3def" providerId="ADAL" clId="{925763E4-7922-455C-8EC9-094B5152C064}" dt="2025-02-24T22:44:23.690" v="1730" actId="478"/>
          <ac:spMkLst>
            <pc:docMk/>
            <pc:sldMk cId="874322232" sldId="408"/>
            <ac:spMk id="17" creationId="{34DE8875-20B5-B78B-FFF7-58A59A8859DB}"/>
          </ac:spMkLst>
        </pc:spChg>
        <pc:spChg chg="del mod topLvl">
          <ac:chgData name="Carlos Gustavo Suárez Cruz" userId="05f1400d-cae3-47c7-9546-333526be3def" providerId="ADAL" clId="{925763E4-7922-455C-8EC9-094B5152C064}" dt="2025-02-24T22:47:38.291" v="1752" actId="21"/>
          <ac:spMkLst>
            <pc:docMk/>
            <pc:sldMk cId="874322232" sldId="408"/>
            <ac:spMk id="19" creationId="{08B53F38-5BE3-DEBD-60AC-C3448F3ECDC7}"/>
          </ac:spMkLst>
        </pc:spChg>
        <pc:spChg chg="del mod topLvl">
          <ac:chgData name="Carlos Gustavo Suárez Cruz" userId="05f1400d-cae3-47c7-9546-333526be3def" providerId="ADAL" clId="{925763E4-7922-455C-8EC9-094B5152C064}" dt="2025-02-24T22:47:41.592" v="1753" actId="478"/>
          <ac:spMkLst>
            <pc:docMk/>
            <pc:sldMk cId="874322232" sldId="408"/>
            <ac:spMk id="24" creationId="{D921095E-B1C0-417D-5CAD-A5F441DBECF0}"/>
          </ac:spMkLst>
        </pc:spChg>
        <pc:spChg chg="del mod topLvl">
          <ac:chgData name="Carlos Gustavo Suárez Cruz" userId="05f1400d-cae3-47c7-9546-333526be3def" providerId="ADAL" clId="{925763E4-7922-455C-8EC9-094B5152C064}" dt="2025-02-24T22:47:41.592" v="1753" actId="478"/>
          <ac:spMkLst>
            <pc:docMk/>
            <pc:sldMk cId="874322232" sldId="408"/>
            <ac:spMk id="28" creationId="{09FAD32B-722B-7DE2-6F4D-C4A8C63B1BBB}"/>
          </ac:spMkLst>
        </pc:spChg>
        <pc:spChg chg="del mod topLvl">
          <ac:chgData name="Carlos Gustavo Suárez Cruz" userId="05f1400d-cae3-47c7-9546-333526be3def" providerId="ADAL" clId="{925763E4-7922-455C-8EC9-094B5152C064}" dt="2025-02-24T22:47:41.592" v="1753" actId="478"/>
          <ac:spMkLst>
            <pc:docMk/>
            <pc:sldMk cId="874322232" sldId="408"/>
            <ac:spMk id="31" creationId="{8BF30F09-C7B6-3C98-90CE-4E129A9BC6A9}"/>
          </ac:spMkLst>
        </pc:spChg>
        <pc:spChg chg="del mod topLvl">
          <ac:chgData name="Carlos Gustavo Suárez Cruz" userId="05f1400d-cae3-47c7-9546-333526be3def" providerId="ADAL" clId="{925763E4-7922-455C-8EC9-094B5152C064}" dt="2025-02-24T22:47:41.592" v="1753" actId="478"/>
          <ac:spMkLst>
            <pc:docMk/>
            <pc:sldMk cId="874322232" sldId="408"/>
            <ac:spMk id="34" creationId="{A92C5704-37CF-1D8C-E70D-E0664FC0D8B0}"/>
          </ac:spMkLst>
        </pc:spChg>
        <pc:grpChg chg="add mod">
          <ac:chgData name="Carlos Gustavo Suárez Cruz" userId="05f1400d-cae3-47c7-9546-333526be3def" providerId="ADAL" clId="{925763E4-7922-455C-8EC9-094B5152C064}" dt="2025-02-24T22:47:13.293" v="1749" actId="12788"/>
          <ac:grpSpMkLst>
            <pc:docMk/>
            <pc:sldMk cId="874322232" sldId="408"/>
            <ac:grpSpMk id="4" creationId="{1630B98A-8B31-26F5-35D6-E117C4C5A68E}"/>
          </ac:grpSpMkLst>
        </pc:grpChg>
        <pc:grpChg chg="del mod">
          <ac:chgData name="Carlos Gustavo Suárez Cruz" userId="05f1400d-cae3-47c7-9546-333526be3def" providerId="ADAL" clId="{925763E4-7922-455C-8EC9-094B5152C064}" dt="2025-02-24T22:46:20.975" v="1731" actId="165"/>
          <ac:grpSpMkLst>
            <pc:docMk/>
            <pc:sldMk cId="874322232" sldId="408"/>
            <ac:grpSpMk id="15" creationId="{942042AC-7979-0BE3-7383-98CB81A00E7E}"/>
          </ac:grpSpMkLst>
        </pc:grpChg>
        <pc:grpChg chg="del">
          <ac:chgData name="Carlos Gustavo Suárez Cruz" userId="05f1400d-cae3-47c7-9546-333526be3def" providerId="ADAL" clId="{925763E4-7922-455C-8EC9-094B5152C064}" dt="2025-02-24T22:47:30.906" v="1750" actId="165"/>
          <ac:grpSpMkLst>
            <pc:docMk/>
            <pc:sldMk cId="874322232" sldId="408"/>
            <ac:grpSpMk id="32" creationId="{215B7217-E6AC-D292-4FA2-9CF1FBF13ED3}"/>
          </ac:grpSpMkLst>
        </pc:grpChg>
        <pc:picChg chg="add mod ord">
          <ac:chgData name="Carlos Gustavo Suárez Cruz" userId="05f1400d-cae3-47c7-9546-333526be3def" providerId="ADAL" clId="{925763E4-7922-455C-8EC9-094B5152C064}" dt="2025-02-24T22:47:08.281" v="1748" actId="164"/>
          <ac:picMkLst>
            <pc:docMk/>
            <pc:sldMk cId="874322232" sldId="408"/>
            <ac:picMk id="3" creationId="{1540FBA7-4189-EC6A-6439-E09169B947C2}"/>
          </ac:picMkLst>
        </pc:picChg>
        <pc:picChg chg="del mod topLvl">
          <ac:chgData name="Carlos Gustavo Suárez Cruz" userId="05f1400d-cae3-47c7-9546-333526be3def" providerId="ADAL" clId="{925763E4-7922-455C-8EC9-094B5152C064}" dt="2025-02-24T22:46:39.570" v="1744" actId="478"/>
          <ac:picMkLst>
            <pc:docMk/>
            <pc:sldMk cId="874322232" sldId="408"/>
            <ac:picMk id="12" creationId="{AC17AE73-AE54-3DB0-A6B5-A30BDBF4648C}"/>
          </ac:picMkLst>
        </pc:picChg>
        <pc:picChg chg="del mod topLvl">
          <ac:chgData name="Carlos Gustavo Suárez Cruz" userId="05f1400d-cae3-47c7-9546-333526be3def" providerId="ADAL" clId="{925763E4-7922-455C-8EC9-094B5152C064}" dt="2025-02-24T22:47:34.852" v="1751" actId="478"/>
          <ac:picMkLst>
            <pc:docMk/>
            <pc:sldMk cId="874322232" sldId="408"/>
            <ac:picMk id="18" creationId="{ACD9146C-9F22-CA5C-9891-8D0E8298816D}"/>
          </ac:picMkLst>
        </pc:picChg>
        <pc:picChg chg="del mod topLvl">
          <ac:chgData name="Carlos Gustavo Suárez Cruz" userId="05f1400d-cae3-47c7-9546-333526be3def" providerId="ADAL" clId="{925763E4-7922-455C-8EC9-094B5152C064}" dt="2025-02-24T22:47:34.852" v="1751" actId="478"/>
          <ac:picMkLst>
            <pc:docMk/>
            <pc:sldMk cId="874322232" sldId="408"/>
            <ac:picMk id="21" creationId="{93A14E8D-AEC0-0B7A-F88C-A20DAE8DFFA9}"/>
          </ac:picMkLst>
        </pc:picChg>
        <pc:picChg chg="del mod topLvl">
          <ac:chgData name="Carlos Gustavo Suárez Cruz" userId="05f1400d-cae3-47c7-9546-333526be3def" providerId="ADAL" clId="{925763E4-7922-455C-8EC9-094B5152C064}" dt="2025-02-24T22:47:34.852" v="1751" actId="478"/>
          <ac:picMkLst>
            <pc:docMk/>
            <pc:sldMk cId="874322232" sldId="408"/>
            <ac:picMk id="27" creationId="{977A544C-D036-A767-5EA1-CF98681C1E67}"/>
          </ac:picMkLst>
        </pc:picChg>
        <pc:picChg chg="del mod topLvl">
          <ac:chgData name="Carlos Gustavo Suárez Cruz" userId="05f1400d-cae3-47c7-9546-333526be3def" providerId="ADAL" clId="{925763E4-7922-455C-8EC9-094B5152C064}" dt="2025-02-24T22:47:34.852" v="1751" actId="478"/>
          <ac:picMkLst>
            <pc:docMk/>
            <pc:sldMk cId="874322232" sldId="408"/>
            <ac:picMk id="30" creationId="{8BEE229A-3D1F-0411-BAC8-3D00CC24CC53}"/>
          </ac:picMkLst>
        </pc:picChg>
      </pc:sldChg>
      <pc:sldChg chg="del">
        <pc:chgData name="Carlos Gustavo Suárez Cruz" userId="05f1400d-cae3-47c7-9546-333526be3def" providerId="ADAL" clId="{925763E4-7922-455C-8EC9-094B5152C064}" dt="2025-02-24T17:26:39.241" v="160" actId="47"/>
        <pc:sldMkLst>
          <pc:docMk/>
          <pc:sldMk cId="2296955695" sldId="5176"/>
        </pc:sldMkLst>
      </pc:sldChg>
      <pc:sldMasterChg chg="delSp mod addSldLayout modSldLayout">
        <pc:chgData name="Carlos Gustavo Suárez Cruz" userId="05f1400d-cae3-47c7-9546-333526be3def" providerId="ADAL" clId="{925763E4-7922-455C-8EC9-094B5152C064}" dt="2025-02-24T17:28:12.213" v="180" actId="167"/>
        <pc:sldMasterMkLst>
          <pc:docMk/>
          <pc:sldMasterMk cId="0" sldId="2147483648"/>
        </pc:sldMasterMkLst>
        <pc:spChg chg="del">
          <ac:chgData name="Carlos Gustavo Suárez Cruz" userId="05f1400d-cae3-47c7-9546-333526be3def" providerId="ADAL" clId="{925763E4-7922-455C-8EC9-094B5152C064}" dt="2025-02-24T17:11:58.194" v="0" actId="478"/>
          <ac:spMkLst>
            <pc:docMk/>
            <pc:sldMasterMk cId="0" sldId="2147483648"/>
            <ac:spMk id="2" creationId="{00000000-0000-0000-0000-000000000000}"/>
          </ac:spMkLst>
        </pc:spChg>
        <pc:spChg chg="del">
          <ac:chgData name="Carlos Gustavo Suárez Cruz" userId="05f1400d-cae3-47c7-9546-333526be3def" providerId="ADAL" clId="{925763E4-7922-455C-8EC9-094B5152C064}" dt="2025-02-24T17:11:58.194" v="0" actId="478"/>
          <ac:spMkLst>
            <pc:docMk/>
            <pc:sldMasterMk cId="0" sldId="2147483648"/>
            <ac:spMk id="3" creationId="{00000000-0000-0000-0000-000000000000}"/>
          </ac:spMkLst>
        </pc:spChg>
        <pc:spChg chg="del">
          <ac:chgData name="Carlos Gustavo Suárez Cruz" userId="05f1400d-cae3-47c7-9546-333526be3def" providerId="ADAL" clId="{925763E4-7922-455C-8EC9-094B5152C064}" dt="2025-02-24T17:11:58.194" v="0" actId="478"/>
          <ac:spMkLst>
            <pc:docMk/>
            <pc:sldMasterMk cId="0" sldId="2147483648"/>
            <ac:spMk id="4" creationId="{00000000-0000-0000-0000-000000000000}"/>
          </ac:spMkLst>
        </pc:spChg>
        <pc:sldLayoutChg chg="addSp delSp modSp mod">
          <pc:chgData name="Carlos Gustavo Suárez Cruz" userId="05f1400d-cae3-47c7-9546-333526be3def" providerId="ADAL" clId="{925763E4-7922-455C-8EC9-094B5152C064}" dt="2025-02-24T17:16:51.319" v="9" actId="478"/>
          <pc:sldLayoutMkLst>
            <pc:docMk/>
            <pc:sldMasterMk cId="0" sldId="2147483648"/>
            <pc:sldLayoutMk cId="0" sldId="2147483773"/>
          </pc:sldLayoutMkLst>
          <pc:spChg chg="del">
            <ac:chgData name="Carlos Gustavo Suárez Cruz" userId="05f1400d-cae3-47c7-9546-333526be3def" providerId="ADAL" clId="{925763E4-7922-455C-8EC9-094B5152C064}" dt="2025-02-24T17:16:51.319" v="9" actId="478"/>
            <ac:spMkLst>
              <pc:docMk/>
              <pc:sldMasterMk cId="0" sldId="2147483648"/>
              <pc:sldLayoutMk cId="0" sldId="2147483773"/>
              <ac:spMk id="3" creationId="{E6B85C5B-DB2C-156C-455F-A2CE5929C599}"/>
            </ac:spMkLst>
          </pc:spChg>
          <pc:picChg chg="add del mod">
            <ac:chgData name="Carlos Gustavo Suárez Cruz" userId="05f1400d-cae3-47c7-9546-333526be3def" providerId="ADAL" clId="{925763E4-7922-455C-8EC9-094B5152C064}" dt="2025-02-24T17:16:03.042" v="4" actId="478"/>
            <ac:picMkLst>
              <pc:docMk/>
              <pc:sldMasterMk cId="0" sldId="2147483648"/>
              <pc:sldLayoutMk cId="0" sldId="2147483773"/>
              <ac:picMk id="5" creationId="{97B519AD-4860-F915-D7F0-B286D63FF86F}"/>
            </ac:picMkLst>
          </pc:picChg>
          <pc:picChg chg="add mod ord">
            <ac:chgData name="Carlos Gustavo Suárez Cruz" userId="05f1400d-cae3-47c7-9546-333526be3def" providerId="ADAL" clId="{925763E4-7922-455C-8EC9-094B5152C064}" dt="2025-02-24T17:16:48.377" v="8" actId="167"/>
            <ac:picMkLst>
              <pc:docMk/>
              <pc:sldMasterMk cId="0" sldId="2147483648"/>
              <pc:sldLayoutMk cId="0" sldId="2147483773"/>
              <ac:picMk id="7" creationId="{0B757851-3C30-06F7-3624-D4E15BF7FC05}"/>
            </ac:picMkLst>
          </pc:picChg>
        </pc:sldLayoutChg>
        <pc:sldLayoutChg chg="addSp modSp mod">
          <pc:chgData name="Carlos Gustavo Suárez Cruz" userId="05f1400d-cae3-47c7-9546-333526be3def" providerId="ADAL" clId="{925763E4-7922-455C-8EC9-094B5152C064}" dt="2025-02-24T17:28:12.213" v="180" actId="167"/>
          <pc:sldLayoutMkLst>
            <pc:docMk/>
            <pc:sldMasterMk cId="0" sldId="2147483648"/>
            <pc:sldLayoutMk cId="484545417" sldId="2147483774"/>
          </pc:sldLayoutMkLst>
          <pc:picChg chg="add mod ord">
            <ac:chgData name="Carlos Gustavo Suárez Cruz" userId="05f1400d-cae3-47c7-9546-333526be3def" providerId="ADAL" clId="{925763E4-7922-455C-8EC9-094B5152C064}" dt="2025-02-24T17:28:12.213" v="180" actId="167"/>
            <ac:picMkLst>
              <pc:docMk/>
              <pc:sldMasterMk cId="0" sldId="2147483648"/>
              <pc:sldLayoutMk cId="484545417" sldId="2147483774"/>
              <ac:picMk id="4" creationId="{5F244B35-DD55-AF18-B0AC-1FCE05B01BFC}"/>
            </ac:picMkLst>
          </pc:picChg>
        </pc:sldLayoutChg>
        <pc:sldLayoutChg chg="addSp delSp modSp mod">
          <pc:chgData name="Carlos Gustavo Suárez Cruz" userId="05f1400d-cae3-47c7-9546-333526be3def" providerId="ADAL" clId="{925763E4-7922-455C-8EC9-094B5152C064}" dt="2025-02-24T17:17:13.906" v="13" actId="167"/>
          <pc:sldLayoutMkLst>
            <pc:docMk/>
            <pc:sldMasterMk cId="0" sldId="2147483648"/>
            <pc:sldLayoutMk cId="3000109626" sldId="2147483777"/>
          </pc:sldLayoutMkLst>
          <pc:spChg chg="del">
            <ac:chgData name="Carlos Gustavo Suárez Cruz" userId="05f1400d-cae3-47c7-9546-333526be3def" providerId="ADAL" clId="{925763E4-7922-455C-8EC9-094B5152C064}" dt="2025-02-24T17:17:00.077" v="10" actId="478"/>
            <ac:spMkLst>
              <pc:docMk/>
              <pc:sldMasterMk cId="0" sldId="2147483648"/>
              <pc:sldLayoutMk cId="3000109626" sldId="2147483777"/>
              <ac:spMk id="2" creationId="{654C47CA-EF3F-5D9C-AA3A-76CE8C6AFC66}"/>
            </ac:spMkLst>
          </pc:spChg>
          <pc:picChg chg="add mod ord">
            <ac:chgData name="Carlos Gustavo Suárez Cruz" userId="05f1400d-cae3-47c7-9546-333526be3def" providerId="ADAL" clId="{925763E4-7922-455C-8EC9-094B5152C064}" dt="2025-02-24T17:17:06.420" v="12" actId="167"/>
            <ac:picMkLst>
              <pc:docMk/>
              <pc:sldMasterMk cId="0" sldId="2147483648"/>
              <pc:sldLayoutMk cId="3000109626" sldId="2147483777"/>
              <ac:picMk id="3" creationId="{0A54CAAF-9244-0C38-DE67-29CCF0BCB26D}"/>
            </ac:picMkLst>
          </pc:picChg>
          <pc:picChg chg="ord">
            <ac:chgData name="Carlos Gustavo Suárez Cruz" userId="05f1400d-cae3-47c7-9546-333526be3def" providerId="ADAL" clId="{925763E4-7922-455C-8EC9-094B5152C064}" dt="2025-02-24T17:17:13.906" v="13" actId="167"/>
            <ac:picMkLst>
              <pc:docMk/>
              <pc:sldMasterMk cId="0" sldId="2147483648"/>
              <pc:sldLayoutMk cId="3000109626" sldId="2147483777"/>
              <ac:picMk id="4" creationId="{BCF1D87A-0BAC-3D07-483E-5DA87E125E4E}"/>
            </ac:picMkLst>
          </pc:picChg>
        </pc:sldLayoutChg>
        <pc:sldLayoutChg chg="addSp delSp modSp mod">
          <pc:chgData name="Carlos Gustavo Suárez Cruz" userId="05f1400d-cae3-47c7-9546-333526be3def" providerId="ADAL" clId="{925763E4-7922-455C-8EC9-094B5152C064}" dt="2025-02-24T17:24:04.498" v="120" actId="167"/>
          <pc:sldLayoutMkLst>
            <pc:docMk/>
            <pc:sldMasterMk cId="0" sldId="2147483648"/>
            <pc:sldLayoutMk cId="4178055096" sldId="2147483780"/>
          </pc:sldLayoutMkLst>
          <pc:spChg chg="del">
            <ac:chgData name="Carlos Gustavo Suárez Cruz" userId="05f1400d-cae3-47c7-9546-333526be3def" providerId="ADAL" clId="{925763E4-7922-455C-8EC9-094B5152C064}" dt="2025-02-24T17:20:32.241" v="37" actId="478"/>
            <ac:spMkLst>
              <pc:docMk/>
              <pc:sldMasterMk cId="0" sldId="2147483648"/>
              <pc:sldLayoutMk cId="4178055096" sldId="2147483780"/>
              <ac:spMk id="3" creationId="{45A83600-D29D-7CCB-F3DD-268689B09BA9}"/>
            </ac:spMkLst>
          </pc:spChg>
          <pc:spChg chg="del">
            <ac:chgData name="Carlos Gustavo Suárez Cruz" userId="05f1400d-cae3-47c7-9546-333526be3def" providerId="ADAL" clId="{925763E4-7922-455C-8EC9-094B5152C064}" dt="2025-02-24T17:20:32.241" v="37" actId="478"/>
            <ac:spMkLst>
              <pc:docMk/>
              <pc:sldMasterMk cId="0" sldId="2147483648"/>
              <pc:sldLayoutMk cId="4178055096" sldId="2147483780"/>
              <ac:spMk id="4" creationId="{8F5383DC-56DD-7338-2F9F-6BADCDEFC1E1}"/>
            </ac:spMkLst>
          </pc:spChg>
          <pc:spChg chg="add mod ord">
            <ac:chgData name="Carlos Gustavo Suárez Cruz" userId="05f1400d-cae3-47c7-9546-333526be3def" providerId="ADAL" clId="{925763E4-7922-455C-8EC9-094B5152C064}" dt="2025-02-24T17:24:04.498" v="120" actId="167"/>
            <ac:spMkLst>
              <pc:docMk/>
              <pc:sldMasterMk cId="0" sldId="2147483648"/>
              <pc:sldLayoutMk cId="4178055096" sldId="2147483780"/>
              <ac:spMk id="5" creationId="{1C690A23-B588-A327-5AC9-E65AA8E8B20C}"/>
            </ac:spMkLst>
          </pc:spChg>
          <pc:spChg chg="add mod">
            <ac:chgData name="Carlos Gustavo Suárez Cruz" userId="05f1400d-cae3-47c7-9546-333526be3def" providerId="ADAL" clId="{925763E4-7922-455C-8EC9-094B5152C064}" dt="2025-02-24T17:20:33.357" v="38"/>
            <ac:spMkLst>
              <pc:docMk/>
              <pc:sldMasterMk cId="0" sldId="2147483648"/>
              <pc:sldLayoutMk cId="4178055096" sldId="2147483780"/>
              <ac:spMk id="7" creationId="{D366E111-1B74-1529-AA35-0D9756D8A567}"/>
            </ac:spMkLst>
          </pc:spChg>
          <pc:picChg chg="del mod">
            <ac:chgData name="Carlos Gustavo Suárez Cruz" userId="05f1400d-cae3-47c7-9546-333526be3def" providerId="ADAL" clId="{925763E4-7922-455C-8EC9-094B5152C064}" dt="2025-02-24T17:18:55.730" v="27" actId="478"/>
            <ac:picMkLst>
              <pc:docMk/>
              <pc:sldMasterMk cId="0" sldId="2147483648"/>
              <pc:sldLayoutMk cId="4178055096" sldId="2147483780"/>
              <ac:picMk id="2" creationId="{A45EC0FE-F39D-F54F-777E-9597070592FA}"/>
            </ac:picMkLst>
          </pc:picChg>
          <pc:picChg chg="add mod">
            <ac:chgData name="Carlos Gustavo Suárez Cruz" userId="05f1400d-cae3-47c7-9546-333526be3def" providerId="ADAL" clId="{925763E4-7922-455C-8EC9-094B5152C064}" dt="2025-02-24T17:20:33.357" v="38"/>
            <ac:picMkLst>
              <pc:docMk/>
              <pc:sldMasterMk cId="0" sldId="2147483648"/>
              <pc:sldLayoutMk cId="4178055096" sldId="2147483780"/>
              <ac:picMk id="6" creationId="{49CEDB60-817A-DD5C-D034-E16E61EBACE0}"/>
            </ac:picMkLst>
          </pc:picChg>
          <pc:picChg chg="add mod ord">
            <ac:chgData name="Carlos Gustavo Suárez Cruz" userId="05f1400d-cae3-47c7-9546-333526be3def" providerId="ADAL" clId="{925763E4-7922-455C-8EC9-094B5152C064}" dt="2025-02-24T17:24:04.498" v="120" actId="167"/>
            <ac:picMkLst>
              <pc:docMk/>
              <pc:sldMasterMk cId="0" sldId="2147483648"/>
              <pc:sldLayoutMk cId="4178055096" sldId="2147483780"/>
              <ac:picMk id="8" creationId="{72BA5957-415F-2C87-B0A2-121269385856}"/>
            </ac:picMkLst>
          </pc:picChg>
        </pc:sldLayoutChg>
        <pc:sldLayoutChg chg="addSp delSp modSp mod">
          <pc:chgData name="Carlos Gustavo Suárez Cruz" userId="05f1400d-cae3-47c7-9546-333526be3def" providerId="ADAL" clId="{925763E4-7922-455C-8EC9-094B5152C064}" dt="2025-02-24T17:23:20.396" v="112" actId="29295"/>
          <pc:sldLayoutMkLst>
            <pc:docMk/>
            <pc:sldMasterMk cId="0" sldId="2147483648"/>
            <pc:sldLayoutMk cId="500815896" sldId="2147483785"/>
          </pc:sldLayoutMkLst>
          <pc:spChg chg="del">
            <ac:chgData name="Carlos Gustavo Suárez Cruz" userId="05f1400d-cae3-47c7-9546-333526be3def" providerId="ADAL" clId="{925763E4-7922-455C-8EC9-094B5152C064}" dt="2025-02-24T17:17:31.903" v="17" actId="478"/>
            <ac:spMkLst>
              <pc:docMk/>
              <pc:sldMasterMk cId="0" sldId="2147483648"/>
              <pc:sldLayoutMk cId="500815896" sldId="2147483785"/>
              <ac:spMk id="3" creationId="{38C3F081-A5AF-5A56-6551-353E844E6FE7}"/>
            </ac:spMkLst>
          </pc:spChg>
          <pc:picChg chg="mod ord">
            <ac:chgData name="Carlos Gustavo Suárez Cruz" userId="05f1400d-cae3-47c7-9546-333526be3def" providerId="ADAL" clId="{925763E4-7922-455C-8EC9-094B5152C064}" dt="2025-02-24T17:23:20.396" v="112" actId="29295"/>
            <ac:picMkLst>
              <pc:docMk/>
              <pc:sldMasterMk cId="0" sldId="2147483648"/>
              <pc:sldLayoutMk cId="500815896" sldId="2147483785"/>
              <ac:picMk id="2" creationId="{EECD9D6D-6A52-36D9-8E80-7AF639E4806F}"/>
            </ac:picMkLst>
          </pc:picChg>
          <pc:picChg chg="add mod ord">
            <ac:chgData name="Carlos Gustavo Suárez Cruz" userId="05f1400d-cae3-47c7-9546-333526be3def" providerId="ADAL" clId="{925763E4-7922-455C-8EC9-094B5152C064}" dt="2025-02-24T17:17:37.953" v="19" actId="167"/>
            <ac:picMkLst>
              <pc:docMk/>
              <pc:sldMasterMk cId="0" sldId="2147483648"/>
              <pc:sldLayoutMk cId="500815896" sldId="2147483785"/>
              <ac:picMk id="5" creationId="{584720F1-651E-EEBA-940B-DA8AC88E5844}"/>
            </ac:picMkLst>
          </pc:picChg>
          <pc:picChg chg="add mod ord">
            <ac:chgData name="Carlos Gustavo Suárez Cruz" userId="05f1400d-cae3-47c7-9546-333526be3def" providerId="ADAL" clId="{925763E4-7922-455C-8EC9-094B5152C064}" dt="2025-02-24T17:22:16.722" v="40" actId="14826"/>
            <ac:picMkLst>
              <pc:docMk/>
              <pc:sldMasterMk cId="0" sldId="2147483648"/>
              <pc:sldLayoutMk cId="500815896" sldId="2147483785"/>
              <ac:picMk id="7" creationId="{E4A4A8AB-C38F-DDCA-AD0F-273A60521751}"/>
            </ac:picMkLst>
          </pc:picChg>
        </pc:sldLayoutChg>
        <pc:sldLayoutChg chg="addSp delSp modSp mod">
          <pc:chgData name="Carlos Gustavo Suárez Cruz" userId="05f1400d-cae3-47c7-9546-333526be3def" providerId="ADAL" clId="{925763E4-7922-455C-8EC9-094B5152C064}" dt="2025-02-24T17:17:26.374" v="16" actId="167"/>
          <pc:sldLayoutMkLst>
            <pc:docMk/>
            <pc:sldMasterMk cId="0" sldId="2147483648"/>
            <pc:sldLayoutMk cId="1236939237" sldId="2147483786"/>
          </pc:sldLayoutMkLst>
          <pc:spChg chg="del">
            <ac:chgData name="Carlos Gustavo Suárez Cruz" userId="05f1400d-cae3-47c7-9546-333526be3def" providerId="ADAL" clId="{925763E4-7922-455C-8EC9-094B5152C064}" dt="2025-02-24T17:17:18.519" v="14" actId="478"/>
            <ac:spMkLst>
              <pc:docMk/>
              <pc:sldMasterMk cId="0" sldId="2147483648"/>
              <pc:sldLayoutMk cId="1236939237" sldId="2147483786"/>
              <ac:spMk id="2" creationId="{654C47CA-EF3F-5D9C-AA3A-76CE8C6AFC66}"/>
            </ac:spMkLst>
          </pc:spChg>
          <pc:picChg chg="add mod ord">
            <ac:chgData name="Carlos Gustavo Suárez Cruz" userId="05f1400d-cae3-47c7-9546-333526be3def" providerId="ADAL" clId="{925763E4-7922-455C-8EC9-094B5152C064}" dt="2025-02-24T17:17:26.374" v="16" actId="167"/>
            <ac:picMkLst>
              <pc:docMk/>
              <pc:sldMasterMk cId="0" sldId="2147483648"/>
              <pc:sldLayoutMk cId="1236939237" sldId="2147483786"/>
              <ac:picMk id="3" creationId="{36F5D138-F658-960F-A0C6-13B1D021B7A1}"/>
            </ac:picMkLst>
          </pc:picChg>
          <pc:picChg chg="ord">
            <ac:chgData name="Carlos Gustavo Suárez Cruz" userId="05f1400d-cae3-47c7-9546-333526be3def" providerId="ADAL" clId="{925763E4-7922-455C-8EC9-094B5152C064}" dt="2025-02-24T17:17:26.374" v="16" actId="167"/>
            <ac:picMkLst>
              <pc:docMk/>
              <pc:sldMasterMk cId="0" sldId="2147483648"/>
              <pc:sldLayoutMk cId="1236939237" sldId="2147483786"/>
              <ac:picMk id="4" creationId="{BCF1D87A-0BAC-3D07-483E-5DA87E125E4E}"/>
            </ac:picMkLst>
          </pc:picChg>
        </pc:sldLayoutChg>
        <pc:sldLayoutChg chg="addSp delSp modSp add mod modTransition">
          <pc:chgData name="Carlos Gustavo Suárez Cruz" userId="05f1400d-cae3-47c7-9546-333526be3def" providerId="ADAL" clId="{925763E4-7922-455C-8EC9-094B5152C064}" dt="2025-02-24T17:23:39.850" v="115" actId="167"/>
          <pc:sldLayoutMkLst>
            <pc:docMk/>
            <pc:sldMasterMk cId="0" sldId="2147483648"/>
            <pc:sldLayoutMk cId="1742973646" sldId="2147483788"/>
          </pc:sldLayoutMkLst>
          <pc:picChg chg="del">
            <ac:chgData name="Carlos Gustavo Suárez Cruz" userId="05f1400d-cae3-47c7-9546-333526be3def" providerId="ADAL" clId="{925763E4-7922-455C-8EC9-094B5152C064}" dt="2025-02-24T17:23:30.552" v="113" actId="478"/>
            <ac:picMkLst>
              <pc:docMk/>
              <pc:sldMasterMk cId="0" sldId="2147483648"/>
              <pc:sldLayoutMk cId="1742973646" sldId="2147483788"/>
              <ac:picMk id="2" creationId="{EECD9D6D-6A52-36D9-8E80-7AF639E4806F}"/>
            </ac:picMkLst>
          </pc:picChg>
          <pc:picChg chg="add mod ord">
            <ac:chgData name="Carlos Gustavo Suárez Cruz" userId="05f1400d-cae3-47c7-9546-333526be3def" providerId="ADAL" clId="{925763E4-7922-455C-8EC9-094B5152C064}" dt="2025-02-24T17:23:39.850" v="115" actId="167"/>
            <ac:picMkLst>
              <pc:docMk/>
              <pc:sldMasterMk cId="0" sldId="2147483648"/>
              <pc:sldLayoutMk cId="1742973646" sldId="2147483788"/>
              <ac:picMk id="3" creationId="{C2A9FF76-314C-52A4-6C07-F0AD9FAC34B4}"/>
            </ac:picMkLst>
          </pc:picChg>
          <pc:picChg chg="mod ord">
            <ac:chgData name="Carlos Gustavo Suárez Cruz" userId="05f1400d-cae3-47c7-9546-333526be3def" providerId="ADAL" clId="{925763E4-7922-455C-8EC9-094B5152C064}" dt="2025-02-24T17:23:39.850" v="115" actId="167"/>
            <ac:picMkLst>
              <pc:docMk/>
              <pc:sldMasterMk cId="0" sldId="2147483648"/>
              <pc:sldLayoutMk cId="1742973646" sldId="2147483788"/>
              <ac:picMk id="7" creationId="{E4A4A8AB-C38F-DDCA-AD0F-273A60521751}"/>
            </ac:picMkLst>
          </pc:picChg>
        </pc:sldLayoutChg>
        <pc:sldLayoutChg chg="addSp delSp modSp add mod modTransition">
          <pc:chgData name="Carlos Gustavo Suárez Cruz" userId="05f1400d-cae3-47c7-9546-333526be3def" providerId="ADAL" clId="{925763E4-7922-455C-8EC9-094B5152C064}" dt="2025-02-24T17:23:51.122" v="118" actId="167"/>
          <pc:sldLayoutMkLst>
            <pc:docMk/>
            <pc:sldMasterMk cId="0" sldId="2147483648"/>
            <pc:sldLayoutMk cId="3677948392" sldId="2147483789"/>
          </pc:sldLayoutMkLst>
          <pc:picChg chg="del">
            <ac:chgData name="Carlos Gustavo Suárez Cruz" userId="05f1400d-cae3-47c7-9546-333526be3def" providerId="ADAL" clId="{925763E4-7922-455C-8EC9-094B5152C064}" dt="2025-02-24T17:23:44.168" v="116" actId="478"/>
            <ac:picMkLst>
              <pc:docMk/>
              <pc:sldMasterMk cId="0" sldId="2147483648"/>
              <pc:sldLayoutMk cId="3677948392" sldId="2147483789"/>
              <ac:picMk id="2" creationId="{EECD9D6D-6A52-36D9-8E80-7AF639E4806F}"/>
            </ac:picMkLst>
          </pc:picChg>
          <pc:picChg chg="add mod ord">
            <ac:chgData name="Carlos Gustavo Suárez Cruz" userId="05f1400d-cae3-47c7-9546-333526be3def" providerId="ADAL" clId="{925763E4-7922-455C-8EC9-094B5152C064}" dt="2025-02-24T17:23:51.122" v="118" actId="167"/>
            <ac:picMkLst>
              <pc:docMk/>
              <pc:sldMasterMk cId="0" sldId="2147483648"/>
              <pc:sldLayoutMk cId="3677948392" sldId="2147483789"/>
              <ac:picMk id="3" creationId="{16F4BE46-00C8-7F3B-33D4-397E87879489}"/>
            </ac:picMkLst>
          </pc:picChg>
          <pc:picChg chg="mod ord">
            <ac:chgData name="Carlos Gustavo Suárez Cruz" userId="05f1400d-cae3-47c7-9546-333526be3def" providerId="ADAL" clId="{925763E4-7922-455C-8EC9-094B5152C064}" dt="2025-02-24T17:23:51.122" v="118" actId="167"/>
            <ac:picMkLst>
              <pc:docMk/>
              <pc:sldMasterMk cId="0" sldId="2147483648"/>
              <pc:sldLayoutMk cId="3677948392" sldId="2147483789"/>
              <ac:picMk id="7" creationId="{E4A4A8AB-C38F-DDCA-AD0F-273A60521751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4" name="Shape 12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641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3903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0983" y="4698188"/>
            <a:ext cx="2163234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81"/>
            <a:ext cx="9271000" cy="5214937"/>
          </a:xfrm>
          <a:prstGeom prst="rect">
            <a:avLst/>
          </a:prstGeom>
        </p:spPr>
      </p:pic>
      <p:pic>
        <p:nvPicPr>
          <p:cNvPr id="3" name="Imagen 2" descr="Imagen que contiene filtro&#10;&#10;Descripción generada automáticamente">
            <a:extLst>
              <a:ext uri="{FF2B5EF4-FFF2-40B4-BE49-F238E27FC236}">
                <a16:creationId xmlns:a16="http://schemas.microsoft.com/office/drawing/2014/main" xmlns="" id="{C2A9FF76-314C-52A4-6C07-F0AD9FAC34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01" y="-563534"/>
            <a:ext cx="4580973" cy="630227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584720F1-651E-EEBA-940B-DA8AC88E58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5100191"/>
            <a:ext cx="9271000" cy="1195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E8D754A-1182-96E0-5806-51E8D7938C45}"/>
              </a:ext>
            </a:extLst>
          </p:cNvPr>
          <p:cNvSpPr txBox="1"/>
          <p:nvPr userDrawn="1"/>
        </p:nvSpPr>
        <p:spPr>
          <a:xfrm>
            <a:off x="4115253" y="5042399"/>
            <a:ext cx="1040496" cy="204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71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www.adr.gov.co</a:t>
            </a:r>
          </a:p>
        </p:txBody>
      </p:sp>
    </p:spTree>
    <p:extLst>
      <p:ext uri="{BB962C8B-B14F-4D97-AF65-F5344CB8AC3E}">
        <p14:creationId xmlns:p14="http://schemas.microsoft.com/office/powerpoint/2010/main" val="17429736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81"/>
            <a:ext cx="9270999" cy="5214937"/>
          </a:xfrm>
          <a:prstGeom prst="rect">
            <a:avLst/>
          </a:prstGeom>
        </p:spPr>
      </p:pic>
      <p:pic>
        <p:nvPicPr>
          <p:cNvPr id="3" name="Imagen 2" descr="Imagen que contiene filtro&#10;&#10;Descripción generada automáticamente">
            <a:extLst>
              <a:ext uri="{FF2B5EF4-FFF2-40B4-BE49-F238E27FC236}">
                <a16:creationId xmlns:a16="http://schemas.microsoft.com/office/drawing/2014/main" xmlns="" id="{16F4BE46-00C8-7F3B-33D4-397E878794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01" y="-563534"/>
            <a:ext cx="4580973" cy="630227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584720F1-651E-EEBA-940B-DA8AC88E58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5100191"/>
            <a:ext cx="9271000" cy="1195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E8D754A-1182-96E0-5806-51E8D7938C45}"/>
              </a:ext>
            </a:extLst>
          </p:cNvPr>
          <p:cNvSpPr txBox="1"/>
          <p:nvPr userDrawn="1"/>
        </p:nvSpPr>
        <p:spPr>
          <a:xfrm>
            <a:off x="4115253" y="5042399"/>
            <a:ext cx="1040496" cy="204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71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www.adr.gov.co</a:t>
            </a:r>
          </a:p>
        </p:txBody>
      </p:sp>
    </p:spTree>
    <p:extLst>
      <p:ext uri="{BB962C8B-B14F-4D97-AF65-F5344CB8AC3E}">
        <p14:creationId xmlns:p14="http://schemas.microsoft.com/office/powerpoint/2010/main" val="367794839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C690A23-B588-A327-5AC9-E65AA8E8B20C}"/>
              </a:ext>
            </a:extLst>
          </p:cNvPr>
          <p:cNvSpPr/>
          <p:nvPr userDrawn="1"/>
        </p:nvSpPr>
        <p:spPr>
          <a:xfrm>
            <a:off x="0" y="-1"/>
            <a:ext cx="9271000" cy="5216400"/>
          </a:xfrm>
          <a:prstGeom prst="rect">
            <a:avLst/>
          </a:prstGeom>
          <a:solidFill>
            <a:srgbClr val="F8EEE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Imagen 7" descr="Imagen que contiene filtro&#10;&#10;Descripción generada automáticamente">
            <a:extLst>
              <a:ext uri="{FF2B5EF4-FFF2-40B4-BE49-F238E27FC236}">
                <a16:creationId xmlns:a16="http://schemas.microsoft.com/office/drawing/2014/main" xmlns="" id="{72BA5957-415F-2C87-B0A2-121269385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01" y="-563534"/>
            <a:ext cx="4580973" cy="6302271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49CEDB60-817A-DD5C-D034-E16E61EBAC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100191"/>
            <a:ext cx="9271000" cy="11950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366E111-1B74-1529-AA35-0D9756D8A567}"/>
              </a:ext>
            </a:extLst>
          </p:cNvPr>
          <p:cNvSpPr txBox="1"/>
          <p:nvPr userDrawn="1"/>
        </p:nvSpPr>
        <p:spPr>
          <a:xfrm>
            <a:off x="4115253" y="5042399"/>
            <a:ext cx="1040496" cy="204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71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www.adr.gov.co</a:t>
            </a:r>
          </a:p>
        </p:txBody>
      </p:sp>
    </p:spTree>
    <p:extLst>
      <p:ext uri="{BB962C8B-B14F-4D97-AF65-F5344CB8AC3E}">
        <p14:creationId xmlns:p14="http://schemas.microsoft.com/office/powerpoint/2010/main" val="41780550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637927" y="277901"/>
            <a:ext cx="8003085" cy="10089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idx="1"/>
          </p:nvPr>
        </p:nvSpPr>
        <p:spPr>
          <a:xfrm>
            <a:off x="637927" y="1389502"/>
            <a:ext cx="8003085" cy="331185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1008" y="4873882"/>
            <a:ext cx="220004" cy="2059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1008" y="4873882"/>
            <a:ext cx="220004" cy="2059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875" y="854243"/>
            <a:ext cx="6953250" cy="1817229"/>
          </a:xfrm>
          <a:prstGeom prst="rect">
            <a:avLst/>
          </a:prstGeom>
        </p:spPr>
        <p:txBody>
          <a:bodyPr anchor="b"/>
          <a:lstStyle>
            <a:lvl1pPr algn="ctr">
              <a:defRPr sz="4562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875" y="2741551"/>
            <a:ext cx="6953250" cy="1260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25">
                <a:latin typeface="Verdana" panose="020B0604030504040204" pitchFamily="34" charset="0"/>
              </a:defRPr>
            </a:lvl1pPr>
            <a:lvl2pPr marL="347655" indent="0" algn="ctr">
              <a:buNone/>
              <a:defRPr sz="1521"/>
            </a:lvl2pPr>
            <a:lvl3pPr marL="695310" indent="0" algn="ctr">
              <a:buNone/>
              <a:defRPr sz="1369"/>
            </a:lvl3pPr>
            <a:lvl4pPr marL="1042965" indent="0" algn="ctr">
              <a:buNone/>
              <a:defRPr sz="1217"/>
            </a:lvl4pPr>
            <a:lvl5pPr marL="1390620" indent="0" algn="ctr">
              <a:buNone/>
              <a:defRPr sz="1217"/>
            </a:lvl5pPr>
            <a:lvl6pPr marL="1738274" indent="0" algn="ctr">
              <a:buNone/>
              <a:defRPr sz="1217"/>
            </a:lvl6pPr>
            <a:lvl7pPr marL="2085929" indent="0" algn="ctr">
              <a:buNone/>
              <a:defRPr sz="1217"/>
            </a:lvl7pPr>
            <a:lvl8pPr marL="2433584" indent="0" algn="ctr">
              <a:buNone/>
              <a:defRPr sz="1217"/>
            </a:lvl8pPr>
            <a:lvl9pPr marL="2781239" indent="0" algn="ctr">
              <a:buNone/>
              <a:defRPr sz="1217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6A6FAC-9192-436B-870E-80DDE60983C7}" type="datetimeFigureOut">
              <a:rPr lang="es-CO" smtClean="0"/>
              <a:pPr/>
              <a:t>16/05/2025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3803" y="4861424"/>
            <a:ext cx="347209" cy="230832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9AFD091-953C-4B8E-5508-A2D6A3D77D1D}"/>
              </a:ext>
            </a:extLst>
          </p:cNvPr>
          <p:cNvSpPr/>
          <p:nvPr userDrawn="1"/>
        </p:nvSpPr>
        <p:spPr>
          <a:xfrm>
            <a:off x="0" y="623543"/>
            <a:ext cx="9271000" cy="3972614"/>
          </a:xfrm>
          <a:prstGeom prst="rect">
            <a:avLst/>
          </a:prstGeom>
          <a:solidFill>
            <a:srgbClr val="C39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 dirty="0"/>
          </a:p>
        </p:txBody>
      </p:sp>
    </p:spTree>
    <p:extLst>
      <p:ext uri="{BB962C8B-B14F-4D97-AF65-F5344CB8AC3E}">
        <p14:creationId xmlns:p14="http://schemas.microsoft.com/office/powerpoint/2010/main" val="274838596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0B757851-3C30-06F7-3624-D4E15BF7F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100191"/>
            <a:ext cx="9271000" cy="1195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CA77232-06A7-BA89-737D-8C27E530649C}"/>
              </a:ext>
            </a:extLst>
          </p:cNvPr>
          <p:cNvSpPr txBox="1"/>
          <p:nvPr userDrawn="1"/>
        </p:nvSpPr>
        <p:spPr>
          <a:xfrm>
            <a:off x="4115253" y="5042399"/>
            <a:ext cx="1040496" cy="204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71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www.adr.gov.co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CF1D87A-0BAC-3D07-483E-5DA87E125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406" y="-38513"/>
            <a:ext cx="9407812" cy="5296726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0A54CAAF-9244-0C38-DE67-29CCF0BCB2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100191"/>
            <a:ext cx="9271000" cy="119509"/>
          </a:xfrm>
          <a:prstGeom prst="rect">
            <a:avLst/>
          </a:prstGeom>
        </p:spPr>
      </p:pic>
      <p:pic>
        <p:nvPicPr>
          <p:cNvPr id="6" name="Imagen 5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xmlns="" id="{417A6FC5-EF65-EAFC-7F0E-449678C3A1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0" y="625170"/>
            <a:ext cx="3729802" cy="431812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92BAFF2-DE04-0580-59AE-A479BEC2E914}"/>
              </a:ext>
            </a:extLst>
          </p:cNvPr>
          <p:cNvSpPr txBox="1"/>
          <p:nvPr userDrawn="1"/>
        </p:nvSpPr>
        <p:spPr>
          <a:xfrm>
            <a:off x="4115253" y="5042399"/>
            <a:ext cx="1040496" cy="204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71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www.adr.gov.co</a:t>
            </a:r>
          </a:p>
        </p:txBody>
      </p:sp>
    </p:spTree>
    <p:extLst>
      <p:ext uri="{BB962C8B-B14F-4D97-AF65-F5344CB8AC3E}">
        <p14:creationId xmlns:p14="http://schemas.microsoft.com/office/powerpoint/2010/main" val="300010962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CF1D87A-0BAC-3D07-483E-5DA87E125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406" y="-38513"/>
            <a:ext cx="9407812" cy="5296726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36F5D138-F658-960F-A0C6-13B1D021B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100191"/>
            <a:ext cx="9271000" cy="1195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92BAFF2-DE04-0580-59AE-A479BEC2E914}"/>
              </a:ext>
            </a:extLst>
          </p:cNvPr>
          <p:cNvSpPr txBox="1"/>
          <p:nvPr userDrawn="1"/>
        </p:nvSpPr>
        <p:spPr>
          <a:xfrm>
            <a:off x="4115253" y="5042399"/>
            <a:ext cx="1040496" cy="204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71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www.adr.gov.co</a:t>
            </a:r>
          </a:p>
        </p:txBody>
      </p:sp>
    </p:spTree>
    <p:extLst>
      <p:ext uri="{BB962C8B-B14F-4D97-AF65-F5344CB8AC3E}">
        <p14:creationId xmlns:p14="http://schemas.microsoft.com/office/powerpoint/2010/main" val="123693923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81"/>
            <a:ext cx="9271000" cy="5214937"/>
          </a:xfrm>
          <a:prstGeom prst="rect">
            <a:avLst/>
          </a:prstGeom>
        </p:spPr>
      </p:pic>
      <p:pic>
        <p:nvPicPr>
          <p:cNvPr id="2" name="Imagen 1" descr="Imagen que contiene filtro&#10;&#10;Descripción generada automáticamente">
            <a:extLst>
              <a:ext uri="{FF2B5EF4-FFF2-40B4-BE49-F238E27FC236}">
                <a16:creationId xmlns:a16="http://schemas.microsoft.com/office/drawing/2014/main" xmlns="" id="{EECD9D6D-6A52-36D9-8E80-7AF639E480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01" y="-563534"/>
            <a:ext cx="4580973" cy="630227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584720F1-651E-EEBA-940B-DA8AC88E58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5100191"/>
            <a:ext cx="9271000" cy="1195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E8D754A-1182-96E0-5806-51E8D7938C45}"/>
              </a:ext>
            </a:extLst>
          </p:cNvPr>
          <p:cNvSpPr txBox="1"/>
          <p:nvPr userDrawn="1"/>
        </p:nvSpPr>
        <p:spPr>
          <a:xfrm>
            <a:off x="4115253" y="5042399"/>
            <a:ext cx="1040496" cy="204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71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www.adr.gov.co</a:t>
            </a:r>
          </a:p>
        </p:txBody>
      </p:sp>
    </p:spTree>
    <p:extLst>
      <p:ext uri="{BB962C8B-B14F-4D97-AF65-F5344CB8AC3E}">
        <p14:creationId xmlns:p14="http://schemas.microsoft.com/office/powerpoint/2010/main" val="50081589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2" r:id="rId2"/>
    <p:sldLayoutId id="2147483761" r:id="rId3"/>
    <p:sldLayoutId id="2147483765" r:id="rId4"/>
    <p:sldLayoutId id="2147483787" r:id="rId5"/>
    <p:sldLayoutId id="2147483773" r:id="rId6"/>
    <p:sldLayoutId id="2147483777" r:id="rId7"/>
    <p:sldLayoutId id="2147483786" r:id="rId8"/>
    <p:sldLayoutId id="2147483785" r:id="rId9"/>
    <p:sldLayoutId id="2147483788" r:id="rId10"/>
    <p:sldLayoutId id="2147483789" r:id="rId11"/>
    <p:sldLayoutId id="2147483780" r:id="rId12"/>
  </p:sldLayoutIdLst>
  <p:transition spd="med"/>
  <p:txStyles>
    <p:titleStyle>
      <a:lvl1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3987" marR="0" indent="-173987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50959" marR="0" indent="-202984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39531" marR="0" indent="-243581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24980" marR="0" indent="-281055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72956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020931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68905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716881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64856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3.sv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17.sv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1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1.png"/><Relationship Id="rId3" Type="http://schemas.openxmlformats.org/officeDocument/2006/relationships/image" Target="../media/image37.svg"/><Relationship Id="rId7" Type="http://schemas.openxmlformats.org/officeDocument/2006/relationships/image" Target="../media/image43.svg"/><Relationship Id="rId12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72911" y="4155437"/>
            <a:ext cx="3704896" cy="14254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463508"/>
            <a:ext cx="8663940" cy="42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818D44F-04FB-AEB4-F7DF-419303947DC8}"/>
              </a:ext>
            </a:extLst>
          </p:cNvPr>
          <p:cNvGrpSpPr/>
          <p:nvPr/>
        </p:nvGrpSpPr>
        <p:grpSpPr>
          <a:xfrm>
            <a:off x="1783224" y="1206814"/>
            <a:ext cx="5704552" cy="2806073"/>
            <a:chOff x="1783224" y="1176581"/>
            <a:chExt cx="5704552" cy="2806073"/>
          </a:xfrm>
        </p:grpSpPr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xmlns="" id="{D61684BA-8E93-8FD7-3C79-FA7A7CB9C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783224" y="1176581"/>
              <a:ext cx="5704552" cy="2011463"/>
            </a:xfrm>
            <a:prstGeom prst="rect">
              <a:avLst/>
            </a:prstGeom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xmlns="" id="{10E73023-7142-2294-3AD9-9530F3E2F72B}"/>
                </a:ext>
              </a:extLst>
            </p:cNvPr>
            <p:cNvCxnSpPr/>
            <p:nvPr/>
          </p:nvCxnSpPr>
          <p:spPr>
            <a:xfrm>
              <a:off x="2757322" y="2909134"/>
              <a:ext cx="0" cy="688447"/>
            </a:xfrm>
            <a:prstGeom prst="line">
              <a:avLst/>
            </a:prstGeom>
            <a:noFill/>
            <a:ln w="28575" cap="flat">
              <a:solidFill>
                <a:srgbClr val="F8875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xmlns="" id="{67A382B2-013A-DE5F-C5CB-55EC19DD4E53}"/>
                </a:ext>
              </a:extLst>
            </p:cNvPr>
            <p:cNvCxnSpPr/>
            <p:nvPr/>
          </p:nvCxnSpPr>
          <p:spPr>
            <a:xfrm>
              <a:off x="2757322" y="3597581"/>
              <a:ext cx="2676120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F0225B5B-EDA7-10CE-91FB-6E720884BDA4}"/>
                </a:ext>
              </a:extLst>
            </p:cNvPr>
            <p:cNvSpPr/>
            <p:nvPr/>
          </p:nvSpPr>
          <p:spPr>
            <a:xfrm>
              <a:off x="2695537" y="3535797"/>
              <a:ext cx="123568" cy="123568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xmlns="" id="{FD16E5E1-F276-9874-E099-645896FB1E79}"/>
                </a:ext>
              </a:extLst>
            </p:cNvPr>
            <p:cNvSpPr txBox="1"/>
            <p:nvPr/>
          </p:nvSpPr>
          <p:spPr>
            <a:xfrm>
              <a:off x="5433441" y="3151659"/>
              <a:ext cx="1515799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4800" b="0" i="0" u="none" strike="noStrike" cap="none" spc="0" normalizeH="0" baseline="0" dirty="0">
                  <a:ln>
                    <a:noFill/>
                  </a:ln>
                  <a:solidFill>
                    <a:srgbClr val="F88751"/>
                  </a:solidFill>
                  <a:effectLst/>
                  <a:uFillTx/>
                  <a:latin typeface="Aptos Black" panose="020B0004020202020204" pitchFamily="34" charset="0"/>
                  <a:sym typeface="Calibri"/>
                </a:rPr>
                <a:t>2025</a:t>
              </a:r>
              <a:endParaRPr kumimoji="0" lang="es-CO" sz="4800" b="0" i="0" u="none" strike="noStrike" cap="none" spc="0" normalizeH="0" baseline="0" dirty="0">
                <a:ln>
                  <a:noFill/>
                </a:ln>
                <a:solidFill>
                  <a:srgbClr val="F88751"/>
                </a:solidFill>
                <a:effectLst/>
                <a:uFillTx/>
                <a:latin typeface="Aptos Black" panose="020B0004020202020204" pitchFamily="34" charset="0"/>
                <a:sym typeface="Calibri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607" y="1351"/>
            <a:ext cx="1161834" cy="114368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54467"/>
            <a:ext cx="9271000" cy="222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90" y="685800"/>
            <a:ext cx="3133725" cy="36480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3490"/>
            <a:ext cx="9271000" cy="22269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287" y="1728787"/>
            <a:ext cx="1817977" cy="117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279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xmlns="" id="{0F41F651-22A4-7EAF-AAA6-3748DA30A56A}"/>
              </a:ext>
            </a:extLst>
          </p:cNvPr>
          <p:cNvSpPr/>
          <p:nvPr/>
        </p:nvSpPr>
        <p:spPr>
          <a:xfrm>
            <a:off x="4895119" y="4317141"/>
            <a:ext cx="4143633" cy="637771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xmlns="" id="{88D7CAAD-FD26-492B-2BF6-333A1D5FC228}"/>
              </a:ext>
            </a:extLst>
          </p:cNvPr>
          <p:cNvSpPr/>
          <p:nvPr/>
        </p:nvSpPr>
        <p:spPr>
          <a:xfrm>
            <a:off x="4895120" y="3300160"/>
            <a:ext cx="4176000" cy="89232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xmlns="" id="{755CAB6A-C643-7944-A41E-38C491386EE9}"/>
              </a:ext>
            </a:extLst>
          </p:cNvPr>
          <p:cNvSpPr/>
          <p:nvPr/>
        </p:nvSpPr>
        <p:spPr>
          <a:xfrm>
            <a:off x="4895120" y="2020223"/>
            <a:ext cx="4176000" cy="126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xmlns="" id="{32401ED9-AA29-9E4A-4861-472D7EBFF5DE}"/>
              </a:ext>
            </a:extLst>
          </p:cNvPr>
          <p:cNvSpPr/>
          <p:nvPr/>
        </p:nvSpPr>
        <p:spPr>
          <a:xfrm>
            <a:off x="776710" y="4202336"/>
            <a:ext cx="3343386" cy="46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xmlns="" id="{A143BAA4-6134-63EA-EC12-FBF88057B4CA}"/>
              </a:ext>
            </a:extLst>
          </p:cNvPr>
          <p:cNvSpPr/>
          <p:nvPr/>
        </p:nvSpPr>
        <p:spPr>
          <a:xfrm>
            <a:off x="776710" y="3356913"/>
            <a:ext cx="3343386" cy="72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xmlns="" id="{BD4321D3-C2A9-6E5D-F061-586BF0A4E6AE}"/>
              </a:ext>
            </a:extLst>
          </p:cNvPr>
          <p:cNvSpPr/>
          <p:nvPr/>
        </p:nvSpPr>
        <p:spPr>
          <a:xfrm>
            <a:off x="776710" y="2186038"/>
            <a:ext cx="3343386" cy="1044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2037702F-1495-7B68-2073-1B8672DF4BE4}"/>
              </a:ext>
            </a:extLst>
          </p:cNvPr>
          <p:cNvGrpSpPr/>
          <p:nvPr/>
        </p:nvGrpSpPr>
        <p:grpSpPr>
          <a:xfrm>
            <a:off x="1945956" y="812298"/>
            <a:ext cx="5379088" cy="755215"/>
            <a:chOff x="1938245" y="1532521"/>
            <a:chExt cx="5379088" cy="755215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xmlns="" id="{2D38696C-B360-5083-52FD-61BC322E8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938245" y="1532521"/>
              <a:ext cx="755215" cy="755215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CDC795B7-07A6-8893-9527-37CD33F2FD55}"/>
                </a:ext>
              </a:extLst>
            </p:cNvPr>
            <p:cNvSpPr txBox="1"/>
            <p:nvPr/>
          </p:nvSpPr>
          <p:spPr>
            <a:xfrm>
              <a:off x="2670580" y="1552049"/>
              <a:ext cx="4646753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USUARIOS Y CIUDADANOS</a:t>
              </a:r>
            </a:p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ASESORÍAS DICIEMBRE 2024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88959888-DC92-E05A-FF75-96BC6E852C9A}"/>
              </a:ext>
            </a:extLst>
          </p:cNvPr>
          <p:cNvSpPr txBox="1"/>
          <p:nvPr/>
        </p:nvSpPr>
        <p:spPr>
          <a:xfrm>
            <a:off x="1830025" y="1567512"/>
            <a:ext cx="564404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En </a:t>
            </a:r>
            <a:r>
              <a:rPr lang="es-CO" sz="1600" b="1" dirty="0">
                <a:solidFill>
                  <a:srgbClr val="EBAF04"/>
                </a:solidFill>
                <a:latin typeface="Aptos" panose="020B0004020202020204" pitchFamily="34" charset="0"/>
              </a:rPr>
              <a:t>abril del 2025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atendimos </a:t>
            </a:r>
            <a:r>
              <a:rPr lang="es-CO" sz="1600" b="1" dirty="0">
                <a:solidFill>
                  <a:srgbClr val="29ABE2"/>
                </a:solidFill>
                <a:latin typeface="Aptos Black" panose="020B0004020202020204" pitchFamily="34" charset="0"/>
              </a:rPr>
              <a:t>2.880 requerimientos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FF44D868-DFA3-2E5A-6182-7546068B2023}"/>
              </a:ext>
            </a:extLst>
          </p:cNvPr>
          <p:cNvSpPr txBox="1"/>
          <p:nvPr/>
        </p:nvSpPr>
        <p:spPr>
          <a:xfrm>
            <a:off x="1034746" y="2329372"/>
            <a:ext cx="3296606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1.875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Peticiones, Quejas, Reclamos, Sugerencias y Denuncias - PQRSD y Comunicaciones.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397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Asesorías por el canal presencial. 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235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Atenciones telefónicas.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852D49FE-B876-3582-BE07-8355BFED6459}"/>
              </a:ext>
            </a:extLst>
          </p:cNvPr>
          <p:cNvSpPr txBox="1"/>
          <p:nvPr/>
        </p:nvSpPr>
        <p:spPr>
          <a:xfrm>
            <a:off x="5059239" y="2214277"/>
            <a:ext cx="3823079" cy="27597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102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 Asesorías de Primer Nivel.</a:t>
            </a:r>
          </a:p>
          <a:p>
            <a:pPr>
              <a:lnSpc>
                <a:spcPts val="1600"/>
              </a:lnSpc>
            </a:pP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Estas atenciones son clasificadas como peticiones incompletas, remisiones por competencia, peticiones irrespetuosas y /o anónimas.</a:t>
            </a:r>
          </a:p>
          <a:p>
            <a:pPr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</a:p>
          <a:p>
            <a:pPr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10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   Asesorías por Chat.</a:t>
            </a:r>
          </a:p>
          <a:p>
            <a:pPr lvl="0">
              <a:lnSpc>
                <a:spcPts val="1600"/>
              </a:lnSpc>
            </a:pP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  </a:t>
            </a: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184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 Asesorías WhatsApp</a:t>
            </a:r>
          </a:p>
          <a:p>
            <a:pPr>
              <a:lnSpc>
                <a:spcPts val="1600"/>
              </a:lnSpc>
            </a:pP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77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Atenciones en Ferias de Servicio al Ciudadano.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33A9159B-FB2E-7DAD-A4F8-EE33F2E7C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1817" y="2110223"/>
            <a:ext cx="540000" cy="5400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xmlns="" id="{C504BA39-623C-EE99-934E-F477ADA6E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1817" y="3379769"/>
            <a:ext cx="540000" cy="540000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xmlns="" id="{F6AB439B-28DF-49F9-33B9-4ABCD9B03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1817" y="4155813"/>
            <a:ext cx="540000" cy="540000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xmlns="" id="{89473FDA-9680-FCCA-33DD-46774ACC06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521137" y="1972969"/>
            <a:ext cx="540000" cy="540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xmlns="" id="{712D8E14-9B13-D0DC-E8B7-DBFE1FAD2D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531914" y="3378020"/>
            <a:ext cx="540000" cy="540000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xmlns="" id="{36538A70-9731-BD0B-8B92-2E796FBACD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495471" y="4212419"/>
            <a:ext cx="540000" cy="54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06429" y="112302"/>
            <a:ext cx="700400" cy="6678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025340"/>
            <a:ext cx="9270999" cy="22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54B6A8-1C2D-3073-064F-297AD686C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CA0A5293-1F1C-94AA-2B90-DB44A053B16C}"/>
              </a:ext>
            </a:extLst>
          </p:cNvPr>
          <p:cNvSpPr txBox="1"/>
          <p:nvPr/>
        </p:nvSpPr>
        <p:spPr>
          <a:xfrm>
            <a:off x="1813477" y="1567512"/>
            <a:ext cx="564404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Las temáticas más consultadas por los ciudadanos fueron: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1C2394B2-A304-0DCA-B2C6-AFA4374C1752}"/>
              </a:ext>
            </a:extLst>
          </p:cNvPr>
          <p:cNvGrpSpPr/>
          <p:nvPr/>
        </p:nvGrpSpPr>
        <p:grpSpPr>
          <a:xfrm>
            <a:off x="2187823" y="2177103"/>
            <a:ext cx="4870245" cy="2588756"/>
            <a:chOff x="506709" y="2056303"/>
            <a:chExt cx="4870245" cy="2588756"/>
          </a:xfrm>
        </p:grpSpPr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xmlns="" id="{C5517C25-BD1F-7413-5313-81D881625D96}"/>
                </a:ext>
              </a:extLst>
            </p:cNvPr>
            <p:cNvSpPr/>
            <p:nvPr/>
          </p:nvSpPr>
          <p:spPr>
            <a:xfrm>
              <a:off x="776710" y="3605668"/>
              <a:ext cx="4600243" cy="1039391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xmlns="" id="{8F681854-84B8-A098-8731-4ACB46B5699E}"/>
                </a:ext>
              </a:extLst>
            </p:cNvPr>
            <p:cNvSpPr/>
            <p:nvPr/>
          </p:nvSpPr>
          <p:spPr>
            <a:xfrm>
              <a:off x="776710" y="2809297"/>
              <a:ext cx="4600244" cy="738819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xmlns="" id="{2DCE4FD1-671B-2D04-12D8-34BFDE576254}"/>
                </a:ext>
              </a:extLst>
            </p:cNvPr>
            <p:cNvSpPr/>
            <p:nvPr/>
          </p:nvSpPr>
          <p:spPr>
            <a:xfrm>
              <a:off x="776709" y="2056303"/>
              <a:ext cx="4600244" cy="684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xmlns="" id="{3CD4865A-A88A-DE2B-A30B-ABF7F6B75CA8}"/>
                </a:ext>
              </a:extLst>
            </p:cNvPr>
            <p:cNvSpPr txBox="1"/>
            <p:nvPr/>
          </p:nvSpPr>
          <p:spPr>
            <a:xfrm>
              <a:off x="1071817" y="2335541"/>
              <a:ext cx="4079089" cy="2144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37%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Oferta misional.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32%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Estructuración y cofinanciación de proyectos.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31%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Otros trámites (Comercialización, Distritos de Riego, Asociatividad, tramites administrativos, Asistencia Técnica).</a:t>
              </a:r>
            </a:p>
          </p:txBody>
        </p:sp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xmlns="" id="{DA48BA6E-71C5-3D07-7FF6-C73D62E0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6709" y="2109989"/>
              <a:ext cx="540000" cy="540000"/>
            </a:xfrm>
            <a:prstGeom prst="rect">
              <a:avLst/>
            </a:prstGeom>
          </p:spPr>
        </p:pic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xmlns="" id="{7FF7C9CC-F020-0901-05DB-573C13656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31817" y="2848808"/>
              <a:ext cx="540000" cy="540000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xmlns="" id="{5B37865B-01BB-CC28-258D-64235DC98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31817" y="3587394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3DC4138A-9388-6441-7F19-C6D359F0E5CF}"/>
              </a:ext>
            </a:extLst>
          </p:cNvPr>
          <p:cNvGrpSpPr/>
          <p:nvPr/>
        </p:nvGrpSpPr>
        <p:grpSpPr>
          <a:xfrm>
            <a:off x="2597216" y="786324"/>
            <a:ext cx="4076568" cy="756000"/>
            <a:chOff x="1964120" y="786324"/>
            <a:chExt cx="4076568" cy="756000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74C404D9-D230-A0F0-370F-562CE2D56D13}"/>
                </a:ext>
              </a:extLst>
            </p:cNvPr>
            <p:cNvSpPr txBox="1"/>
            <p:nvPr/>
          </p:nvSpPr>
          <p:spPr>
            <a:xfrm>
              <a:off x="2678291" y="977759"/>
              <a:ext cx="3362397" cy="415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DATOS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RELEVANTES</a:t>
              </a:r>
            </a:p>
          </p:txBody>
        </p:sp>
        <p:pic>
          <p:nvPicPr>
            <p:cNvPr id="4" name="Gráfico 3">
              <a:extLst>
                <a:ext uri="{FF2B5EF4-FFF2-40B4-BE49-F238E27FC236}">
                  <a16:creationId xmlns:a16="http://schemas.microsoft.com/office/drawing/2014/main" xmlns="" id="{C658DD57-70D0-8173-6782-C742F85D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964120" y="786324"/>
              <a:ext cx="756000" cy="756000"/>
            </a:xfrm>
            <a:prstGeom prst="rect">
              <a:avLst/>
            </a:prstGeom>
          </p:spPr>
        </p:pic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2075" y="135652"/>
            <a:ext cx="700400" cy="6678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076739"/>
            <a:ext cx="9271000" cy="2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38B740-2A79-2747-3374-9C9BCCDE7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B13C9DCE-7992-B58F-ED1D-445D83D6A2FE}"/>
              </a:ext>
            </a:extLst>
          </p:cNvPr>
          <p:cNvSpPr txBox="1"/>
          <p:nvPr/>
        </p:nvSpPr>
        <p:spPr>
          <a:xfrm>
            <a:off x="1648095" y="1567512"/>
            <a:ext cx="597481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Los grupos de interés que solicitaron asesorías son los siguientes: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64A67D70-4140-8B41-3D89-053AB6DBD00E}"/>
              </a:ext>
            </a:extLst>
          </p:cNvPr>
          <p:cNvGrpSpPr/>
          <p:nvPr/>
        </p:nvGrpSpPr>
        <p:grpSpPr>
          <a:xfrm>
            <a:off x="3192942" y="787270"/>
            <a:ext cx="2885116" cy="756000"/>
            <a:chOff x="3192942" y="787270"/>
            <a:chExt cx="2885116" cy="756000"/>
          </a:xfrm>
        </p:grpSpPr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xmlns="" id="{FCFCD120-B473-8B8C-4BDA-D207486B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192942" y="787270"/>
              <a:ext cx="756000" cy="7560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3C76AE25-77CA-98A1-2263-DEEF8C7E5965}"/>
                </a:ext>
              </a:extLst>
            </p:cNvPr>
            <p:cNvSpPr txBox="1"/>
            <p:nvPr/>
          </p:nvSpPr>
          <p:spPr>
            <a:xfrm>
              <a:off x="3948942" y="949822"/>
              <a:ext cx="2129116" cy="415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POBLACIÓN</a:t>
              </a:r>
              <a:endParaRPr lang="es-CO" sz="2600" dirty="0">
                <a:solidFill>
                  <a:srgbClr val="707070"/>
                </a:solidFill>
                <a:latin typeface="Aptos Black" panose="020B0004020202020204" pitchFamily="34" charset="0"/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xmlns="" id="{CD967FFE-5BFD-D12F-8738-A3B27BE7CD7D}"/>
              </a:ext>
            </a:extLst>
          </p:cNvPr>
          <p:cNvGrpSpPr/>
          <p:nvPr/>
        </p:nvGrpSpPr>
        <p:grpSpPr>
          <a:xfrm>
            <a:off x="1764462" y="2114444"/>
            <a:ext cx="5742076" cy="2638983"/>
            <a:chOff x="2187824" y="2324674"/>
            <a:chExt cx="5742076" cy="2409592"/>
          </a:xfrm>
        </p:grpSpPr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xmlns="" id="{3E734384-1C21-56E0-777A-0EEFB8E62699}"/>
                </a:ext>
              </a:extLst>
            </p:cNvPr>
            <p:cNvSpPr/>
            <p:nvPr/>
          </p:nvSpPr>
          <p:spPr>
            <a:xfrm>
              <a:off x="2412516" y="4173715"/>
              <a:ext cx="5492277" cy="468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xmlns="" id="{58B672D8-A081-058D-F6E6-475904384545}"/>
                </a:ext>
              </a:extLst>
            </p:cNvPr>
            <p:cNvSpPr/>
            <p:nvPr/>
          </p:nvSpPr>
          <p:spPr>
            <a:xfrm>
              <a:off x="2412516" y="3558267"/>
              <a:ext cx="5492278" cy="468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xmlns="" id="{80DB0768-E4E0-77BF-9DC3-99CA5A715EF6}"/>
                </a:ext>
              </a:extLst>
            </p:cNvPr>
            <p:cNvSpPr/>
            <p:nvPr/>
          </p:nvSpPr>
          <p:spPr>
            <a:xfrm>
              <a:off x="2482931" y="2940317"/>
              <a:ext cx="5421863" cy="468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xmlns="" id="{0586C8F4-AA06-4EB6-C6B5-76184466AB98}"/>
                </a:ext>
              </a:extLst>
            </p:cNvPr>
            <p:cNvSpPr/>
            <p:nvPr/>
          </p:nvSpPr>
          <p:spPr>
            <a:xfrm>
              <a:off x="2482931" y="2331007"/>
              <a:ext cx="5446969" cy="468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xmlns="" id="{08A966B6-7B1F-2A38-0489-62E51DEAC43F}"/>
                </a:ext>
              </a:extLst>
            </p:cNvPr>
            <p:cNvSpPr txBox="1"/>
            <p:nvPr/>
          </p:nvSpPr>
          <p:spPr>
            <a:xfrm>
              <a:off x="2752930" y="2589121"/>
              <a:ext cx="5176970" cy="2145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47%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Asociaciones de usuarios.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44%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Personas naturales.</a:t>
              </a: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MX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7%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Otros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.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MX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MX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2%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Organización social, comunitaria y productiva.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xmlns="" id="{46E03194-C73E-E990-231A-B42D09126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212931" y="2324674"/>
              <a:ext cx="540000" cy="54000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xmlns="" id="{EFCD8D01-E2A7-8225-73D3-C3C683496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212931" y="2900674"/>
              <a:ext cx="540000" cy="540000"/>
            </a:xfrm>
            <a:prstGeom prst="rect">
              <a:avLst/>
            </a:prstGeom>
          </p:spPr>
        </p:pic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xmlns="" id="{9D238710-70AD-E292-63FB-BE5FCA51F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187824" y="3521114"/>
              <a:ext cx="540000" cy="540000"/>
            </a:xfrm>
            <a:prstGeom prst="rect">
              <a:avLst/>
            </a:prstGeom>
          </p:spPr>
        </p:pic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xmlns="" id="{A11365F0-59E2-EA34-5596-FA3B42B3E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2200378" y="4144223"/>
              <a:ext cx="540000" cy="540000"/>
            </a:xfrm>
            <a:prstGeom prst="rect">
              <a:avLst/>
            </a:prstGeom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6429" y="112302"/>
            <a:ext cx="700400" cy="6678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078926"/>
            <a:ext cx="9271000" cy="2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05951E-DBB2-472A-207C-3E8A97370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D7D0039A-A02C-F4A3-C18D-7F96E4E68CD5}"/>
              </a:ext>
            </a:extLst>
          </p:cNvPr>
          <p:cNvSpPr/>
          <p:nvPr/>
        </p:nvSpPr>
        <p:spPr>
          <a:xfrm>
            <a:off x="7067294" y="1526420"/>
            <a:ext cx="2112528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3066F2FC-398A-8D75-B412-59943F1EC447}"/>
              </a:ext>
            </a:extLst>
          </p:cNvPr>
          <p:cNvSpPr/>
          <p:nvPr/>
        </p:nvSpPr>
        <p:spPr>
          <a:xfrm>
            <a:off x="4978001" y="1549526"/>
            <a:ext cx="2007682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xmlns="" id="{98B9ACA8-99B0-E8D6-5D9D-6692F7614EF7}"/>
              </a:ext>
            </a:extLst>
          </p:cNvPr>
          <p:cNvSpPr/>
          <p:nvPr/>
        </p:nvSpPr>
        <p:spPr>
          <a:xfrm>
            <a:off x="2629084" y="1549526"/>
            <a:ext cx="2236388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52807FE0-2426-51BB-44F1-1144F07BDFEF}"/>
              </a:ext>
            </a:extLst>
          </p:cNvPr>
          <p:cNvSpPr/>
          <p:nvPr/>
        </p:nvSpPr>
        <p:spPr>
          <a:xfrm>
            <a:off x="133848" y="1549526"/>
            <a:ext cx="2367839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1876BA6A-4000-0FC9-C7B6-0706163F2756}"/>
              </a:ext>
            </a:extLst>
          </p:cNvPr>
          <p:cNvGrpSpPr/>
          <p:nvPr/>
        </p:nvGrpSpPr>
        <p:grpSpPr>
          <a:xfrm>
            <a:off x="2397846" y="770420"/>
            <a:ext cx="4475308" cy="779106"/>
            <a:chOff x="3192942" y="770420"/>
            <a:chExt cx="4475308" cy="779106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B4125AC9-A930-4818-B817-808E41EE98C3}"/>
                </a:ext>
              </a:extLst>
            </p:cNvPr>
            <p:cNvSpPr txBox="1"/>
            <p:nvPr/>
          </p:nvSpPr>
          <p:spPr>
            <a:xfrm>
              <a:off x="3948942" y="826251"/>
              <a:ext cx="3719308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CARACTERIZACIÓN DE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NUESTROS USUARIOS</a:t>
              </a:r>
            </a:p>
          </p:txBody>
        </p:sp>
        <p:pic>
          <p:nvPicPr>
            <p:cNvPr id="2" name="Gráfico 1">
              <a:extLst>
                <a:ext uri="{FF2B5EF4-FFF2-40B4-BE49-F238E27FC236}">
                  <a16:creationId xmlns:a16="http://schemas.microsoft.com/office/drawing/2014/main" xmlns="" id="{FF9D9707-F866-7701-25DF-F54C59E04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192942" y="770420"/>
              <a:ext cx="756000" cy="756000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D5BE1F0F-5184-ACE1-80EF-FED4F5A41A07}"/>
              </a:ext>
            </a:extLst>
          </p:cNvPr>
          <p:cNvGrpSpPr/>
          <p:nvPr/>
        </p:nvGrpSpPr>
        <p:grpSpPr>
          <a:xfrm>
            <a:off x="268521" y="1738398"/>
            <a:ext cx="2460272" cy="2698898"/>
            <a:chOff x="212231" y="1867899"/>
            <a:chExt cx="2336198" cy="3488135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xmlns="" id="{9BF4FFB6-82A7-C5C1-EF2E-1C47EE7370AE}"/>
                </a:ext>
              </a:extLst>
            </p:cNvPr>
            <p:cNvSpPr txBox="1"/>
            <p:nvPr/>
          </p:nvSpPr>
          <p:spPr>
            <a:xfrm>
              <a:off x="265594" y="2319651"/>
              <a:ext cx="2282835" cy="30363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endParaRPr lang="es-ES" sz="1600" dirty="0" smtClean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endParaRPr lang="es-ES" sz="1600" dirty="0" smtClean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   67%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</a:p>
            <a:p>
              <a:pPr lvl="0">
                <a:lnSpc>
                  <a:spcPts val="1600"/>
                </a:lnSpc>
              </a:pP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    Adultez</a:t>
              </a:r>
            </a:p>
            <a:p>
              <a:pPr lvl="0">
                <a:lnSpc>
                  <a:spcPts val="1600"/>
                </a:lnSpc>
              </a:pP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2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7</a:t>
              </a: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 smtClean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   </a:t>
              </a: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Vejez</a:t>
              </a: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MX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6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/>
              </a:r>
              <a:b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</a:b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    Juventud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xmlns="" id="{FA895383-A7A2-C752-CC55-FF9FFAB91F1B}"/>
                </a:ext>
              </a:extLst>
            </p:cNvPr>
            <p:cNvGrpSpPr/>
            <p:nvPr/>
          </p:nvGrpSpPr>
          <p:grpSpPr>
            <a:xfrm>
              <a:off x="212231" y="1867899"/>
              <a:ext cx="1821183" cy="646155"/>
              <a:chOff x="-37699" y="1867899"/>
              <a:chExt cx="1821183" cy="646155"/>
            </a:xfrm>
          </p:grpSpPr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xmlns="" id="{693B2B95-2D49-A4AA-262B-F5757715D868}"/>
                  </a:ext>
                </a:extLst>
              </p:cNvPr>
              <p:cNvSpPr txBox="1"/>
              <p:nvPr/>
            </p:nvSpPr>
            <p:spPr>
              <a:xfrm>
                <a:off x="500369" y="1945304"/>
                <a:ext cx="1283115" cy="522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RANGO</a:t>
                </a:r>
              </a:p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DE EDAD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20" name="Gráfico 19">
                <a:extLst>
                  <a:ext uri="{FF2B5EF4-FFF2-40B4-BE49-F238E27FC236}">
                    <a16:creationId xmlns:a16="http://schemas.microsoft.com/office/drawing/2014/main" xmlns="" id="{FC4EAC51-735F-7310-15B0-24706F7B8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-37699" y="1867899"/>
                <a:ext cx="575239" cy="646155"/>
              </a:xfrm>
              <a:prstGeom prst="rect">
                <a:avLst/>
              </a:prstGeom>
            </p:spPr>
          </p:pic>
        </p:grp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xmlns="" id="{DB604614-A628-73CC-09C2-486EABA1A31B}"/>
              </a:ext>
            </a:extLst>
          </p:cNvPr>
          <p:cNvGrpSpPr/>
          <p:nvPr/>
        </p:nvGrpSpPr>
        <p:grpSpPr>
          <a:xfrm>
            <a:off x="2750351" y="1712722"/>
            <a:ext cx="2242518" cy="2671743"/>
            <a:chOff x="2818240" y="1664751"/>
            <a:chExt cx="2242518" cy="2671743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BF9AA601-0F44-E88D-E65B-79DBEF30853A}"/>
                </a:ext>
              </a:extLst>
            </p:cNvPr>
            <p:cNvSpPr txBox="1"/>
            <p:nvPr/>
          </p:nvSpPr>
          <p:spPr>
            <a:xfrm>
              <a:off x="2965233" y="2192317"/>
              <a:ext cx="2095525" cy="2144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endPara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43%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  Básica</a:t>
              </a: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39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MX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MX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Superior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17</a:t>
              </a: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endParaRPr lang="es-CO" sz="1600" dirty="0" smtClean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Media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xmlns="" id="{E04A16A6-0E7A-1D7A-2CA1-1EFE6D43DA95}"/>
                </a:ext>
              </a:extLst>
            </p:cNvPr>
            <p:cNvGrpSpPr/>
            <p:nvPr/>
          </p:nvGrpSpPr>
          <p:grpSpPr>
            <a:xfrm>
              <a:off x="2818240" y="1664751"/>
              <a:ext cx="2146039" cy="594917"/>
              <a:chOff x="2797376" y="1664751"/>
              <a:chExt cx="2146039" cy="594917"/>
            </a:xfrm>
          </p:grpSpPr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xmlns="" id="{E21F3F45-8F0D-69B5-E0F1-B4FED974F2C0}"/>
                  </a:ext>
                </a:extLst>
              </p:cNvPr>
              <p:cNvSpPr txBox="1"/>
              <p:nvPr/>
            </p:nvSpPr>
            <p:spPr>
              <a:xfrm>
                <a:off x="3319230" y="1741460"/>
                <a:ext cx="1624185" cy="5182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NIVEL EDUCATIVO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26" name="Gráfico 25">
                <a:extLst>
                  <a:ext uri="{FF2B5EF4-FFF2-40B4-BE49-F238E27FC236}">
                    <a16:creationId xmlns:a16="http://schemas.microsoft.com/office/drawing/2014/main" xmlns="" id="{393D12C6-4B02-FA88-4015-C868D333B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2797376" y="1664751"/>
                <a:ext cx="540000" cy="540000"/>
              </a:xfrm>
              <a:prstGeom prst="rect">
                <a:avLst/>
              </a:prstGeom>
            </p:spPr>
          </p:pic>
        </p:grp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D363D659-B234-1DDA-C856-50B8B8931FA4}"/>
              </a:ext>
            </a:extLst>
          </p:cNvPr>
          <p:cNvGrpSpPr/>
          <p:nvPr/>
        </p:nvGrpSpPr>
        <p:grpSpPr>
          <a:xfrm>
            <a:off x="5055384" y="1719587"/>
            <a:ext cx="1930299" cy="2733857"/>
            <a:chOff x="5075192" y="1583798"/>
            <a:chExt cx="1930299" cy="2733857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xmlns="" id="{1C0482C7-680D-B5CA-371B-804B57EFD55C}"/>
                </a:ext>
              </a:extLst>
            </p:cNvPr>
            <p:cNvSpPr txBox="1"/>
            <p:nvPr/>
          </p:nvSpPr>
          <p:spPr>
            <a:xfrm>
              <a:off x="5279084" y="2378663"/>
              <a:ext cx="1726407" cy="1938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endPara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61</a:t>
              </a: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MX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Masculino.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38%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Femenino.</a:t>
              </a: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1%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</a:p>
            <a:p>
              <a:pPr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No aplica.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xmlns="" id="{9973C332-797A-C989-DBAF-9DAE8C4F9387}"/>
                </a:ext>
              </a:extLst>
            </p:cNvPr>
            <p:cNvGrpSpPr/>
            <p:nvPr/>
          </p:nvGrpSpPr>
          <p:grpSpPr>
            <a:xfrm>
              <a:off x="5075192" y="1583798"/>
              <a:ext cx="1739159" cy="540000"/>
              <a:chOff x="4990460" y="1583798"/>
              <a:chExt cx="1739159" cy="540000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xmlns="" id="{D43CD39E-DDF2-B7D5-E67B-8B2758BDB074}"/>
                  </a:ext>
                </a:extLst>
              </p:cNvPr>
              <p:cNvSpPr txBox="1"/>
              <p:nvPr/>
            </p:nvSpPr>
            <p:spPr>
              <a:xfrm>
                <a:off x="5512139" y="1770716"/>
                <a:ext cx="1217480" cy="3172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GÉNERO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35" name="Gráfico 34">
                <a:extLst>
                  <a:ext uri="{FF2B5EF4-FFF2-40B4-BE49-F238E27FC236}">
                    <a16:creationId xmlns:a16="http://schemas.microsoft.com/office/drawing/2014/main" xmlns="" id="{F82F91EE-925B-0B91-0C65-C930A00F5A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4990460" y="1583798"/>
                <a:ext cx="540000" cy="540000"/>
              </a:xfrm>
              <a:prstGeom prst="rect">
                <a:avLst/>
              </a:prstGeom>
            </p:spPr>
          </p:pic>
        </p:grp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C26827C2-92E1-61AF-02B8-346701893647}"/>
              </a:ext>
            </a:extLst>
          </p:cNvPr>
          <p:cNvSpPr txBox="1"/>
          <p:nvPr/>
        </p:nvSpPr>
        <p:spPr>
          <a:xfrm>
            <a:off x="7306057" y="2517887"/>
            <a:ext cx="2067905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endParaRPr lang="es-CO" sz="3200" dirty="0" smtClean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67</a:t>
            </a: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b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</a:br>
            <a:r>
              <a:rPr lang="es-MX" sz="1600" dirty="0">
                <a:solidFill>
                  <a:srgbClr val="707070"/>
                </a:solidFill>
                <a:latin typeface="Aptos" panose="020B0004020202020204" pitchFamily="34" charset="0"/>
              </a:rPr>
              <a:t>Con acceso.</a:t>
            </a: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19%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 </a:t>
            </a:r>
            <a:b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</a:b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Sin acceso.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14%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</a:p>
          <a:p>
            <a:pPr>
              <a:lnSpc>
                <a:spcPts val="1600"/>
              </a:lnSpc>
            </a:pP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No reportó.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xmlns="" id="{C03BAAB7-B3DC-C4EE-A9A8-A0859E6D06FE}"/>
              </a:ext>
            </a:extLst>
          </p:cNvPr>
          <p:cNvGrpSpPr/>
          <p:nvPr/>
        </p:nvGrpSpPr>
        <p:grpSpPr>
          <a:xfrm>
            <a:off x="7132063" y="1695156"/>
            <a:ext cx="2240347" cy="557945"/>
            <a:chOff x="7015548" y="1652930"/>
            <a:chExt cx="2240347" cy="557945"/>
          </a:xfrm>
        </p:grpSpPr>
        <p:pic>
          <p:nvPicPr>
            <p:cNvPr id="46" name="Gráfico 45">
              <a:extLst>
                <a:ext uri="{FF2B5EF4-FFF2-40B4-BE49-F238E27FC236}">
                  <a16:creationId xmlns:a16="http://schemas.microsoft.com/office/drawing/2014/main" xmlns="" id="{7A49BCD9-F86E-0D0F-DC84-D8A2798F5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7015548" y="1652930"/>
              <a:ext cx="540000" cy="540000"/>
            </a:xfrm>
            <a:prstGeom prst="rect">
              <a:avLst/>
            </a:prstGeom>
          </p:spPr>
        </p:pic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xmlns="" id="{C01543B8-E844-B420-A9A2-44FB5821F3A3}"/>
                </a:ext>
              </a:extLst>
            </p:cNvPr>
            <p:cNvSpPr txBox="1"/>
            <p:nvPr/>
          </p:nvSpPr>
          <p:spPr>
            <a:xfrm>
              <a:off x="7620317" y="1688424"/>
              <a:ext cx="1635578" cy="522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MX" sz="20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ACCESO A INTERNET</a:t>
              </a:r>
              <a:endParaRPr lang="es-CO" sz="20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7895" y="59607"/>
            <a:ext cx="700400" cy="66785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36017" y="5046351"/>
            <a:ext cx="9307017" cy="2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364BBD-0845-6D95-188C-D22C52F84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B6DB39C3-546A-F39B-283F-4FE0D984E546}"/>
              </a:ext>
            </a:extLst>
          </p:cNvPr>
          <p:cNvSpPr/>
          <p:nvPr/>
        </p:nvSpPr>
        <p:spPr>
          <a:xfrm>
            <a:off x="2638282" y="1983044"/>
            <a:ext cx="3994437" cy="288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1630B98A-8B31-26F5-35D6-E117C4C5A68E}"/>
              </a:ext>
            </a:extLst>
          </p:cNvPr>
          <p:cNvGrpSpPr/>
          <p:nvPr/>
        </p:nvGrpSpPr>
        <p:grpSpPr>
          <a:xfrm>
            <a:off x="2436682" y="874160"/>
            <a:ext cx="4397636" cy="1031051"/>
            <a:chOff x="3192942" y="874160"/>
            <a:chExt cx="4397636" cy="1031051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xmlns="" id="{1540FBA7-4189-EC6A-6439-E09169B94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192942" y="1011685"/>
              <a:ext cx="756000" cy="7560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47F5F162-6D61-C80C-A7CF-8694D73A0C7C}"/>
                </a:ext>
              </a:extLst>
            </p:cNvPr>
            <p:cNvSpPr txBox="1"/>
            <p:nvPr/>
          </p:nvSpPr>
          <p:spPr>
            <a:xfrm>
              <a:off x="3948941" y="874160"/>
              <a:ext cx="3641637" cy="1031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ES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ASÍ NOS CALIFICAN </a:t>
              </a:r>
              <a:r>
                <a:rPr lang="es-ES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NUESTROS USUARIOS Y CIUDADANOS</a:t>
              </a:r>
              <a:endParaRPr lang="es-CO" sz="2600" dirty="0">
                <a:solidFill>
                  <a:srgbClr val="707070"/>
                </a:solidFill>
                <a:latin typeface="Aptos Black" panose="020B0004020202020204" pitchFamily="34" charset="0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8B53F38-5BE3-DEBD-60AC-C3448F3ECDC7}"/>
              </a:ext>
            </a:extLst>
          </p:cNvPr>
          <p:cNvSpPr txBox="1"/>
          <p:nvPr/>
        </p:nvSpPr>
        <p:spPr>
          <a:xfrm>
            <a:off x="2741360" y="2328541"/>
            <a:ext cx="3843878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100%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de las asesorías nos calificaron entre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excelente y bueno.</a:t>
            </a: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100%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de las asesorías suministraron el correo electrónico.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90%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calificaron la Información como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clara y oportuna.</a:t>
            </a:r>
            <a:endParaRPr lang="es-CO" sz="1600" dirty="0">
              <a:solidFill>
                <a:srgbClr val="707070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90%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manifestaron haber obtenido una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respuesta inmediata</a:t>
            </a:r>
            <a:r>
              <a:rPr lang="es-CO" sz="1600" dirty="0">
                <a:solidFill>
                  <a:srgbClr val="707070"/>
                </a:solidFill>
                <a:latin typeface="Aptos Black" panose="020B0004020202020204" pitchFamily="34" charset="0"/>
              </a:rPr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099" y="41970"/>
            <a:ext cx="700400" cy="6678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01232"/>
            <a:ext cx="9271000" cy="2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364BBD-0845-6D95-188C-D22C52F84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5155"/>
            <a:ext cx="9271000" cy="2226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990" y="2380795"/>
            <a:ext cx="4905375" cy="19526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169" y="812057"/>
            <a:ext cx="1851018" cy="11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272</Words>
  <Application>Microsoft Office PowerPoint</Application>
  <PresentationFormat>Personalizado</PresentationFormat>
  <Paragraphs>89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 Black</vt:lpstr>
      <vt:lpstr>Helvetica</vt:lpstr>
      <vt:lpstr>Calibri Light</vt:lpstr>
      <vt:lpstr>Aptos</vt:lpstr>
      <vt:lpstr>Calibri</vt:lpstr>
      <vt:lpstr>Verdana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Gustavo Suárez Cruz</dc:creator>
  <cp:lastModifiedBy>Gilma Anamaria Quintero Ocampo</cp:lastModifiedBy>
  <cp:revision>118</cp:revision>
  <dcterms:modified xsi:type="dcterms:W3CDTF">2025-05-16T21:49:43Z</dcterms:modified>
</cp:coreProperties>
</file>