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73" r:id="rId3"/>
    <p:sldId id="276" r:id="rId4"/>
    <p:sldId id="275" r:id="rId5"/>
    <p:sldId id="274" r:id="rId6"/>
  </p:sldIdLst>
  <p:sldSz cx="9144000" cy="5143500" type="screen16x9"/>
  <p:notesSz cx="6858000" cy="9144000"/>
  <p:embeddedFontLst>
    <p:embeddedFont>
      <p:font typeface="Verdana" panose="020B060403050404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Work Sans" panose="020B060402020202020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BrJ//8suw1t1zPgDWiyhhNd5H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AF791-4EC8-48BD-8603-12FDA05F1BF8}">
  <a:tblStyle styleId="{5D5AF791-4EC8-48BD-8603-12FDA05F1BF8}"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 styleId="{B5A9679F-5E04-4E85-A464-1745CCF08E28}"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Arial"/>
          <a:ea typeface="Arial"/>
          <a:cs typeface="Arial"/>
        </a:font>
        <a:srgbClr val="FFFFFF"/>
      </a:tcTxStyle>
      <a:tcStyle>
        <a:tcBdr/>
        <a:fill>
          <a:solidFill>
            <a:srgbClr val="70AD47"/>
          </a:solidFill>
        </a:fill>
      </a:tcStyle>
    </a:lastCol>
    <a:firstCol>
      <a:tcTxStyle b="on" i="off">
        <a:font>
          <a:latin typeface="Arial"/>
          <a:ea typeface="Arial"/>
          <a:cs typeface="Arial"/>
        </a:font>
        <a:srgbClr val="FFFFFF"/>
      </a:tcTxStyle>
      <a:tcStyle>
        <a:tcBdr/>
        <a:fill>
          <a:solidFill>
            <a:srgbClr val="70AD47"/>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70AD47"/>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70AD47"/>
          </a:solidFill>
        </a:fill>
      </a:tcStyle>
    </a:firstRow>
    <a:neCell>
      <a:tcTxStyle b="off" i="off"/>
      <a:tcStyle>
        <a:tcBdr/>
      </a:tcStyle>
    </a:neCell>
    <a:nwCell>
      <a:tcTxStyle b="off" i="off"/>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5"/>
  </p:normalViewPr>
  <p:slideViewPr>
    <p:cSldViewPr snapToGrid="0">
      <p:cViewPr varScale="1">
        <p:scale>
          <a:sx n="145" d="100"/>
          <a:sy n="145" d="100"/>
        </p:scale>
        <p:origin x="6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82"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350824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0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4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58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8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35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9"/>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2" name="Google Shape;12;p9"/>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 name="Google Shape;51;p20"/>
          <p:cNvSpPr txBox="1">
            <a:spLocks noGrp="1"/>
          </p:cNvSpPr>
          <p:nvPr>
            <p:ph type="body" idx="1"/>
          </p:nvPr>
        </p:nvSpPr>
        <p:spPr>
          <a:xfrm>
            <a:off x="4197501" y="1465289"/>
            <a:ext cx="4192908" cy="2795852"/>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7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2" name="Google Shape;52;p20"/>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Title &amp; Bullets">
  <p:cSld name="3_Title &amp; Bullets">
    <p:spTree>
      <p:nvGrpSpPr>
        <p:cNvPr id="1" name="Shape 477"/>
        <p:cNvGrpSpPr/>
        <p:nvPr/>
      </p:nvGrpSpPr>
      <p:grpSpPr>
        <a:xfrm>
          <a:off x="0" y="0"/>
          <a:ext cx="0" cy="0"/>
          <a:chOff x="0" y="0"/>
          <a:chExt cx="0" cy="0"/>
        </a:xfrm>
      </p:grpSpPr>
      <p:sp>
        <p:nvSpPr>
          <p:cNvPr id="478" name="Google Shape;478;p110"/>
          <p:cNvSpPr txBox="1">
            <a:spLocks noGrp="1"/>
          </p:cNvSpPr>
          <p:nvPr>
            <p:ph type="title"/>
          </p:nvPr>
        </p:nvSpPr>
        <p:spPr>
          <a:xfrm>
            <a:off x="629190" y="273844"/>
            <a:ext cx="7893453" cy="994174"/>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9" name="Google Shape;479;p110"/>
          <p:cNvSpPr txBox="1">
            <a:spLocks noGrp="1"/>
          </p:cNvSpPr>
          <p:nvPr>
            <p:ph type="body" idx="1"/>
          </p:nvPr>
        </p:nvSpPr>
        <p:spPr>
          <a:xfrm>
            <a:off x="452824" y="889861"/>
            <a:ext cx="8246181" cy="35054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600" algn="l">
              <a:lnSpc>
                <a:spcPct val="100000"/>
              </a:lnSpc>
              <a:spcBef>
                <a:spcPts val="0"/>
              </a:spcBef>
              <a:spcAft>
                <a:spcPts val="0"/>
              </a:spcAft>
              <a:buClr>
                <a:srgbClr val="000000"/>
              </a:buClr>
              <a:buSzPts val="2000"/>
              <a:buFont typeface="Calibri"/>
              <a:buChar char="•"/>
              <a:defRPr sz="2002" b="1"/>
            </a:lvl2pPr>
            <a:lvl3pPr marL="1371600" lvl="2" indent="-355600" algn="l">
              <a:lnSpc>
                <a:spcPct val="100000"/>
              </a:lnSpc>
              <a:spcBef>
                <a:spcPts val="0"/>
              </a:spcBef>
              <a:spcAft>
                <a:spcPts val="0"/>
              </a:spcAft>
              <a:buClr>
                <a:srgbClr val="000000"/>
              </a:buClr>
              <a:buSzPts val="2000"/>
              <a:buFont typeface="Calibri"/>
              <a:buChar char="•"/>
              <a:defRPr sz="2002" b="1"/>
            </a:lvl3pPr>
            <a:lvl4pPr marL="1828800" lvl="3" indent="-355600" algn="l">
              <a:lnSpc>
                <a:spcPct val="100000"/>
              </a:lnSpc>
              <a:spcBef>
                <a:spcPts val="0"/>
              </a:spcBef>
              <a:spcAft>
                <a:spcPts val="0"/>
              </a:spcAft>
              <a:buClr>
                <a:srgbClr val="000000"/>
              </a:buClr>
              <a:buSzPts val="2000"/>
              <a:buFont typeface="Calibri"/>
              <a:buChar char="•"/>
              <a:defRPr sz="2002" b="1"/>
            </a:lvl4pPr>
            <a:lvl5pPr marL="2286000" lvl="4" indent="-355600" algn="l">
              <a:lnSpc>
                <a:spcPct val="100000"/>
              </a:lnSpc>
              <a:spcBef>
                <a:spcPts val="0"/>
              </a:spcBef>
              <a:spcAft>
                <a:spcPts val="0"/>
              </a:spcAft>
              <a:buClr>
                <a:srgbClr val="000000"/>
              </a:buClr>
              <a:buSzPts val="2000"/>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80" name="Google Shape;480;p110"/>
          <p:cNvSpPr txBox="1">
            <a:spLocks noGrp="1"/>
          </p:cNvSpPr>
          <p:nvPr>
            <p:ph type="body" idx="2"/>
          </p:nvPr>
        </p:nvSpPr>
        <p:spPr>
          <a:xfrm>
            <a:off x="629187" y="1369217"/>
            <a:ext cx="7893454" cy="3263506"/>
          </a:xfrm>
          <a:prstGeom prst="rect">
            <a:avLst/>
          </a:prstGeom>
          <a:noFill/>
          <a:ln>
            <a:noFill/>
          </a:ln>
        </p:spPr>
        <p:txBody>
          <a:bodyPr spcFirstLastPara="1" wrap="square" lIns="45675" tIns="45675" rIns="45675" bIns="45675" anchor="t" anchorCtr="0">
            <a:normAutofit/>
          </a:bodyPr>
          <a:lstStyle>
            <a:lvl1pPr marL="457200" lvl="0" indent="-361950" algn="l">
              <a:lnSpc>
                <a:spcPct val="90000"/>
              </a:lnSpc>
              <a:spcBef>
                <a:spcPts val="701"/>
              </a:spcBef>
              <a:spcAft>
                <a:spcPts val="0"/>
              </a:spcAft>
              <a:buClr>
                <a:srgbClr val="000000"/>
              </a:buClr>
              <a:buSzPts val="21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481" name="Google Shape;481;p110"/>
          <p:cNvGrpSpPr/>
          <p:nvPr/>
        </p:nvGrpSpPr>
        <p:grpSpPr>
          <a:xfrm>
            <a:off x="538" y="5071950"/>
            <a:ext cx="9150571" cy="71013"/>
            <a:chOff x="-1" y="-1"/>
            <a:chExt cx="9277660" cy="72064"/>
          </a:xfrm>
        </p:grpSpPr>
        <p:sp>
          <p:nvSpPr>
            <p:cNvPr id="482" name="Google Shape;482;p110"/>
            <p:cNvSpPr/>
            <p:nvPr/>
          </p:nvSpPr>
          <p:spPr>
            <a:xfrm>
              <a:off x="-1" y="-1"/>
              <a:ext cx="3092462" cy="72064"/>
            </a:xfrm>
            <a:prstGeom prst="rect">
              <a:avLst/>
            </a:prstGeom>
            <a:solidFill>
              <a:srgbClr val="FFB52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sp>
          <p:nvSpPr>
            <p:cNvPr id="483" name="Google Shape;483;p110"/>
            <p:cNvSpPr/>
            <p:nvPr/>
          </p:nvSpPr>
          <p:spPr>
            <a:xfrm>
              <a:off x="3092735" y="-1"/>
              <a:ext cx="3092462" cy="72064"/>
            </a:xfrm>
            <a:prstGeom prst="rect">
              <a:avLst/>
            </a:prstGeom>
            <a:solidFill>
              <a:srgbClr val="154A8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sp>
          <p:nvSpPr>
            <p:cNvPr id="484" name="Google Shape;484;p110"/>
            <p:cNvSpPr/>
            <p:nvPr/>
          </p:nvSpPr>
          <p:spPr>
            <a:xfrm>
              <a:off x="6185197" y="-1"/>
              <a:ext cx="3092462" cy="72064"/>
            </a:xfrm>
            <a:prstGeom prst="rect">
              <a:avLst/>
            </a:prstGeom>
            <a:solidFill>
              <a:srgbClr val="E3141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grpSp>
      <p:sp>
        <p:nvSpPr>
          <p:cNvPr id="485" name="Google Shape;485;p110"/>
          <p:cNvSpPr txBox="1">
            <a:spLocks noGrp="1"/>
          </p:cNvSpPr>
          <p:nvPr>
            <p:ph type="sldNum" idx="12"/>
          </p:nvPr>
        </p:nvSpPr>
        <p:spPr>
          <a:xfrm>
            <a:off x="8228373" y="4788726"/>
            <a:ext cx="294270" cy="230918"/>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2">
    <p:spTree>
      <p:nvGrpSpPr>
        <p:cNvPr id="1" name="Shape 486"/>
        <p:cNvGrpSpPr/>
        <p:nvPr/>
      </p:nvGrpSpPr>
      <p:grpSpPr>
        <a:xfrm>
          <a:off x="0" y="0"/>
          <a:ext cx="0" cy="0"/>
          <a:chOff x="0" y="0"/>
          <a:chExt cx="0" cy="0"/>
        </a:xfrm>
      </p:grpSpPr>
      <p:sp>
        <p:nvSpPr>
          <p:cNvPr id="487" name="Google Shape;487;p111"/>
          <p:cNvSpPr txBox="1">
            <a:spLocks noGrp="1"/>
          </p:cNvSpPr>
          <p:nvPr>
            <p:ph type="title"/>
          </p:nvPr>
        </p:nvSpPr>
        <p:spPr>
          <a:xfrm>
            <a:off x="1143977" y="841772"/>
            <a:ext cx="6863874" cy="17907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88" name="Google Shape;488;p111"/>
          <p:cNvSpPr txBox="1">
            <a:spLocks noGrp="1"/>
          </p:cNvSpPr>
          <p:nvPr>
            <p:ph type="body" idx="1"/>
          </p:nvPr>
        </p:nvSpPr>
        <p:spPr>
          <a:xfrm>
            <a:off x="1143977" y="2701528"/>
            <a:ext cx="6863874" cy="124182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1"/>
              </a:spcBef>
              <a:spcAft>
                <a:spcPts val="0"/>
              </a:spcAft>
              <a:buClr>
                <a:srgbClr val="000000"/>
              </a:buClr>
              <a:buSzPts val="1802"/>
              <a:buFont typeface="Calibri"/>
              <a:buNone/>
              <a:defRPr sz="1802"/>
            </a:lvl1pPr>
            <a:lvl2pPr marL="914400" lvl="1" indent="-228600" algn="ctr">
              <a:lnSpc>
                <a:spcPct val="90000"/>
              </a:lnSpc>
              <a:spcBef>
                <a:spcPts val="701"/>
              </a:spcBef>
              <a:spcAft>
                <a:spcPts val="0"/>
              </a:spcAft>
              <a:buClr>
                <a:srgbClr val="000000"/>
              </a:buClr>
              <a:buSzPts val="1802"/>
              <a:buFont typeface="Calibri"/>
              <a:buNone/>
              <a:defRPr sz="1802"/>
            </a:lvl2pPr>
            <a:lvl3pPr marL="1371600" lvl="2" indent="-228600" algn="ctr">
              <a:lnSpc>
                <a:spcPct val="90000"/>
              </a:lnSpc>
              <a:spcBef>
                <a:spcPts val="701"/>
              </a:spcBef>
              <a:spcAft>
                <a:spcPts val="0"/>
              </a:spcAft>
              <a:buClr>
                <a:srgbClr val="000000"/>
              </a:buClr>
              <a:buSzPts val="1802"/>
              <a:buFont typeface="Calibri"/>
              <a:buNone/>
              <a:defRPr sz="1802"/>
            </a:lvl3pPr>
            <a:lvl4pPr marL="1828800" lvl="3" indent="-228600" algn="ctr">
              <a:lnSpc>
                <a:spcPct val="90000"/>
              </a:lnSpc>
              <a:spcBef>
                <a:spcPts val="701"/>
              </a:spcBef>
              <a:spcAft>
                <a:spcPts val="0"/>
              </a:spcAft>
              <a:buClr>
                <a:srgbClr val="000000"/>
              </a:buClr>
              <a:buSzPts val="1802"/>
              <a:buFont typeface="Calibri"/>
              <a:buNone/>
              <a:defRPr sz="1802"/>
            </a:lvl4pPr>
            <a:lvl5pPr marL="2286000" lvl="4" indent="-228600" algn="ctr">
              <a:lnSpc>
                <a:spcPct val="90000"/>
              </a:lnSpc>
              <a:spcBef>
                <a:spcPts val="701"/>
              </a:spcBef>
              <a:spcAft>
                <a:spcPts val="0"/>
              </a:spcAft>
              <a:buClr>
                <a:srgbClr val="000000"/>
              </a:buClr>
              <a:buSzPts val="1802"/>
              <a:buFont typeface="Calibri"/>
              <a:buNone/>
              <a:defRPr sz="18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89" name="Google Shape;489;p111"/>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ítulo y objetos">
  <p:cSld name="Título y objetos 3">
    <p:spTree>
      <p:nvGrpSpPr>
        <p:cNvPr id="1" name="Shape 490"/>
        <p:cNvGrpSpPr/>
        <p:nvPr/>
      </p:nvGrpSpPr>
      <p:grpSpPr>
        <a:xfrm>
          <a:off x="0" y="0"/>
          <a:ext cx="0" cy="0"/>
          <a:chOff x="0" y="0"/>
          <a:chExt cx="0" cy="0"/>
        </a:xfrm>
      </p:grpSpPr>
      <p:sp>
        <p:nvSpPr>
          <p:cNvPr id="491" name="Google Shape;491;p112"/>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2" name="Google Shape;492;p112"/>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93" name="Google Shape;493;p112"/>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3">
    <p:spTree>
      <p:nvGrpSpPr>
        <p:cNvPr id="1" name="Shape 494"/>
        <p:cNvGrpSpPr/>
        <p:nvPr/>
      </p:nvGrpSpPr>
      <p:grpSpPr>
        <a:xfrm>
          <a:off x="0" y="0"/>
          <a:ext cx="0" cy="0"/>
          <a:chOff x="0" y="0"/>
          <a:chExt cx="0" cy="0"/>
        </a:xfrm>
      </p:grpSpPr>
      <p:sp>
        <p:nvSpPr>
          <p:cNvPr id="495" name="Google Shape;495;p113"/>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6" name="Google Shape;496;p113"/>
          <p:cNvSpPr txBox="1">
            <a:spLocks noGrp="1"/>
          </p:cNvSpPr>
          <p:nvPr>
            <p:ph type="body" idx="1"/>
          </p:nvPr>
        </p:nvSpPr>
        <p:spPr>
          <a:xfrm>
            <a:off x="624423" y="3442097"/>
            <a:ext cx="7893453" cy="11251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97" name="Google Shape;497;p113"/>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Dos objetos">
  <p:cSld name="Dos objetos 3">
    <p:spTree>
      <p:nvGrpSpPr>
        <p:cNvPr id="1" name="Shape 498"/>
        <p:cNvGrpSpPr/>
        <p:nvPr/>
      </p:nvGrpSpPr>
      <p:grpSpPr>
        <a:xfrm>
          <a:off x="0" y="0"/>
          <a:ext cx="0" cy="0"/>
          <a:chOff x="0" y="0"/>
          <a:chExt cx="0" cy="0"/>
        </a:xfrm>
      </p:grpSpPr>
      <p:sp>
        <p:nvSpPr>
          <p:cNvPr id="499" name="Google Shape;499;p114"/>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00" name="Google Shape;500;p114"/>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01" name="Google Shape;501;p114"/>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mparación">
  <p:cSld name="Comparación 3">
    <p:spTree>
      <p:nvGrpSpPr>
        <p:cNvPr id="1" name="Shape 502"/>
        <p:cNvGrpSpPr/>
        <p:nvPr/>
      </p:nvGrpSpPr>
      <p:grpSpPr>
        <a:xfrm>
          <a:off x="0" y="0"/>
          <a:ext cx="0" cy="0"/>
          <a:chOff x="0" y="0"/>
          <a:chExt cx="0" cy="0"/>
        </a:xfrm>
      </p:grpSpPr>
      <p:sp>
        <p:nvSpPr>
          <p:cNvPr id="503" name="Google Shape;503;p115"/>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04" name="Google Shape;504;p115"/>
          <p:cNvSpPr txBox="1">
            <a:spLocks noGrp="1"/>
          </p:cNvSpPr>
          <p:nvPr>
            <p:ph type="body" idx="1"/>
          </p:nvPr>
        </p:nvSpPr>
        <p:spPr>
          <a:xfrm>
            <a:off x="630380" y="1260873"/>
            <a:ext cx="3871654"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05" name="Google Shape;505;p115"/>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0"/>
              <a:buFont typeface="Calibri"/>
              <a:buNone/>
              <a:defRPr sz="18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06" name="Google Shape;506;p115"/>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olo el título">
  <p:cSld name="Solo el título 3">
    <p:spTree>
      <p:nvGrpSpPr>
        <p:cNvPr id="1" name="Shape 507"/>
        <p:cNvGrpSpPr/>
        <p:nvPr/>
      </p:nvGrpSpPr>
      <p:grpSpPr>
        <a:xfrm>
          <a:off x="0" y="0"/>
          <a:ext cx="0" cy="0"/>
          <a:chOff x="0" y="0"/>
          <a:chExt cx="0" cy="0"/>
        </a:xfrm>
      </p:grpSpPr>
      <p:sp>
        <p:nvSpPr>
          <p:cNvPr id="508" name="Google Shape;508;p116"/>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09" name="Google Shape;509;p116"/>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En blanco">
  <p:cSld name="En blanco 2">
    <p:spTree>
      <p:nvGrpSpPr>
        <p:cNvPr id="1" name="Shape 510"/>
        <p:cNvGrpSpPr/>
        <p:nvPr/>
      </p:nvGrpSpPr>
      <p:grpSpPr>
        <a:xfrm>
          <a:off x="0" y="0"/>
          <a:ext cx="0" cy="0"/>
          <a:chOff x="0" y="0"/>
          <a:chExt cx="0" cy="0"/>
        </a:xfrm>
      </p:grpSpPr>
      <p:sp>
        <p:nvSpPr>
          <p:cNvPr id="511" name="Google Shape;511;p117"/>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3">
    <p:spTree>
      <p:nvGrpSpPr>
        <p:cNvPr id="1" name="Shape 512"/>
        <p:cNvGrpSpPr/>
        <p:nvPr/>
      </p:nvGrpSpPr>
      <p:grpSpPr>
        <a:xfrm>
          <a:off x="0" y="0"/>
          <a:ext cx="0" cy="0"/>
          <a:chOff x="0" y="0"/>
          <a:chExt cx="0" cy="0"/>
        </a:xfrm>
      </p:grpSpPr>
      <p:sp>
        <p:nvSpPr>
          <p:cNvPr id="513" name="Google Shape;513;p118"/>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4" name="Google Shape;514;p118"/>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15" name="Google Shape;515;p118"/>
          <p:cNvSpPr txBox="1">
            <a:spLocks noGrp="1"/>
          </p:cNvSpPr>
          <p:nvPr>
            <p:ph type="body" idx="2"/>
          </p:nvPr>
        </p:nvSpPr>
        <p:spPr>
          <a:xfrm>
            <a:off x="630381" y="1543049"/>
            <a:ext cx="2951705"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0"/>
              <a:buFont typeface="Calibri"/>
              <a:buNone/>
              <a:defRPr sz="12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16" name="Google Shape;516;p118"/>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Imagen con título">
  <p:cSld name="Imagen con título 3">
    <p:spTree>
      <p:nvGrpSpPr>
        <p:cNvPr id="1" name="Shape 517"/>
        <p:cNvGrpSpPr/>
        <p:nvPr/>
      </p:nvGrpSpPr>
      <p:grpSpPr>
        <a:xfrm>
          <a:off x="0" y="0"/>
          <a:ext cx="0" cy="0"/>
          <a:chOff x="0" y="0"/>
          <a:chExt cx="0" cy="0"/>
        </a:xfrm>
      </p:grpSpPr>
      <p:sp>
        <p:nvSpPr>
          <p:cNvPr id="518" name="Google Shape;518;p119"/>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9" name="Google Shape;519;p119"/>
          <p:cNvSpPr>
            <a:spLocks noGrp="1"/>
          </p:cNvSpPr>
          <p:nvPr>
            <p:ph type="pic" idx="2"/>
          </p:nvPr>
        </p:nvSpPr>
        <p:spPr>
          <a:xfrm>
            <a:off x="3890719" y="740568"/>
            <a:ext cx="4633115" cy="3655221"/>
          </a:xfrm>
          <a:prstGeom prst="rect">
            <a:avLst/>
          </a:prstGeom>
          <a:noFill/>
          <a:ln>
            <a:noFill/>
          </a:ln>
        </p:spPr>
      </p:sp>
      <p:sp>
        <p:nvSpPr>
          <p:cNvPr id="520" name="Google Shape;520;p119"/>
          <p:cNvSpPr txBox="1">
            <a:spLocks noGrp="1"/>
          </p:cNvSpPr>
          <p:nvPr>
            <p:ph type="body" idx="1"/>
          </p:nvPr>
        </p:nvSpPr>
        <p:spPr>
          <a:xfrm>
            <a:off x="630379" y="1543050"/>
            <a:ext cx="2951704"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21" name="Google Shape;521;p119"/>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5" name="Google Shape;55;p21"/>
          <p:cNvSpPr txBox="1">
            <a:spLocks noGrp="1"/>
          </p:cNvSpPr>
          <p:nvPr>
            <p:ph type="body" idx="1"/>
          </p:nvPr>
        </p:nvSpPr>
        <p:spPr>
          <a:xfrm>
            <a:off x="4197501" y="1465289"/>
            <a:ext cx="4192908" cy="2795852"/>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6" name="Google Shape;56;p21"/>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Content">
  <p:cSld name="Title, Content 3">
    <p:spTree>
      <p:nvGrpSpPr>
        <p:cNvPr id="1" name="Shape 522"/>
        <p:cNvGrpSpPr/>
        <p:nvPr/>
      </p:nvGrpSpPr>
      <p:grpSpPr>
        <a:xfrm>
          <a:off x="0" y="0"/>
          <a:ext cx="0" cy="0"/>
          <a:chOff x="0" y="0"/>
          <a:chExt cx="0" cy="0"/>
        </a:xfrm>
      </p:grpSpPr>
      <p:sp>
        <p:nvSpPr>
          <p:cNvPr id="523" name="Google Shape;523;p120"/>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24" name="Google Shape;524;p120"/>
          <p:cNvSpPr txBox="1">
            <a:spLocks noGrp="1"/>
          </p:cNvSpPr>
          <p:nvPr>
            <p:ph type="body" idx="1"/>
          </p:nvPr>
        </p:nvSpPr>
        <p:spPr>
          <a:xfrm>
            <a:off x="4197501" y="1465289"/>
            <a:ext cx="4192908" cy="279585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1"/>
              </a:spcBef>
              <a:spcAft>
                <a:spcPts val="0"/>
              </a:spcAft>
              <a:buClr>
                <a:srgbClr val="000000"/>
              </a:buClr>
              <a:buSzPts val="1800"/>
              <a:buNone/>
              <a:defRPr/>
            </a:lvl1pPr>
            <a:lvl2pPr marL="914400" lvl="1" indent="-342900" algn="l">
              <a:lnSpc>
                <a:spcPct val="90000"/>
              </a:lnSpc>
              <a:spcBef>
                <a:spcPts val="1001"/>
              </a:spcBef>
              <a:spcAft>
                <a:spcPts val="0"/>
              </a:spcAft>
              <a:buClr>
                <a:srgbClr val="000000"/>
              </a:buClr>
              <a:buSzPts val="1800"/>
              <a:buChar char="•"/>
              <a:defRPr/>
            </a:lvl2pPr>
            <a:lvl3pPr marL="1371600" lvl="2" indent="-342900" algn="l">
              <a:lnSpc>
                <a:spcPct val="90000"/>
              </a:lnSpc>
              <a:spcBef>
                <a:spcPts val="1001"/>
              </a:spcBef>
              <a:spcAft>
                <a:spcPts val="0"/>
              </a:spcAft>
              <a:buClr>
                <a:srgbClr val="000000"/>
              </a:buClr>
              <a:buSzPts val="1800"/>
              <a:buChar char="•"/>
              <a:defRPr/>
            </a:lvl3pPr>
            <a:lvl4pPr marL="1828800" lvl="3" indent="-342900" algn="l">
              <a:lnSpc>
                <a:spcPct val="90000"/>
              </a:lnSpc>
              <a:spcBef>
                <a:spcPts val="1001"/>
              </a:spcBef>
              <a:spcAft>
                <a:spcPts val="0"/>
              </a:spcAft>
              <a:buClr>
                <a:srgbClr val="000000"/>
              </a:buClr>
              <a:buSzPts val="1800"/>
              <a:buChar char="•"/>
              <a:defRPr/>
            </a:lvl4pPr>
            <a:lvl5pPr marL="2286000" lvl="4" indent="-342900" algn="l">
              <a:lnSpc>
                <a:spcPct val="90000"/>
              </a:lnSpc>
              <a:spcBef>
                <a:spcPts val="10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525" name="Google Shape;525;p120"/>
          <p:cNvGrpSpPr/>
          <p:nvPr/>
        </p:nvGrpSpPr>
        <p:grpSpPr>
          <a:xfrm>
            <a:off x="538" y="5071950"/>
            <a:ext cx="9150571" cy="71013"/>
            <a:chOff x="-1" y="-1"/>
            <a:chExt cx="9277660" cy="72064"/>
          </a:xfrm>
        </p:grpSpPr>
        <p:sp>
          <p:nvSpPr>
            <p:cNvPr id="526" name="Google Shape;526;p120"/>
            <p:cNvSpPr/>
            <p:nvPr/>
          </p:nvSpPr>
          <p:spPr>
            <a:xfrm>
              <a:off x="-1" y="-1"/>
              <a:ext cx="3092462" cy="72064"/>
            </a:xfrm>
            <a:prstGeom prst="rect">
              <a:avLst/>
            </a:prstGeom>
            <a:solidFill>
              <a:srgbClr val="FFB52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527" name="Google Shape;527;p120"/>
            <p:cNvSpPr/>
            <p:nvPr/>
          </p:nvSpPr>
          <p:spPr>
            <a:xfrm>
              <a:off x="3092735" y="-1"/>
              <a:ext cx="3092462" cy="72064"/>
            </a:xfrm>
            <a:prstGeom prst="rect">
              <a:avLst/>
            </a:prstGeom>
            <a:solidFill>
              <a:srgbClr val="154A8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528" name="Google Shape;528;p120"/>
            <p:cNvSpPr/>
            <p:nvPr/>
          </p:nvSpPr>
          <p:spPr>
            <a:xfrm>
              <a:off x="6185197" y="-1"/>
              <a:ext cx="3092462" cy="72064"/>
            </a:xfrm>
            <a:prstGeom prst="rect">
              <a:avLst/>
            </a:prstGeom>
            <a:solidFill>
              <a:srgbClr val="E3141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grpSp>
      <p:sp>
        <p:nvSpPr>
          <p:cNvPr id="529" name="Google Shape;529;p120"/>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olo el título">
  <p:cSld name="Solo el título 4">
    <p:spTree>
      <p:nvGrpSpPr>
        <p:cNvPr id="1" name="Shape 530"/>
        <p:cNvGrpSpPr/>
        <p:nvPr/>
      </p:nvGrpSpPr>
      <p:grpSpPr>
        <a:xfrm>
          <a:off x="0" y="0"/>
          <a:ext cx="0" cy="0"/>
          <a:chOff x="0" y="0"/>
          <a:chExt cx="0" cy="0"/>
        </a:xfrm>
      </p:grpSpPr>
      <p:sp>
        <p:nvSpPr>
          <p:cNvPr id="531" name="Google Shape;531;p121"/>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532" name="Google Shape;532;p121" descr="Imagen 5"/>
          <p:cNvPicPr preferRelativeResize="0"/>
          <p:nvPr/>
        </p:nvPicPr>
        <p:blipFill rotWithShape="1">
          <a:blip r:embed="rId2">
            <a:alphaModFix/>
          </a:blip>
          <a:srcRect/>
          <a:stretch/>
        </p:blipFill>
        <p:spPr>
          <a:xfrm>
            <a:off x="0" y="-1056"/>
            <a:ext cx="9151830" cy="5142215"/>
          </a:xfrm>
          <a:prstGeom prst="rect">
            <a:avLst/>
          </a:prstGeom>
          <a:noFill/>
          <a:ln>
            <a:noFill/>
          </a:ln>
        </p:spPr>
      </p:pic>
      <p:pic>
        <p:nvPicPr>
          <p:cNvPr id="533" name="Google Shape;533;p121" descr="Imagen 6"/>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534" name="Google Shape;534;p121"/>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_Solo el título">
  <p:cSld name="1_Solo el título 2">
    <p:spTree>
      <p:nvGrpSpPr>
        <p:cNvPr id="1" name="Shape 535"/>
        <p:cNvGrpSpPr/>
        <p:nvPr/>
      </p:nvGrpSpPr>
      <p:grpSpPr>
        <a:xfrm>
          <a:off x="0" y="0"/>
          <a:ext cx="0" cy="0"/>
          <a:chOff x="0" y="0"/>
          <a:chExt cx="0" cy="0"/>
        </a:xfrm>
      </p:grpSpPr>
      <p:sp>
        <p:nvSpPr>
          <p:cNvPr id="536" name="Google Shape;536;p122"/>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37" name="Google Shape;537;p122"/>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En blanco">
  <p:cSld name="1_En blanco 2">
    <p:bg>
      <p:bgPr>
        <a:blipFill>
          <a:blip r:embed="rId2">
            <a:alphaModFix/>
          </a:blip>
          <a:stretch>
            <a:fillRect/>
          </a:stretch>
        </a:blipFill>
        <a:effectLst/>
      </p:bgPr>
    </p:bg>
    <p:spTree>
      <p:nvGrpSpPr>
        <p:cNvPr id="1" name="Shape 538"/>
        <p:cNvGrpSpPr/>
        <p:nvPr/>
      </p:nvGrpSpPr>
      <p:grpSpPr>
        <a:xfrm>
          <a:off x="0" y="0"/>
          <a:ext cx="0" cy="0"/>
          <a:chOff x="0" y="0"/>
          <a:chExt cx="0" cy="0"/>
        </a:xfrm>
      </p:grpSpPr>
      <p:pic>
        <p:nvPicPr>
          <p:cNvPr id="539" name="Google Shape;539;p123" descr="Imagen 40"/>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540" name="Google Shape;540;p123"/>
          <p:cNvSpPr/>
          <p:nvPr/>
        </p:nvSpPr>
        <p:spPr>
          <a:xfrm>
            <a:off x="7915766" y="243355"/>
            <a:ext cx="86602"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1" name="Google Shape;541;p123"/>
          <p:cNvSpPr/>
          <p:nvPr/>
        </p:nvSpPr>
        <p:spPr>
          <a:xfrm>
            <a:off x="8057697" y="284105"/>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2" name="Google Shape;542;p123"/>
          <p:cNvSpPr/>
          <p:nvPr/>
        </p:nvSpPr>
        <p:spPr>
          <a:xfrm>
            <a:off x="8171870" y="239787"/>
            <a:ext cx="88666" cy="88589"/>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3" name="Google Shape;543;p123"/>
          <p:cNvSpPr/>
          <p:nvPr/>
        </p:nvSpPr>
        <p:spPr>
          <a:xfrm>
            <a:off x="8318657" y="274959"/>
            <a:ext cx="48113"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4" name="Google Shape;544;p123"/>
          <p:cNvSpPr/>
          <p:nvPr/>
        </p:nvSpPr>
        <p:spPr>
          <a:xfrm>
            <a:off x="8407135" y="244129"/>
            <a:ext cx="87117"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5" name="Google Shape;545;p123"/>
          <p:cNvSpPr/>
          <p:nvPr/>
        </p:nvSpPr>
        <p:spPr>
          <a:xfrm>
            <a:off x="8538272" y="284363"/>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6" name="Google Shape;546;p123"/>
          <p:cNvSpPr/>
          <p:nvPr/>
        </p:nvSpPr>
        <p:spPr>
          <a:xfrm>
            <a:off x="7810895" y="289532"/>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grpSp>
        <p:nvGrpSpPr>
          <p:cNvPr id="547" name="Google Shape;547;p123"/>
          <p:cNvGrpSpPr/>
          <p:nvPr/>
        </p:nvGrpSpPr>
        <p:grpSpPr>
          <a:xfrm>
            <a:off x="8650366" y="110760"/>
            <a:ext cx="341734" cy="300469"/>
            <a:chOff x="0" y="0"/>
            <a:chExt cx="346478" cy="304918"/>
          </a:xfrm>
        </p:grpSpPr>
        <p:sp>
          <p:nvSpPr>
            <p:cNvPr id="548" name="Google Shape;548;p123"/>
            <p:cNvSpPr/>
            <p:nvPr/>
          </p:nvSpPr>
          <p:spPr>
            <a:xfrm>
              <a:off x="184066" y="163720"/>
              <a:ext cx="113472" cy="110880"/>
            </a:xfrm>
            <a:custGeom>
              <a:avLst/>
              <a:gdLst/>
              <a:ahLst/>
              <a:cxnLst/>
              <a:rect l="l" t="t" r="r" b="b"/>
              <a:pathLst>
                <a:path w="21600" h="21600" extrusionOk="0">
                  <a:moveTo>
                    <a:pt x="10804" y="19636"/>
                  </a:moveTo>
                  <a:cubicBezTo>
                    <a:pt x="5932" y="19636"/>
                    <a:pt x="1964" y="15670"/>
                    <a:pt x="1964" y="10800"/>
                  </a:cubicBezTo>
                  <a:cubicBezTo>
                    <a:pt x="1964" y="5930"/>
                    <a:pt x="5932" y="1964"/>
                    <a:pt x="10804" y="1964"/>
                  </a:cubicBezTo>
                  <a:cubicBezTo>
                    <a:pt x="15676" y="1964"/>
                    <a:pt x="19643" y="5930"/>
                    <a:pt x="19643" y="10800"/>
                  </a:cubicBezTo>
                  <a:cubicBezTo>
                    <a:pt x="19643" y="15670"/>
                    <a:pt x="15676" y="19636"/>
                    <a:pt x="10804" y="19636"/>
                  </a:cubicBezTo>
                  <a:close/>
                  <a:moveTo>
                    <a:pt x="10804" y="0"/>
                  </a:moveTo>
                  <a:cubicBezTo>
                    <a:pt x="4849" y="0"/>
                    <a:pt x="0" y="4847"/>
                    <a:pt x="0" y="10800"/>
                  </a:cubicBezTo>
                  <a:cubicBezTo>
                    <a:pt x="0" y="16753"/>
                    <a:pt x="4849" y="21600"/>
                    <a:pt x="10804" y="21600"/>
                  </a:cubicBezTo>
                  <a:cubicBezTo>
                    <a:pt x="16759" y="21600"/>
                    <a:pt x="21600" y="16753"/>
                    <a:pt x="21600" y="10800"/>
                  </a:cubicBezTo>
                  <a:cubicBezTo>
                    <a:pt x="21600" y="4847"/>
                    <a:pt x="16759" y="0"/>
                    <a:pt x="10804"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49" name="Google Shape;549;p123"/>
            <p:cNvSpPr/>
            <p:nvPr/>
          </p:nvSpPr>
          <p:spPr>
            <a:xfrm>
              <a:off x="216115" y="195337"/>
              <a:ext cx="48941" cy="48078"/>
            </a:xfrm>
            <a:custGeom>
              <a:avLst/>
              <a:gdLst/>
              <a:ahLst/>
              <a:cxnLst/>
              <a:rect l="l" t="t" r="r" b="b"/>
              <a:pathLst>
                <a:path w="21600" h="21600" extrusionOk="0">
                  <a:moveTo>
                    <a:pt x="10800" y="17084"/>
                  </a:moveTo>
                  <a:cubicBezTo>
                    <a:pt x="7337" y="17084"/>
                    <a:pt x="4516" y="14263"/>
                    <a:pt x="4516" y="10800"/>
                  </a:cubicBezTo>
                  <a:cubicBezTo>
                    <a:pt x="4516" y="7337"/>
                    <a:pt x="7337" y="4516"/>
                    <a:pt x="10800" y="4516"/>
                  </a:cubicBezTo>
                  <a:cubicBezTo>
                    <a:pt x="14263" y="4516"/>
                    <a:pt x="17084" y="7337"/>
                    <a:pt x="17084" y="10800"/>
                  </a:cubicBezTo>
                  <a:cubicBezTo>
                    <a:pt x="17084" y="14263"/>
                    <a:pt x="14263" y="17084"/>
                    <a:pt x="10800" y="17084"/>
                  </a:cubicBezTo>
                  <a:close/>
                  <a:moveTo>
                    <a:pt x="10800" y="0"/>
                  </a:moveTo>
                  <a:cubicBezTo>
                    <a:pt x="4838" y="0"/>
                    <a:pt x="0" y="4838"/>
                    <a:pt x="0" y="10800"/>
                  </a:cubicBezTo>
                  <a:cubicBezTo>
                    <a:pt x="0" y="16762"/>
                    <a:pt x="4838" y="21600"/>
                    <a:pt x="10800" y="21600"/>
                  </a:cubicBezTo>
                  <a:cubicBezTo>
                    <a:pt x="16762" y="21600"/>
                    <a:pt x="21600" y="16762"/>
                    <a:pt x="21600" y="10800"/>
                  </a:cubicBezTo>
                  <a:cubicBezTo>
                    <a:pt x="21600" y="4838"/>
                    <a:pt x="16762" y="0"/>
                    <a:pt x="10800"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0" name="Google Shape;550;p123"/>
            <p:cNvSpPr/>
            <p:nvPr/>
          </p:nvSpPr>
          <p:spPr>
            <a:xfrm>
              <a:off x="0" y="0"/>
              <a:ext cx="346478" cy="304918"/>
            </a:xfrm>
            <a:custGeom>
              <a:avLst/>
              <a:gdLst/>
              <a:ahLst/>
              <a:cxnLst/>
              <a:rect l="l" t="t" r="r" b="b"/>
              <a:pathLst>
                <a:path w="21600" h="21600" extrusionOk="0">
                  <a:moveTo>
                    <a:pt x="20461" y="15162"/>
                  </a:moveTo>
                  <a:cubicBezTo>
                    <a:pt x="20294" y="11974"/>
                    <a:pt x="17907" y="9438"/>
                    <a:pt x="14996" y="9438"/>
                  </a:cubicBezTo>
                  <a:cubicBezTo>
                    <a:pt x="11976" y="9438"/>
                    <a:pt x="9520" y="12165"/>
                    <a:pt x="9520" y="15519"/>
                  </a:cubicBezTo>
                  <a:cubicBezTo>
                    <a:pt x="9520" y="16098"/>
                    <a:pt x="9594" y="16660"/>
                    <a:pt x="9731" y="17192"/>
                  </a:cubicBezTo>
                  <a:lnTo>
                    <a:pt x="9032" y="17192"/>
                  </a:lnTo>
                  <a:lnTo>
                    <a:pt x="9032" y="15519"/>
                  </a:lnTo>
                  <a:cubicBezTo>
                    <a:pt x="9032" y="11867"/>
                    <a:pt x="11707" y="8895"/>
                    <a:pt x="14996" y="8895"/>
                  </a:cubicBezTo>
                  <a:cubicBezTo>
                    <a:pt x="18175" y="8895"/>
                    <a:pt x="20782" y="11676"/>
                    <a:pt x="20949" y="15162"/>
                  </a:cubicBezTo>
                  <a:lnTo>
                    <a:pt x="20461" y="15162"/>
                  </a:lnTo>
                  <a:close/>
                  <a:moveTo>
                    <a:pt x="14996" y="20886"/>
                  </a:moveTo>
                  <a:cubicBezTo>
                    <a:pt x="12330" y="20886"/>
                    <a:pt x="10163" y="18479"/>
                    <a:pt x="10163" y="15519"/>
                  </a:cubicBezTo>
                  <a:cubicBezTo>
                    <a:pt x="10163" y="12559"/>
                    <a:pt x="12330" y="10152"/>
                    <a:pt x="14996" y="10152"/>
                  </a:cubicBezTo>
                  <a:cubicBezTo>
                    <a:pt x="17661" y="10152"/>
                    <a:pt x="19828" y="12559"/>
                    <a:pt x="19828" y="15519"/>
                  </a:cubicBezTo>
                  <a:cubicBezTo>
                    <a:pt x="19828" y="18479"/>
                    <a:pt x="17661" y="20886"/>
                    <a:pt x="14996" y="20886"/>
                  </a:cubicBezTo>
                  <a:close/>
                  <a:moveTo>
                    <a:pt x="11804" y="9098"/>
                  </a:moveTo>
                  <a:lnTo>
                    <a:pt x="9429" y="9072"/>
                  </a:lnTo>
                  <a:lnTo>
                    <a:pt x="10439" y="4937"/>
                  </a:lnTo>
                  <a:lnTo>
                    <a:pt x="16631" y="4937"/>
                  </a:lnTo>
                  <a:lnTo>
                    <a:pt x="16631" y="8412"/>
                  </a:lnTo>
                  <a:cubicBezTo>
                    <a:pt x="16110" y="8263"/>
                    <a:pt x="15560" y="8184"/>
                    <a:pt x="14996" y="8184"/>
                  </a:cubicBezTo>
                  <a:cubicBezTo>
                    <a:pt x="13839" y="8184"/>
                    <a:pt x="12750" y="8516"/>
                    <a:pt x="11804" y="9098"/>
                  </a:cubicBezTo>
                  <a:close/>
                  <a:moveTo>
                    <a:pt x="7478" y="14257"/>
                  </a:moveTo>
                  <a:lnTo>
                    <a:pt x="7478" y="17192"/>
                  </a:lnTo>
                  <a:lnTo>
                    <a:pt x="7278" y="17192"/>
                  </a:lnTo>
                  <a:cubicBezTo>
                    <a:pt x="7116" y="15125"/>
                    <a:pt x="5549" y="13498"/>
                    <a:pt x="3648" y="13498"/>
                  </a:cubicBezTo>
                  <a:cubicBezTo>
                    <a:pt x="2402" y="13498"/>
                    <a:pt x="1301" y="14198"/>
                    <a:pt x="643" y="15257"/>
                  </a:cubicBezTo>
                  <a:lnTo>
                    <a:pt x="643" y="10849"/>
                  </a:lnTo>
                  <a:cubicBezTo>
                    <a:pt x="643" y="10160"/>
                    <a:pt x="1144" y="9601"/>
                    <a:pt x="1767" y="9601"/>
                  </a:cubicBezTo>
                  <a:lnTo>
                    <a:pt x="7478" y="9601"/>
                  </a:lnTo>
                  <a:lnTo>
                    <a:pt x="7478" y="12595"/>
                  </a:lnTo>
                  <a:cubicBezTo>
                    <a:pt x="7478" y="12792"/>
                    <a:pt x="7622" y="12949"/>
                    <a:pt x="7799" y="12949"/>
                  </a:cubicBezTo>
                  <a:cubicBezTo>
                    <a:pt x="7976" y="12949"/>
                    <a:pt x="8118" y="12792"/>
                    <a:pt x="8118" y="12595"/>
                  </a:cubicBezTo>
                  <a:lnTo>
                    <a:pt x="8118" y="9292"/>
                  </a:lnTo>
                  <a:lnTo>
                    <a:pt x="9510" y="3590"/>
                  </a:lnTo>
                  <a:lnTo>
                    <a:pt x="17846" y="3590"/>
                  </a:lnTo>
                  <a:lnTo>
                    <a:pt x="17846" y="8901"/>
                  </a:lnTo>
                  <a:cubicBezTo>
                    <a:pt x="17661" y="8802"/>
                    <a:pt x="17469" y="8713"/>
                    <a:pt x="17274" y="8634"/>
                  </a:cubicBezTo>
                  <a:lnTo>
                    <a:pt x="17274" y="4580"/>
                  </a:lnTo>
                  <a:cubicBezTo>
                    <a:pt x="17274" y="4383"/>
                    <a:pt x="17130" y="4226"/>
                    <a:pt x="16952" y="4226"/>
                  </a:cubicBezTo>
                  <a:lnTo>
                    <a:pt x="10194" y="4226"/>
                  </a:lnTo>
                  <a:cubicBezTo>
                    <a:pt x="10049" y="4226"/>
                    <a:pt x="9920" y="4332"/>
                    <a:pt x="9882" y="4487"/>
                  </a:cubicBezTo>
                  <a:lnTo>
                    <a:pt x="8703" y="9331"/>
                  </a:lnTo>
                  <a:cubicBezTo>
                    <a:pt x="8667" y="9472"/>
                    <a:pt x="8713" y="9626"/>
                    <a:pt x="8827" y="9716"/>
                  </a:cubicBezTo>
                  <a:cubicBezTo>
                    <a:pt x="8883" y="9758"/>
                    <a:pt x="8951" y="9781"/>
                    <a:pt x="9019" y="9781"/>
                  </a:cubicBezTo>
                  <a:lnTo>
                    <a:pt x="10865" y="9801"/>
                  </a:lnTo>
                  <a:cubicBezTo>
                    <a:pt x="9356" y="11147"/>
                    <a:pt x="8391" y="13211"/>
                    <a:pt x="8391" y="15519"/>
                  </a:cubicBezTo>
                  <a:lnTo>
                    <a:pt x="8391" y="17192"/>
                  </a:lnTo>
                  <a:lnTo>
                    <a:pt x="8118" y="17192"/>
                  </a:lnTo>
                  <a:lnTo>
                    <a:pt x="8118" y="14257"/>
                  </a:lnTo>
                  <a:cubicBezTo>
                    <a:pt x="8118" y="14060"/>
                    <a:pt x="7976" y="13900"/>
                    <a:pt x="7799" y="13900"/>
                  </a:cubicBezTo>
                  <a:cubicBezTo>
                    <a:pt x="7622" y="13900"/>
                    <a:pt x="7478" y="14060"/>
                    <a:pt x="7478" y="14257"/>
                  </a:cubicBezTo>
                  <a:close/>
                  <a:moveTo>
                    <a:pt x="3648" y="20886"/>
                  </a:moveTo>
                  <a:cubicBezTo>
                    <a:pt x="1990" y="20886"/>
                    <a:pt x="640" y="19390"/>
                    <a:pt x="640" y="17549"/>
                  </a:cubicBezTo>
                  <a:lnTo>
                    <a:pt x="643" y="17549"/>
                  </a:lnTo>
                  <a:lnTo>
                    <a:pt x="643" y="17543"/>
                  </a:lnTo>
                  <a:cubicBezTo>
                    <a:pt x="645" y="15704"/>
                    <a:pt x="1992" y="14212"/>
                    <a:pt x="3648" y="14212"/>
                  </a:cubicBezTo>
                  <a:cubicBezTo>
                    <a:pt x="5303" y="14212"/>
                    <a:pt x="6652" y="15710"/>
                    <a:pt x="6652" y="17549"/>
                  </a:cubicBezTo>
                  <a:cubicBezTo>
                    <a:pt x="6652" y="19390"/>
                    <a:pt x="5303" y="20886"/>
                    <a:pt x="3648" y="20886"/>
                  </a:cubicBezTo>
                  <a:close/>
                  <a:moveTo>
                    <a:pt x="3354" y="4889"/>
                  </a:moveTo>
                  <a:cubicBezTo>
                    <a:pt x="3354" y="4718"/>
                    <a:pt x="3478" y="4577"/>
                    <a:pt x="3632" y="4577"/>
                  </a:cubicBezTo>
                  <a:lnTo>
                    <a:pt x="4455" y="4577"/>
                  </a:lnTo>
                  <a:cubicBezTo>
                    <a:pt x="4610" y="4577"/>
                    <a:pt x="4734" y="4718"/>
                    <a:pt x="4734" y="4889"/>
                  </a:cubicBezTo>
                  <a:lnTo>
                    <a:pt x="4734" y="8890"/>
                  </a:lnTo>
                  <a:lnTo>
                    <a:pt x="3354" y="8890"/>
                  </a:lnTo>
                  <a:lnTo>
                    <a:pt x="3354" y="4889"/>
                  </a:lnTo>
                  <a:close/>
                  <a:moveTo>
                    <a:pt x="18486" y="9294"/>
                  </a:moveTo>
                  <a:lnTo>
                    <a:pt x="18486" y="1864"/>
                  </a:lnTo>
                  <a:cubicBezTo>
                    <a:pt x="18486" y="1667"/>
                    <a:pt x="18345" y="1507"/>
                    <a:pt x="18167" y="1507"/>
                  </a:cubicBezTo>
                  <a:lnTo>
                    <a:pt x="16980" y="1507"/>
                  </a:lnTo>
                  <a:cubicBezTo>
                    <a:pt x="16803" y="1507"/>
                    <a:pt x="16661" y="1667"/>
                    <a:pt x="16661" y="1864"/>
                  </a:cubicBezTo>
                  <a:cubicBezTo>
                    <a:pt x="16661" y="2061"/>
                    <a:pt x="16803" y="2218"/>
                    <a:pt x="16980" y="2218"/>
                  </a:cubicBezTo>
                  <a:lnTo>
                    <a:pt x="17846" y="2218"/>
                  </a:lnTo>
                  <a:lnTo>
                    <a:pt x="17846" y="2876"/>
                  </a:lnTo>
                  <a:lnTo>
                    <a:pt x="7561" y="2876"/>
                  </a:lnTo>
                  <a:lnTo>
                    <a:pt x="7561" y="2218"/>
                  </a:lnTo>
                  <a:lnTo>
                    <a:pt x="15484" y="2218"/>
                  </a:lnTo>
                  <a:cubicBezTo>
                    <a:pt x="15661" y="2218"/>
                    <a:pt x="15806" y="2061"/>
                    <a:pt x="15806" y="1864"/>
                  </a:cubicBezTo>
                  <a:cubicBezTo>
                    <a:pt x="15806" y="1667"/>
                    <a:pt x="15661" y="1507"/>
                    <a:pt x="15484" y="1507"/>
                  </a:cubicBezTo>
                  <a:lnTo>
                    <a:pt x="7240" y="1507"/>
                  </a:lnTo>
                  <a:cubicBezTo>
                    <a:pt x="7062" y="1507"/>
                    <a:pt x="6921" y="1667"/>
                    <a:pt x="6921" y="1864"/>
                  </a:cubicBezTo>
                  <a:lnTo>
                    <a:pt x="6921" y="3233"/>
                  </a:lnTo>
                  <a:cubicBezTo>
                    <a:pt x="6921" y="3430"/>
                    <a:pt x="7062" y="3590"/>
                    <a:pt x="7240" y="3590"/>
                  </a:cubicBezTo>
                  <a:lnTo>
                    <a:pt x="8845" y="3590"/>
                  </a:lnTo>
                  <a:lnTo>
                    <a:pt x="7554" y="8890"/>
                  </a:lnTo>
                  <a:lnTo>
                    <a:pt x="5377" y="8890"/>
                  </a:lnTo>
                  <a:lnTo>
                    <a:pt x="5377" y="4889"/>
                  </a:lnTo>
                  <a:cubicBezTo>
                    <a:pt x="5377" y="4324"/>
                    <a:pt x="4964" y="3866"/>
                    <a:pt x="4455" y="3866"/>
                  </a:cubicBezTo>
                  <a:lnTo>
                    <a:pt x="4326" y="3866"/>
                  </a:lnTo>
                  <a:lnTo>
                    <a:pt x="4326" y="1549"/>
                  </a:lnTo>
                  <a:cubicBezTo>
                    <a:pt x="4326" y="1088"/>
                    <a:pt x="4663" y="711"/>
                    <a:pt x="5078" y="711"/>
                  </a:cubicBezTo>
                  <a:lnTo>
                    <a:pt x="5404" y="711"/>
                  </a:lnTo>
                  <a:cubicBezTo>
                    <a:pt x="5582" y="711"/>
                    <a:pt x="5726" y="554"/>
                    <a:pt x="5726" y="357"/>
                  </a:cubicBezTo>
                  <a:cubicBezTo>
                    <a:pt x="5726" y="160"/>
                    <a:pt x="5582" y="0"/>
                    <a:pt x="5404" y="0"/>
                  </a:cubicBezTo>
                  <a:lnTo>
                    <a:pt x="5078" y="0"/>
                  </a:lnTo>
                  <a:cubicBezTo>
                    <a:pt x="4308" y="0"/>
                    <a:pt x="3686" y="694"/>
                    <a:pt x="3686" y="1549"/>
                  </a:cubicBezTo>
                  <a:lnTo>
                    <a:pt x="3686" y="3866"/>
                  </a:lnTo>
                  <a:lnTo>
                    <a:pt x="3632" y="3866"/>
                  </a:lnTo>
                  <a:cubicBezTo>
                    <a:pt x="3124" y="3866"/>
                    <a:pt x="2711" y="4324"/>
                    <a:pt x="2711" y="4889"/>
                  </a:cubicBezTo>
                  <a:lnTo>
                    <a:pt x="2711" y="8890"/>
                  </a:lnTo>
                  <a:lnTo>
                    <a:pt x="1764" y="8890"/>
                  </a:lnTo>
                  <a:cubicBezTo>
                    <a:pt x="790" y="8890"/>
                    <a:pt x="0" y="9767"/>
                    <a:pt x="0" y="10849"/>
                  </a:cubicBezTo>
                  <a:lnTo>
                    <a:pt x="0" y="17543"/>
                  </a:lnTo>
                  <a:cubicBezTo>
                    <a:pt x="0" y="17546"/>
                    <a:pt x="0" y="17546"/>
                    <a:pt x="0" y="17549"/>
                  </a:cubicBezTo>
                  <a:cubicBezTo>
                    <a:pt x="0" y="19784"/>
                    <a:pt x="1635" y="21600"/>
                    <a:pt x="3648" y="21600"/>
                  </a:cubicBezTo>
                  <a:cubicBezTo>
                    <a:pt x="5549" y="21600"/>
                    <a:pt x="7116" y="19972"/>
                    <a:pt x="7278" y="17906"/>
                  </a:cubicBezTo>
                  <a:lnTo>
                    <a:pt x="9961" y="17906"/>
                  </a:lnTo>
                  <a:cubicBezTo>
                    <a:pt x="10796" y="20076"/>
                    <a:pt x="12738" y="21600"/>
                    <a:pt x="14996" y="21600"/>
                  </a:cubicBezTo>
                  <a:cubicBezTo>
                    <a:pt x="17907" y="21600"/>
                    <a:pt x="20294" y="19064"/>
                    <a:pt x="20461" y="15876"/>
                  </a:cubicBezTo>
                  <a:lnTo>
                    <a:pt x="21281" y="15876"/>
                  </a:lnTo>
                  <a:cubicBezTo>
                    <a:pt x="21458" y="15876"/>
                    <a:pt x="21600" y="15716"/>
                    <a:pt x="21600" y="15519"/>
                  </a:cubicBezTo>
                  <a:cubicBezTo>
                    <a:pt x="21600" y="12896"/>
                    <a:pt x="20355" y="10593"/>
                    <a:pt x="18486" y="9294"/>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1" name="Google Shape;551;p123"/>
            <p:cNvSpPr/>
            <p:nvPr/>
          </p:nvSpPr>
          <p:spPr>
            <a:xfrm>
              <a:off x="27718" y="217427"/>
              <a:ext cx="61934" cy="60638"/>
            </a:xfrm>
            <a:custGeom>
              <a:avLst/>
              <a:gdLst/>
              <a:ahLst/>
              <a:cxnLst/>
              <a:rect l="l" t="t" r="r" b="b"/>
              <a:pathLst>
                <a:path w="21600" h="21600" extrusionOk="0">
                  <a:moveTo>
                    <a:pt x="10800" y="18019"/>
                  </a:moveTo>
                  <a:cubicBezTo>
                    <a:pt x="6823" y="18019"/>
                    <a:pt x="3581" y="14777"/>
                    <a:pt x="3581" y="10800"/>
                  </a:cubicBezTo>
                  <a:cubicBezTo>
                    <a:pt x="3581" y="6823"/>
                    <a:pt x="6823" y="3595"/>
                    <a:pt x="10800" y="3595"/>
                  </a:cubicBezTo>
                  <a:cubicBezTo>
                    <a:pt x="14777" y="3595"/>
                    <a:pt x="18005" y="6823"/>
                    <a:pt x="18005" y="10800"/>
                  </a:cubicBezTo>
                  <a:cubicBezTo>
                    <a:pt x="18005" y="14777"/>
                    <a:pt x="14777" y="18019"/>
                    <a:pt x="10800" y="18019"/>
                  </a:cubicBezTo>
                  <a:close/>
                  <a:moveTo>
                    <a:pt x="10800" y="0"/>
                  </a:moveTo>
                  <a:cubicBezTo>
                    <a:pt x="4841" y="0"/>
                    <a:pt x="0" y="4841"/>
                    <a:pt x="0" y="10800"/>
                  </a:cubicBezTo>
                  <a:cubicBezTo>
                    <a:pt x="0" y="16759"/>
                    <a:pt x="4841" y="21600"/>
                    <a:pt x="10800" y="21600"/>
                  </a:cubicBezTo>
                  <a:cubicBezTo>
                    <a:pt x="16745" y="21600"/>
                    <a:pt x="21600" y="16759"/>
                    <a:pt x="21600" y="10800"/>
                  </a:cubicBezTo>
                  <a:cubicBezTo>
                    <a:pt x="21600" y="4841"/>
                    <a:pt x="16745" y="0"/>
                    <a:pt x="10800"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2" name="Google Shape;552;p123"/>
            <p:cNvSpPr/>
            <p:nvPr/>
          </p:nvSpPr>
          <p:spPr>
            <a:xfrm>
              <a:off x="18623" y="145528"/>
              <a:ext cx="28152" cy="45046"/>
            </a:xfrm>
            <a:custGeom>
              <a:avLst/>
              <a:gdLst/>
              <a:ahLst/>
              <a:cxnLst/>
              <a:rect l="l" t="t" r="r" b="b"/>
              <a:pathLst>
                <a:path w="21600" h="21600" extrusionOk="0">
                  <a:moveTo>
                    <a:pt x="7886" y="16243"/>
                  </a:moveTo>
                  <a:lnTo>
                    <a:pt x="7886" y="5338"/>
                  </a:lnTo>
                  <a:cubicBezTo>
                    <a:pt x="11314" y="6272"/>
                    <a:pt x="13714" y="8369"/>
                    <a:pt x="13714" y="10790"/>
                  </a:cubicBezTo>
                  <a:cubicBezTo>
                    <a:pt x="13714" y="13231"/>
                    <a:pt x="11314" y="15328"/>
                    <a:pt x="7886" y="16243"/>
                  </a:cubicBezTo>
                  <a:close/>
                  <a:moveTo>
                    <a:pt x="3958" y="0"/>
                  </a:moveTo>
                  <a:cubicBezTo>
                    <a:pt x="1777" y="0"/>
                    <a:pt x="0" y="1087"/>
                    <a:pt x="0" y="2421"/>
                  </a:cubicBezTo>
                  <a:lnTo>
                    <a:pt x="0" y="19179"/>
                  </a:lnTo>
                  <a:cubicBezTo>
                    <a:pt x="0" y="20513"/>
                    <a:pt x="1777" y="21600"/>
                    <a:pt x="3958" y="21600"/>
                  </a:cubicBezTo>
                  <a:cubicBezTo>
                    <a:pt x="13683" y="21600"/>
                    <a:pt x="21600" y="16758"/>
                    <a:pt x="21600" y="10790"/>
                  </a:cubicBezTo>
                  <a:cubicBezTo>
                    <a:pt x="21600" y="4842"/>
                    <a:pt x="13683" y="0"/>
                    <a:pt x="3958"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3" name="Google Shape;553;p123"/>
            <p:cNvSpPr/>
            <p:nvPr/>
          </p:nvSpPr>
          <p:spPr>
            <a:xfrm>
              <a:off x="70594" y="140911"/>
              <a:ext cx="33783" cy="12701"/>
            </a:xfrm>
            <a:custGeom>
              <a:avLst/>
              <a:gdLst/>
              <a:ahLst/>
              <a:cxnLst/>
              <a:rect l="l" t="t" r="r" b="b"/>
              <a:pathLst>
                <a:path w="21600" h="21600" extrusionOk="0">
                  <a:moveTo>
                    <a:pt x="18291" y="0"/>
                  </a:moveTo>
                  <a:lnTo>
                    <a:pt x="3283" y="0"/>
                  </a:lnTo>
                  <a:cubicBezTo>
                    <a:pt x="1459" y="0"/>
                    <a:pt x="0" y="4866"/>
                    <a:pt x="0" y="10843"/>
                  </a:cubicBezTo>
                  <a:cubicBezTo>
                    <a:pt x="0" y="16819"/>
                    <a:pt x="1459" y="21600"/>
                    <a:pt x="3283" y="21600"/>
                  </a:cubicBezTo>
                  <a:lnTo>
                    <a:pt x="18291" y="21600"/>
                  </a:lnTo>
                  <a:cubicBezTo>
                    <a:pt x="20115" y="21600"/>
                    <a:pt x="21600" y="16819"/>
                    <a:pt x="21600" y="10843"/>
                  </a:cubicBezTo>
                  <a:cubicBezTo>
                    <a:pt x="21600" y="4866"/>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4" name="Google Shape;554;p123"/>
            <p:cNvSpPr/>
            <p:nvPr/>
          </p:nvSpPr>
          <p:spPr>
            <a:xfrm>
              <a:off x="70594" y="156720"/>
              <a:ext cx="33783" cy="12701"/>
            </a:xfrm>
            <a:custGeom>
              <a:avLst/>
              <a:gdLst/>
              <a:ahLst/>
              <a:cxnLst/>
              <a:rect l="l" t="t" r="r" b="b"/>
              <a:pathLst>
                <a:path w="21600" h="21600" extrusionOk="0">
                  <a:moveTo>
                    <a:pt x="18291" y="0"/>
                  </a:moveTo>
                  <a:lnTo>
                    <a:pt x="3283" y="0"/>
                  </a:lnTo>
                  <a:cubicBezTo>
                    <a:pt x="1459" y="0"/>
                    <a:pt x="0" y="4781"/>
                    <a:pt x="0" y="10757"/>
                  </a:cubicBezTo>
                  <a:cubicBezTo>
                    <a:pt x="0" y="16734"/>
                    <a:pt x="1459" y="21600"/>
                    <a:pt x="3283" y="21600"/>
                  </a:cubicBezTo>
                  <a:lnTo>
                    <a:pt x="18291" y="21600"/>
                  </a:lnTo>
                  <a:cubicBezTo>
                    <a:pt x="20115" y="21600"/>
                    <a:pt x="21600" y="16734"/>
                    <a:pt x="21600" y="10757"/>
                  </a:cubicBezTo>
                  <a:cubicBezTo>
                    <a:pt x="21600" y="4781"/>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5" name="Google Shape;555;p123"/>
            <p:cNvSpPr/>
            <p:nvPr/>
          </p:nvSpPr>
          <p:spPr>
            <a:xfrm>
              <a:off x="70594" y="172745"/>
              <a:ext cx="33783" cy="12701"/>
            </a:xfrm>
            <a:custGeom>
              <a:avLst/>
              <a:gdLst/>
              <a:ahLst/>
              <a:cxnLst/>
              <a:rect l="l" t="t" r="r" b="b"/>
              <a:pathLst>
                <a:path w="21600" h="21600" extrusionOk="0">
                  <a:moveTo>
                    <a:pt x="18291" y="0"/>
                  </a:moveTo>
                  <a:lnTo>
                    <a:pt x="3283" y="0"/>
                  </a:lnTo>
                  <a:cubicBezTo>
                    <a:pt x="1459" y="0"/>
                    <a:pt x="0" y="4847"/>
                    <a:pt x="0" y="10800"/>
                  </a:cubicBezTo>
                  <a:cubicBezTo>
                    <a:pt x="0" y="16753"/>
                    <a:pt x="1459" y="21600"/>
                    <a:pt x="3283" y="21600"/>
                  </a:cubicBezTo>
                  <a:lnTo>
                    <a:pt x="18291" y="21600"/>
                  </a:lnTo>
                  <a:cubicBezTo>
                    <a:pt x="20115" y="21600"/>
                    <a:pt x="21600" y="16753"/>
                    <a:pt x="21600" y="10800"/>
                  </a:cubicBezTo>
                  <a:cubicBezTo>
                    <a:pt x="21600" y="4847"/>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Calibri"/>
                <a:buNone/>
              </a:pPr>
              <a:endParaRPr sz="1301" b="0" i="0" u="none" strike="noStrike" cap="none">
                <a:solidFill>
                  <a:srgbClr val="000000"/>
                </a:solidFill>
                <a:latin typeface="Calibri"/>
                <a:ea typeface="Calibri"/>
                <a:cs typeface="Calibri"/>
                <a:sym typeface="Calibri"/>
              </a:endParaRPr>
            </a:p>
          </p:txBody>
        </p:sp>
      </p:grpSp>
      <p:sp>
        <p:nvSpPr>
          <p:cNvPr id="556" name="Google Shape;556;p123"/>
          <p:cNvSpPr/>
          <p:nvPr/>
        </p:nvSpPr>
        <p:spPr>
          <a:xfrm>
            <a:off x="338109" y="4691024"/>
            <a:ext cx="86602"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7" name="Google Shape;557;p123"/>
          <p:cNvSpPr/>
          <p:nvPr/>
        </p:nvSpPr>
        <p:spPr>
          <a:xfrm>
            <a:off x="480040" y="4731773"/>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8" name="Google Shape;558;p123"/>
          <p:cNvSpPr/>
          <p:nvPr/>
        </p:nvSpPr>
        <p:spPr>
          <a:xfrm>
            <a:off x="594212" y="4687456"/>
            <a:ext cx="88666" cy="88589"/>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59" name="Google Shape;559;p123"/>
          <p:cNvSpPr/>
          <p:nvPr/>
        </p:nvSpPr>
        <p:spPr>
          <a:xfrm>
            <a:off x="741001" y="4722628"/>
            <a:ext cx="48113"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60" name="Google Shape;560;p123"/>
          <p:cNvSpPr/>
          <p:nvPr/>
        </p:nvSpPr>
        <p:spPr>
          <a:xfrm>
            <a:off x="829477" y="4691797"/>
            <a:ext cx="87117"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61" name="Google Shape;561;p123"/>
          <p:cNvSpPr/>
          <p:nvPr/>
        </p:nvSpPr>
        <p:spPr>
          <a:xfrm>
            <a:off x="960615" y="4732032"/>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sp>
        <p:nvSpPr>
          <p:cNvPr id="562" name="Google Shape;562;p123"/>
          <p:cNvSpPr/>
          <p:nvPr/>
        </p:nvSpPr>
        <p:spPr>
          <a:xfrm>
            <a:off x="233239" y="4737201"/>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Calibri"/>
              <a:buNone/>
            </a:pPr>
            <a:endParaRPr sz="1301" b="0" i="0" u="none" strike="noStrike" cap="none">
              <a:solidFill>
                <a:srgbClr val="000000"/>
              </a:solidFill>
              <a:latin typeface="Calibri"/>
              <a:ea typeface="Calibri"/>
              <a:cs typeface="Calibri"/>
              <a:sym typeface="Calibri"/>
            </a:endParaRPr>
          </a:p>
        </p:txBody>
      </p:sp>
      <p:cxnSp>
        <p:nvCxnSpPr>
          <p:cNvPr id="563" name="Google Shape;563;p123"/>
          <p:cNvCxnSpPr/>
          <p:nvPr/>
        </p:nvCxnSpPr>
        <p:spPr>
          <a:xfrm>
            <a:off x="1085603" y="4752749"/>
            <a:ext cx="7667712" cy="1"/>
          </a:xfrm>
          <a:prstGeom prst="straightConnector1">
            <a:avLst/>
          </a:prstGeom>
          <a:noFill/>
          <a:ln w="47625" cap="rnd" cmpd="sng">
            <a:solidFill>
              <a:srgbClr val="9AB52A"/>
            </a:solidFill>
            <a:prstDash val="solid"/>
            <a:miter lim="8000"/>
            <a:headEnd type="none" w="sm" len="sm"/>
            <a:tailEnd type="none" w="sm" len="sm"/>
          </a:ln>
        </p:spPr>
      </p:cxnSp>
      <p:sp>
        <p:nvSpPr>
          <p:cNvPr id="564" name="Google Shape;564;p123"/>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_En blanco">
  <p:cSld name="2_En blanco 2">
    <p:bg>
      <p:bgPr>
        <a:blipFill>
          <a:blip r:embed="rId2">
            <a:alphaModFix/>
          </a:blip>
          <a:stretch>
            <a:fillRect/>
          </a:stretch>
        </a:blipFill>
        <a:effectLst/>
      </p:bgPr>
    </p:bg>
    <p:spTree>
      <p:nvGrpSpPr>
        <p:cNvPr id="1" name="Shape 565"/>
        <p:cNvGrpSpPr/>
        <p:nvPr/>
      </p:nvGrpSpPr>
      <p:grpSpPr>
        <a:xfrm>
          <a:off x="0" y="0"/>
          <a:ext cx="0" cy="0"/>
          <a:chOff x="0" y="0"/>
          <a:chExt cx="0" cy="0"/>
        </a:xfrm>
      </p:grpSpPr>
      <p:sp>
        <p:nvSpPr>
          <p:cNvPr id="566" name="Google Shape;566;p124"/>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mp; Bullets">
  <p:cSld name="Title &amp; Bullets 4">
    <p:spTree>
      <p:nvGrpSpPr>
        <p:cNvPr id="1" name="Shape 567"/>
        <p:cNvGrpSpPr/>
        <p:nvPr/>
      </p:nvGrpSpPr>
      <p:grpSpPr>
        <a:xfrm>
          <a:off x="0" y="0"/>
          <a:ext cx="0" cy="0"/>
          <a:chOff x="0" y="0"/>
          <a:chExt cx="0" cy="0"/>
        </a:xfrm>
      </p:grpSpPr>
      <p:sp>
        <p:nvSpPr>
          <p:cNvPr id="568" name="Google Shape;568;p125"/>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69" name="Google Shape;569;p125"/>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727" algn="l">
              <a:lnSpc>
                <a:spcPct val="100000"/>
              </a:lnSpc>
              <a:spcBef>
                <a:spcPts val="0"/>
              </a:spcBef>
              <a:spcAft>
                <a:spcPts val="0"/>
              </a:spcAft>
              <a:buClr>
                <a:srgbClr val="000000"/>
              </a:buClr>
              <a:buSzPts val="2002"/>
              <a:buFont typeface="Calibri"/>
              <a:buChar char="•"/>
              <a:defRPr sz="2002" b="1"/>
            </a:lvl2pPr>
            <a:lvl3pPr marL="1371600" lvl="2" indent="-355727" algn="l">
              <a:lnSpc>
                <a:spcPct val="100000"/>
              </a:lnSpc>
              <a:spcBef>
                <a:spcPts val="0"/>
              </a:spcBef>
              <a:spcAft>
                <a:spcPts val="0"/>
              </a:spcAft>
              <a:buClr>
                <a:srgbClr val="000000"/>
              </a:buClr>
              <a:buSzPts val="2002"/>
              <a:buFont typeface="Calibri"/>
              <a:buChar char="•"/>
              <a:defRPr sz="2002" b="1"/>
            </a:lvl3pPr>
            <a:lvl4pPr marL="1828800" lvl="3" indent="-355727" algn="l">
              <a:lnSpc>
                <a:spcPct val="100000"/>
              </a:lnSpc>
              <a:spcBef>
                <a:spcPts val="0"/>
              </a:spcBef>
              <a:spcAft>
                <a:spcPts val="0"/>
              </a:spcAft>
              <a:buClr>
                <a:srgbClr val="000000"/>
              </a:buClr>
              <a:buSzPts val="2002"/>
              <a:buFont typeface="Calibri"/>
              <a:buChar char="•"/>
              <a:defRPr sz="2002" b="1"/>
            </a:lvl4pPr>
            <a:lvl5pPr marL="2286000" lvl="4" indent="-355726" algn="l">
              <a:lnSpc>
                <a:spcPct val="100000"/>
              </a:lnSpc>
              <a:spcBef>
                <a:spcPts val="0"/>
              </a:spcBef>
              <a:spcAft>
                <a:spcPts val="0"/>
              </a:spcAft>
              <a:buClr>
                <a:srgbClr val="000000"/>
              </a:buClr>
              <a:buSzPts val="2002"/>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70" name="Google Shape;570;p125"/>
          <p:cNvSpPr txBox="1">
            <a:spLocks noGrp="1"/>
          </p:cNvSpPr>
          <p:nvPr>
            <p:ph type="body" idx="2"/>
          </p:nvPr>
        </p:nvSpPr>
        <p:spPr>
          <a:xfrm>
            <a:off x="629187" y="1369217"/>
            <a:ext cx="7893454"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71" name="Google Shape;571;p125"/>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mp; Bullets">
  <p:cSld name="Title &amp; Bullets 5">
    <p:spTree>
      <p:nvGrpSpPr>
        <p:cNvPr id="1" name="Shape 572"/>
        <p:cNvGrpSpPr/>
        <p:nvPr/>
      </p:nvGrpSpPr>
      <p:grpSpPr>
        <a:xfrm>
          <a:off x="0" y="0"/>
          <a:ext cx="0" cy="0"/>
          <a:chOff x="0" y="0"/>
          <a:chExt cx="0" cy="0"/>
        </a:xfrm>
      </p:grpSpPr>
      <p:sp>
        <p:nvSpPr>
          <p:cNvPr id="573" name="Google Shape;573;p126"/>
          <p:cNvSpPr txBox="1">
            <a:spLocks noGrp="1"/>
          </p:cNvSpPr>
          <p:nvPr>
            <p:ph type="title"/>
          </p:nvPr>
        </p:nvSpPr>
        <p:spPr>
          <a:xfrm>
            <a:off x="628650" y="275942"/>
            <a:ext cx="7886701" cy="993266"/>
          </a:xfrm>
          <a:prstGeom prst="rect">
            <a:avLst/>
          </a:prstGeom>
          <a:noFill/>
          <a:ln>
            <a:noFill/>
          </a:ln>
        </p:spPr>
        <p:txBody>
          <a:bodyPr spcFirstLastPara="1" wrap="square" lIns="34750" tIns="34750" rIns="34750" bIns="34750" anchor="ctr" anchorCtr="0">
            <a:normAutofit/>
          </a:bodyPr>
          <a:lstStyle>
            <a:lvl1pPr lvl="0" algn="l">
              <a:lnSpc>
                <a:spcPct val="90000"/>
              </a:lnSpc>
              <a:spcBef>
                <a:spcPts val="0"/>
              </a:spcBef>
              <a:spcAft>
                <a:spcPts val="0"/>
              </a:spcAft>
              <a:buClr>
                <a:srgbClr val="000000"/>
              </a:buClr>
              <a:buSzPts val="3203"/>
              <a:buFont typeface="Calibri"/>
              <a:buNone/>
              <a:defRPr sz="3203"/>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74" name="Google Shape;574;p126"/>
          <p:cNvSpPr txBox="1">
            <a:spLocks noGrp="1"/>
          </p:cNvSpPr>
          <p:nvPr>
            <p:ph type="body" idx="1"/>
          </p:nvPr>
        </p:nvSpPr>
        <p:spPr>
          <a:xfrm>
            <a:off x="452438" y="891395"/>
            <a:ext cx="8239125" cy="350224"/>
          </a:xfrm>
          <a:prstGeom prst="rect">
            <a:avLst/>
          </a:prstGeom>
          <a:noFill/>
          <a:ln>
            <a:noFill/>
          </a:ln>
        </p:spPr>
        <p:txBody>
          <a:bodyPr spcFirstLastPara="1" wrap="square" lIns="34750" tIns="34750" rIns="34750" bIns="34750"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600" algn="l">
              <a:lnSpc>
                <a:spcPct val="100000"/>
              </a:lnSpc>
              <a:spcBef>
                <a:spcPts val="0"/>
              </a:spcBef>
              <a:spcAft>
                <a:spcPts val="0"/>
              </a:spcAft>
              <a:buClr>
                <a:srgbClr val="000000"/>
              </a:buClr>
              <a:buSzPts val="2000"/>
              <a:buFont typeface="Calibri"/>
              <a:buChar char="•"/>
              <a:defRPr sz="2002" b="1"/>
            </a:lvl2pPr>
            <a:lvl3pPr marL="1371600" lvl="2" indent="-355600" algn="l">
              <a:lnSpc>
                <a:spcPct val="100000"/>
              </a:lnSpc>
              <a:spcBef>
                <a:spcPts val="0"/>
              </a:spcBef>
              <a:spcAft>
                <a:spcPts val="0"/>
              </a:spcAft>
              <a:buClr>
                <a:srgbClr val="000000"/>
              </a:buClr>
              <a:buSzPts val="2000"/>
              <a:buFont typeface="Calibri"/>
              <a:buChar char="•"/>
              <a:defRPr sz="2002" b="1"/>
            </a:lvl3pPr>
            <a:lvl4pPr marL="1828800" lvl="3" indent="-355600" algn="l">
              <a:lnSpc>
                <a:spcPct val="100000"/>
              </a:lnSpc>
              <a:spcBef>
                <a:spcPts val="0"/>
              </a:spcBef>
              <a:spcAft>
                <a:spcPts val="0"/>
              </a:spcAft>
              <a:buClr>
                <a:srgbClr val="000000"/>
              </a:buClr>
              <a:buSzPts val="2000"/>
              <a:buFont typeface="Calibri"/>
              <a:buChar char="•"/>
              <a:defRPr sz="2002" b="1"/>
            </a:lvl4pPr>
            <a:lvl5pPr marL="2286000" lvl="4" indent="-355600" algn="l">
              <a:lnSpc>
                <a:spcPct val="100000"/>
              </a:lnSpc>
              <a:spcBef>
                <a:spcPts val="0"/>
              </a:spcBef>
              <a:spcAft>
                <a:spcPts val="0"/>
              </a:spcAft>
              <a:buClr>
                <a:srgbClr val="000000"/>
              </a:buClr>
              <a:buSzPts val="2000"/>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575" name="Google Shape;575;p126"/>
          <p:cNvSpPr txBox="1">
            <a:spLocks noGrp="1"/>
          </p:cNvSpPr>
          <p:nvPr>
            <p:ph type="body" idx="2"/>
          </p:nvPr>
        </p:nvSpPr>
        <p:spPr>
          <a:xfrm>
            <a:off x="628650" y="1370316"/>
            <a:ext cx="7886701" cy="3260527"/>
          </a:xfrm>
          <a:prstGeom prst="rect">
            <a:avLst/>
          </a:prstGeom>
          <a:noFill/>
          <a:ln>
            <a:noFill/>
          </a:ln>
        </p:spPr>
        <p:txBody>
          <a:bodyPr spcFirstLastPara="1" wrap="square" lIns="34750" tIns="34750" rIns="34750" bIns="34750" anchor="t" anchorCtr="0">
            <a:normAutofit/>
          </a:bodyPr>
          <a:lstStyle>
            <a:lvl1pPr marL="457200" lvl="0" indent="-355600" algn="l">
              <a:lnSpc>
                <a:spcPct val="90000"/>
              </a:lnSpc>
              <a:spcBef>
                <a:spcPts val="701"/>
              </a:spcBef>
              <a:spcAft>
                <a:spcPts val="0"/>
              </a:spcAft>
              <a:buClr>
                <a:srgbClr val="000000"/>
              </a:buClr>
              <a:buSzPts val="2000"/>
              <a:buChar char="•"/>
              <a:defRPr sz="20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576" name="Google Shape;576;p126"/>
          <p:cNvGrpSpPr/>
          <p:nvPr/>
        </p:nvGrpSpPr>
        <p:grpSpPr>
          <a:xfrm>
            <a:off x="539" y="5069667"/>
            <a:ext cx="9142743" cy="70949"/>
            <a:chOff x="-1" y="-1"/>
            <a:chExt cx="9269723" cy="71998"/>
          </a:xfrm>
        </p:grpSpPr>
        <p:sp>
          <p:nvSpPr>
            <p:cNvPr id="577" name="Google Shape;577;p126"/>
            <p:cNvSpPr/>
            <p:nvPr/>
          </p:nvSpPr>
          <p:spPr>
            <a:xfrm>
              <a:off x="-1" y="-1"/>
              <a:ext cx="3089817" cy="71998"/>
            </a:xfrm>
            <a:prstGeom prst="rect">
              <a:avLst/>
            </a:prstGeom>
            <a:solidFill>
              <a:srgbClr val="FFB526"/>
            </a:solidFill>
            <a:ln>
              <a:noFill/>
            </a:ln>
          </p:spPr>
          <p:txBody>
            <a:bodyPr spcFirstLastPara="1" wrap="square" lIns="34750" tIns="34750" rIns="34750" bIns="34750" anchor="t" anchorCtr="0">
              <a:noAutofit/>
            </a:bodyPr>
            <a:lstStyle/>
            <a:p>
              <a:pPr marL="0" marR="0" lvl="0" indent="0" algn="l" rtl="0">
                <a:lnSpc>
                  <a:spcPct val="100000"/>
                </a:lnSpc>
                <a:spcBef>
                  <a:spcPts val="0"/>
                </a:spcBef>
                <a:spcAft>
                  <a:spcPts val="0"/>
                </a:spcAft>
                <a:buClr>
                  <a:srgbClr val="000000"/>
                </a:buClr>
                <a:buSzPts val="1201"/>
                <a:buFont typeface="Calibri"/>
                <a:buNone/>
              </a:pPr>
              <a:endParaRPr sz="1201" b="0" i="0" u="none" strike="noStrike" cap="none">
                <a:solidFill>
                  <a:srgbClr val="000000"/>
                </a:solidFill>
                <a:latin typeface="Calibri"/>
                <a:ea typeface="Calibri"/>
                <a:cs typeface="Calibri"/>
                <a:sym typeface="Calibri"/>
              </a:endParaRPr>
            </a:p>
          </p:txBody>
        </p:sp>
        <p:sp>
          <p:nvSpPr>
            <p:cNvPr id="578" name="Google Shape;578;p126"/>
            <p:cNvSpPr/>
            <p:nvPr/>
          </p:nvSpPr>
          <p:spPr>
            <a:xfrm>
              <a:off x="3090089" y="-1"/>
              <a:ext cx="3089817" cy="71998"/>
            </a:xfrm>
            <a:prstGeom prst="rect">
              <a:avLst/>
            </a:prstGeom>
            <a:solidFill>
              <a:srgbClr val="154A8A"/>
            </a:solidFill>
            <a:ln>
              <a:noFill/>
            </a:ln>
          </p:spPr>
          <p:txBody>
            <a:bodyPr spcFirstLastPara="1" wrap="square" lIns="34750" tIns="34750" rIns="34750" bIns="34750" anchor="t" anchorCtr="0">
              <a:noAutofit/>
            </a:bodyPr>
            <a:lstStyle/>
            <a:p>
              <a:pPr marL="0" marR="0" lvl="0" indent="0" algn="l" rtl="0">
                <a:lnSpc>
                  <a:spcPct val="100000"/>
                </a:lnSpc>
                <a:spcBef>
                  <a:spcPts val="0"/>
                </a:spcBef>
                <a:spcAft>
                  <a:spcPts val="0"/>
                </a:spcAft>
                <a:buClr>
                  <a:srgbClr val="000000"/>
                </a:buClr>
                <a:buSzPts val="1201"/>
                <a:buFont typeface="Calibri"/>
                <a:buNone/>
              </a:pPr>
              <a:endParaRPr sz="1201" b="0" i="0" u="none" strike="noStrike" cap="none">
                <a:solidFill>
                  <a:srgbClr val="000000"/>
                </a:solidFill>
                <a:latin typeface="Calibri"/>
                <a:ea typeface="Calibri"/>
                <a:cs typeface="Calibri"/>
                <a:sym typeface="Calibri"/>
              </a:endParaRPr>
            </a:p>
          </p:txBody>
        </p:sp>
        <p:sp>
          <p:nvSpPr>
            <p:cNvPr id="579" name="Google Shape;579;p126"/>
            <p:cNvSpPr/>
            <p:nvPr/>
          </p:nvSpPr>
          <p:spPr>
            <a:xfrm>
              <a:off x="6179905" y="-1"/>
              <a:ext cx="3089817" cy="71998"/>
            </a:xfrm>
            <a:prstGeom prst="rect">
              <a:avLst/>
            </a:prstGeom>
            <a:solidFill>
              <a:srgbClr val="E31414"/>
            </a:solidFill>
            <a:ln>
              <a:noFill/>
            </a:ln>
          </p:spPr>
          <p:txBody>
            <a:bodyPr spcFirstLastPara="1" wrap="square" lIns="34750" tIns="34750" rIns="34750" bIns="34750" anchor="t" anchorCtr="0">
              <a:noAutofit/>
            </a:bodyPr>
            <a:lstStyle/>
            <a:p>
              <a:pPr marL="0" marR="0" lvl="0" indent="0" algn="l" rtl="0">
                <a:lnSpc>
                  <a:spcPct val="100000"/>
                </a:lnSpc>
                <a:spcBef>
                  <a:spcPts val="0"/>
                </a:spcBef>
                <a:spcAft>
                  <a:spcPts val="0"/>
                </a:spcAft>
                <a:buClr>
                  <a:srgbClr val="000000"/>
                </a:buClr>
                <a:buSzPts val="1201"/>
                <a:buFont typeface="Calibri"/>
                <a:buNone/>
              </a:pPr>
              <a:endParaRPr sz="1201" b="0" i="0" u="none" strike="noStrike" cap="none">
                <a:solidFill>
                  <a:srgbClr val="000000"/>
                </a:solidFill>
                <a:latin typeface="Calibri"/>
                <a:ea typeface="Calibri"/>
                <a:cs typeface="Calibri"/>
                <a:sym typeface="Calibri"/>
              </a:endParaRPr>
            </a:p>
          </p:txBody>
        </p:sp>
      </p:grpSp>
      <p:sp>
        <p:nvSpPr>
          <p:cNvPr id="580" name="Google Shape;580;p126"/>
          <p:cNvSpPr txBox="1">
            <a:spLocks noGrp="1"/>
          </p:cNvSpPr>
          <p:nvPr>
            <p:ph type="sldNum" idx="12"/>
          </p:nvPr>
        </p:nvSpPr>
        <p:spPr>
          <a:xfrm>
            <a:off x="8244794" y="4797655"/>
            <a:ext cx="270557" cy="208808"/>
          </a:xfrm>
          <a:prstGeom prst="rect">
            <a:avLst/>
          </a:prstGeom>
          <a:noFill/>
          <a:ln>
            <a:noFill/>
          </a:ln>
        </p:spPr>
        <p:txBody>
          <a:bodyPr spcFirstLastPara="1" wrap="square" lIns="34750" tIns="34750" rIns="34750" bIns="3475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22"/>
          <p:cNvSpPr txBox="1">
            <a:spLocks noGrp="1"/>
          </p:cNvSpPr>
          <p:nvPr>
            <p:ph type="body" idx="1"/>
          </p:nvPr>
        </p:nvSpPr>
        <p:spPr>
          <a:xfrm>
            <a:off x="4197501" y="1465289"/>
            <a:ext cx="2045921" cy="2795852"/>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60" name="Google Shape;60;p22"/>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3" name="Google Shape;63;p23"/>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entered Text">
  <p:cSld name="Centered Text">
    <p:spTree>
      <p:nvGrpSpPr>
        <p:cNvPr id="1" name="Shape 64"/>
        <p:cNvGrpSpPr/>
        <p:nvPr/>
      </p:nvGrpSpPr>
      <p:grpSpPr>
        <a:xfrm>
          <a:off x="0" y="0"/>
          <a:ext cx="0" cy="0"/>
          <a:chOff x="0" y="0"/>
          <a:chExt cx="0" cy="0"/>
        </a:xfrm>
      </p:grpSpPr>
      <p:sp>
        <p:nvSpPr>
          <p:cNvPr id="65" name="Google Shape;65;p24"/>
          <p:cNvSpPr txBox="1">
            <a:spLocks noGrp="1"/>
          </p:cNvSpPr>
          <p:nvPr>
            <p:ph type="body" idx="1"/>
          </p:nvPr>
        </p:nvSpPr>
        <p:spPr>
          <a:xfrm>
            <a:off x="924732" y="1199880"/>
            <a:ext cx="2525311" cy="203229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7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100000"/>
              </a:lnSpc>
              <a:spcBef>
                <a:spcPts val="7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66" name="Google Shape;66;p24"/>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and Content">
  <p:cSld name="Title, 2 Content and Conten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9" name="Google Shape;69;p25"/>
          <p:cNvSpPr txBox="1">
            <a:spLocks noGrp="1"/>
          </p:cNvSpPr>
          <p:nvPr>
            <p:ph type="body" idx="1"/>
          </p:nvPr>
        </p:nvSpPr>
        <p:spPr>
          <a:xfrm>
            <a:off x="4197501" y="1465290"/>
            <a:ext cx="2045921" cy="1333531"/>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70" name="Google Shape;70;p25"/>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and 2 Content">
  <p:cSld name="Title Content and 2 Conten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3" name="Google Shape;73;p26"/>
          <p:cNvSpPr txBox="1">
            <a:spLocks noGrp="1"/>
          </p:cNvSpPr>
          <p:nvPr>
            <p:ph type="body" idx="1"/>
          </p:nvPr>
        </p:nvSpPr>
        <p:spPr>
          <a:xfrm>
            <a:off x="4197501" y="1465289"/>
            <a:ext cx="2045921" cy="2795852"/>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74" name="Google Shape;74;p26"/>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over Content">
  <p:cSld name="Title, 2 Content over Content">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7" name="Google Shape;77;p27"/>
          <p:cNvSpPr txBox="1">
            <a:spLocks noGrp="1"/>
          </p:cNvSpPr>
          <p:nvPr>
            <p:ph type="body" idx="1"/>
          </p:nvPr>
        </p:nvSpPr>
        <p:spPr>
          <a:xfrm>
            <a:off x="4197501" y="1465290"/>
            <a:ext cx="2045921" cy="1333531"/>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78" name="Google Shape;78;p27"/>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over Content">
  <p:cSld name="Title, Content over Conten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1" name="Google Shape;81;p28"/>
          <p:cNvSpPr txBox="1">
            <a:spLocks noGrp="1"/>
          </p:cNvSpPr>
          <p:nvPr>
            <p:ph type="body" idx="1"/>
          </p:nvPr>
        </p:nvSpPr>
        <p:spPr>
          <a:xfrm>
            <a:off x="4197501" y="1465290"/>
            <a:ext cx="4192908" cy="1333531"/>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82" name="Google Shape;82;p28"/>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4 Content">
  <p:cSld name="Title, 4 Content">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5" name="Google Shape;85;p29"/>
          <p:cNvSpPr txBox="1">
            <a:spLocks noGrp="1"/>
          </p:cNvSpPr>
          <p:nvPr>
            <p:ph type="body" idx="1"/>
          </p:nvPr>
        </p:nvSpPr>
        <p:spPr>
          <a:xfrm>
            <a:off x="4197501" y="1465290"/>
            <a:ext cx="2045921" cy="1333531"/>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86" name="Google Shape;86;p29"/>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Slide">
  <p:cSld name="1_Blank Slide">
    <p:spTree>
      <p:nvGrpSpPr>
        <p:cNvPr id="1" name="Shape 17"/>
        <p:cNvGrpSpPr/>
        <p:nvPr/>
      </p:nvGrpSpPr>
      <p:grpSpPr>
        <a:xfrm>
          <a:off x="0" y="0"/>
          <a:ext cx="0" cy="0"/>
          <a:chOff x="0" y="0"/>
          <a:chExt cx="0" cy="0"/>
        </a:xfrm>
      </p:grpSpPr>
      <p:sp>
        <p:nvSpPr>
          <p:cNvPr id="18" name="Google Shape;18;p135"/>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9" name="Google Shape;89;p30"/>
          <p:cNvSpPr txBox="1">
            <a:spLocks noGrp="1"/>
          </p:cNvSpPr>
          <p:nvPr>
            <p:ph type="body" idx="1"/>
          </p:nvPr>
        </p:nvSpPr>
        <p:spPr>
          <a:xfrm>
            <a:off x="4197501" y="1465290"/>
            <a:ext cx="1349806" cy="1333531"/>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1"/>
              </a:spcBef>
              <a:spcAft>
                <a:spcPts val="0"/>
              </a:spcAft>
              <a:buClr>
                <a:srgbClr val="000000"/>
              </a:buClr>
              <a:buSzPts val="2102"/>
              <a:buFont typeface="Arial"/>
              <a:buNone/>
              <a:defRPr>
                <a:latin typeface="Arial"/>
                <a:ea typeface="Arial"/>
                <a:cs typeface="Arial"/>
                <a:sym typeface="Arial"/>
              </a:defRPr>
            </a:lvl1pPr>
            <a:lvl2pPr marL="914400" lvl="1"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2pPr>
            <a:lvl3pPr marL="1371600" lvl="2"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3pPr>
            <a:lvl4pPr marL="1828800" lvl="3" indent="-362077"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4pPr>
            <a:lvl5pPr marL="2286000" lvl="4" indent="-362076" algn="ctr">
              <a:lnSpc>
                <a:spcPct val="90000"/>
              </a:lnSpc>
              <a:spcBef>
                <a:spcPts val="1001"/>
              </a:spcBef>
              <a:spcAft>
                <a:spcPts val="0"/>
              </a:spcAft>
              <a:buClr>
                <a:srgbClr val="000000"/>
              </a:buClr>
              <a:buSzPts val="2102"/>
              <a:buFont typeface="Arial"/>
              <a:buChar char="•"/>
              <a:defRPr>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90" name="Google Shape;90;p30"/>
          <p:cNvSpPr txBox="1">
            <a:spLocks noGrp="1"/>
          </p:cNvSpPr>
          <p:nvPr>
            <p:ph type="sldNum" idx="12"/>
          </p:nvPr>
        </p:nvSpPr>
        <p:spPr>
          <a:xfrm>
            <a:off x="6260493" y="4651783"/>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629190" y="273844"/>
            <a:ext cx="7893453" cy="994174"/>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3303"/>
              <a:buFont typeface="Arial"/>
              <a:buNone/>
              <a:defRPr>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93" name="Google Shape;93;p31"/>
          <p:cNvSpPr txBox="1">
            <a:spLocks noGrp="1"/>
          </p:cNvSpPr>
          <p:nvPr>
            <p:ph type="body" idx="1"/>
          </p:nvPr>
        </p:nvSpPr>
        <p:spPr>
          <a:xfrm>
            <a:off x="452824" y="889861"/>
            <a:ext cx="8246181" cy="35054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2002"/>
              <a:buFont typeface="Arial"/>
              <a:buNone/>
              <a:defRPr sz="2002" b="1">
                <a:latin typeface="Arial"/>
                <a:ea typeface="Arial"/>
                <a:cs typeface="Arial"/>
                <a:sym typeface="Arial"/>
              </a:defRPr>
            </a:lvl1pPr>
            <a:lvl2pPr marL="914400" lvl="1" indent="-355600" algn="l">
              <a:lnSpc>
                <a:spcPct val="100000"/>
              </a:lnSpc>
              <a:spcBef>
                <a:spcPts val="0"/>
              </a:spcBef>
              <a:spcAft>
                <a:spcPts val="0"/>
              </a:spcAft>
              <a:buClr>
                <a:srgbClr val="000000"/>
              </a:buClr>
              <a:buSzPts val="2000"/>
              <a:buFont typeface="Arial"/>
              <a:buChar char="•"/>
              <a:defRPr sz="2002" b="1">
                <a:latin typeface="Arial"/>
                <a:ea typeface="Arial"/>
                <a:cs typeface="Arial"/>
                <a:sym typeface="Arial"/>
              </a:defRPr>
            </a:lvl2pPr>
            <a:lvl3pPr marL="1371600" lvl="2" indent="-355600" algn="l">
              <a:lnSpc>
                <a:spcPct val="100000"/>
              </a:lnSpc>
              <a:spcBef>
                <a:spcPts val="0"/>
              </a:spcBef>
              <a:spcAft>
                <a:spcPts val="0"/>
              </a:spcAft>
              <a:buClr>
                <a:srgbClr val="000000"/>
              </a:buClr>
              <a:buSzPts val="2000"/>
              <a:buFont typeface="Arial"/>
              <a:buChar char="•"/>
              <a:defRPr sz="2002" b="1">
                <a:latin typeface="Arial"/>
                <a:ea typeface="Arial"/>
                <a:cs typeface="Arial"/>
                <a:sym typeface="Arial"/>
              </a:defRPr>
            </a:lvl3pPr>
            <a:lvl4pPr marL="1828800" lvl="3" indent="-355600" algn="l">
              <a:lnSpc>
                <a:spcPct val="100000"/>
              </a:lnSpc>
              <a:spcBef>
                <a:spcPts val="0"/>
              </a:spcBef>
              <a:spcAft>
                <a:spcPts val="0"/>
              </a:spcAft>
              <a:buClr>
                <a:srgbClr val="000000"/>
              </a:buClr>
              <a:buSzPts val="2000"/>
              <a:buFont typeface="Arial"/>
              <a:buChar char="•"/>
              <a:defRPr sz="2002" b="1">
                <a:latin typeface="Arial"/>
                <a:ea typeface="Arial"/>
                <a:cs typeface="Arial"/>
                <a:sym typeface="Arial"/>
              </a:defRPr>
            </a:lvl4pPr>
            <a:lvl5pPr marL="2286000" lvl="4" indent="-355600" algn="l">
              <a:lnSpc>
                <a:spcPct val="100000"/>
              </a:lnSpc>
              <a:spcBef>
                <a:spcPts val="0"/>
              </a:spcBef>
              <a:spcAft>
                <a:spcPts val="0"/>
              </a:spcAft>
              <a:buClr>
                <a:srgbClr val="000000"/>
              </a:buClr>
              <a:buSzPts val="2000"/>
              <a:buFont typeface="Arial"/>
              <a:buChar char="•"/>
              <a:defRPr sz="2002" b="1">
                <a:latin typeface="Arial"/>
                <a:ea typeface="Arial"/>
                <a:cs typeface="Arial"/>
                <a:sym typeface="Aria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94" name="Google Shape;94;p31"/>
          <p:cNvSpPr txBox="1">
            <a:spLocks noGrp="1"/>
          </p:cNvSpPr>
          <p:nvPr>
            <p:ph type="body" idx="2"/>
          </p:nvPr>
        </p:nvSpPr>
        <p:spPr>
          <a:xfrm>
            <a:off x="629187" y="1369217"/>
            <a:ext cx="7893454" cy="3263506"/>
          </a:xfrm>
          <a:prstGeom prst="rect">
            <a:avLst/>
          </a:prstGeom>
          <a:noFill/>
          <a:ln>
            <a:noFill/>
          </a:ln>
        </p:spPr>
        <p:txBody>
          <a:bodyPr spcFirstLastPara="1" wrap="square" lIns="45675" tIns="45675" rIns="45675" bIns="45675" anchor="t" anchorCtr="0">
            <a:normAutofit/>
          </a:bodyPr>
          <a:lstStyle>
            <a:lvl1pPr marL="457200" lvl="0" indent="-361950" algn="l">
              <a:lnSpc>
                <a:spcPct val="90000"/>
              </a:lnSpc>
              <a:spcBef>
                <a:spcPts val="701"/>
              </a:spcBef>
              <a:spcAft>
                <a:spcPts val="0"/>
              </a:spcAft>
              <a:buClr>
                <a:srgbClr val="000000"/>
              </a:buClr>
              <a:buSzPts val="2100"/>
              <a:buChar char="•"/>
              <a:defRPr>
                <a:latin typeface="Arial"/>
                <a:ea typeface="Arial"/>
                <a:cs typeface="Arial"/>
                <a:sym typeface="Arial"/>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95" name="Google Shape;95;p31"/>
          <p:cNvGrpSpPr/>
          <p:nvPr/>
        </p:nvGrpSpPr>
        <p:grpSpPr>
          <a:xfrm>
            <a:off x="538" y="5071950"/>
            <a:ext cx="9150571" cy="71013"/>
            <a:chOff x="-1" y="-1"/>
            <a:chExt cx="9277660" cy="72064"/>
          </a:xfrm>
        </p:grpSpPr>
        <p:sp>
          <p:nvSpPr>
            <p:cNvPr id="96" name="Google Shape;96;p31"/>
            <p:cNvSpPr/>
            <p:nvPr/>
          </p:nvSpPr>
          <p:spPr>
            <a:xfrm>
              <a:off x="-1" y="-1"/>
              <a:ext cx="3092462" cy="72064"/>
            </a:xfrm>
            <a:prstGeom prst="rect">
              <a:avLst/>
            </a:prstGeom>
            <a:solidFill>
              <a:srgbClr val="FFB52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sp>
          <p:nvSpPr>
            <p:cNvPr id="97" name="Google Shape;97;p31"/>
            <p:cNvSpPr/>
            <p:nvPr/>
          </p:nvSpPr>
          <p:spPr>
            <a:xfrm>
              <a:off x="3092735" y="-1"/>
              <a:ext cx="3092462" cy="72064"/>
            </a:xfrm>
            <a:prstGeom prst="rect">
              <a:avLst/>
            </a:prstGeom>
            <a:solidFill>
              <a:srgbClr val="154A8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sp>
          <p:nvSpPr>
            <p:cNvPr id="98" name="Google Shape;98;p31"/>
            <p:cNvSpPr/>
            <p:nvPr/>
          </p:nvSpPr>
          <p:spPr>
            <a:xfrm>
              <a:off x="6185197" y="-1"/>
              <a:ext cx="3092462" cy="72064"/>
            </a:xfrm>
            <a:prstGeom prst="rect">
              <a:avLst/>
            </a:prstGeom>
            <a:solidFill>
              <a:srgbClr val="E3141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Arial"/>
                <a:buNone/>
              </a:pPr>
              <a:endParaRPr sz="1802" b="0" i="0" u="none" strike="noStrike" cap="none">
                <a:solidFill>
                  <a:srgbClr val="000000"/>
                </a:solidFill>
                <a:latin typeface="Calibri"/>
                <a:ea typeface="Calibri"/>
                <a:cs typeface="Calibri"/>
                <a:sym typeface="Calibri"/>
              </a:endParaRPr>
            </a:p>
          </p:txBody>
        </p:sp>
      </p:grpSp>
      <p:sp>
        <p:nvSpPr>
          <p:cNvPr id="99" name="Google Shape;99;p31"/>
          <p:cNvSpPr txBox="1">
            <a:spLocks noGrp="1"/>
          </p:cNvSpPr>
          <p:nvPr>
            <p:ph type="sldNum" idx="12"/>
          </p:nvPr>
        </p:nvSpPr>
        <p:spPr>
          <a:xfrm>
            <a:off x="8228373" y="4788726"/>
            <a:ext cx="294270" cy="230918"/>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02" name="Google Shape;102;p32"/>
          <p:cNvSpPr txBox="1">
            <a:spLocks noGrp="1"/>
          </p:cNvSpPr>
          <p:nvPr>
            <p:ph type="body" idx="1"/>
          </p:nvPr>
        </p:nvSpPr>
        <p:spPr>
          <a:xfrm>
            <a:off x="624423" y="3442097"/>
            <a:ext cx="7893453" cy="11251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03" name="Google Shape;103;p32"/>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06" name="Google Shape;106;p33"/>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07" name="Google Shape;107;p33"/>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0" name="Google Shape;110;p34"/>
          <p:cNvSpPr txBox="1">
            <a:spLocks noGrp="1"/>
          </p:cNvSpPr>
          <p:nvPr>
            <p:ph type="body" idx="1"/>
          </p:nvPr>
        </p:nvSpPr>
        <p:spPr>
          <a:xfrm>
            <a:off x="630380" y="1260873"/>
            <a:ext cx="3871654"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11" name="Google Shape;111;p34"/>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0"/>
              <a:buFont typeface="Calibri"/>
              <a:buNone/>
              <a:defRPr sz="18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12" name="Google Shape;112;p34"/>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5" name="Google Shape;115;p35"/>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16"/>
        <p:cNvGrpSpPr/>
        <p:nvPr/>
      </p:nvGrpSpPr>
      <p:grpSpPr>
        <a:xfrm>
          <a:off x="0" y="0"/>
          <a:ext cx="0" cy="0"/>
          <a:chOff x="0" y="0"/>
          <a:chExt cx="0" cy="0"/>
        </a:xfrm>
      </p:grpSpPr>
      <p:sp>
        <p:nvSpPr>
          <p:cNvPr id="117" name="Google Shape;117;p36"/>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spTree>
      <p:nvGrpSpPr>
        <p:cNvPr id="1" name="Shape 118"/>
        <p:cNvGrpSpPr/>
        <p:nvPr/>
      </p:nvGrpSpPr>
      <p:grpSpPr>
        <a:xfrm>
          <a:off x="0" y="0"/>
          <a:ext cx="0" cy="0"/>
          <a:chOff x="0" y="0"/>
          <a:chExt cx="0" cy="0"/>
        </a:xfrm>
      </p:grpSpPr>
      <p:sp>
        <p:nvSpPr>
          <p:cNvPr id="119" name="Google Shape;119;p37"/>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20" name="Google Shape;120;p37"/>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21" name="Google Shape;121;p37"/>
          <p:cNvSpPr txBox="1">
            <a:spLocks noGrp="1"/>
          </p:cNvSpPr>
          <p:nvPr>
            <p:ph type="body" idx="2"/>
          </p:nvPr>
        </p:nvSpPr>
        <p:spPr>
          <a:xfrm>
            <a:off x="630381" y="1543049"/>
            <a:ext cx="2951705"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0"/>
              <a:buFont typeface="Calibri"/>
              <a:buNone/>
              <a:defRPr sz="12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22" name="Google Shape;122;p37"/>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123"/>
        <p:cNvGrpSpPr/>
        <p:nvPr/>
      </p:nvGrpSpPr>
      <p:grpSpPr>
        <a:xfrm>
          <a:off x="0" y="0"/>
          <a:ext cx="0" cy="0"/>
          <a:chOff x="0" y="0"/>
          <a:chExt cx="0" cy="0"/>
        </a:xfrm>
      </p:grpSpPr>
      <p:sp>
        <p:nvSpPr>
          <p:cNvPr id="124" name="Google Shape;124;p38"/>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25" name="Google Shape;125;p38"/>
          <p:cNvSpPr>
            <a:spLocks noGrp="1"/>
          </p:cNvSpPr>
          <p:nvPr>
            <p:ph type="pic" idx="2"/>
          </p:nvPr>
        </p:nvSpPr>
        <p:spPr>
          <a:xfrm>
            <a:off x="3890719" y="740568"/>
            <a:ext cx="4633115" cy="3655221"/>
          </a:xfrm>
          <a:prstGeom prst="rect">
            <a:avLst/>
          </a:prstGeom>
          <a:noFill/>
          <a:ln>
            <a:noFill/>
          </a:ln>
        </p:spPr>
      </p:sp>
      <p:sp>
        <p:nvSpPr>
          <p:cNvPr id="126" name="Google Shape;126;p38"/>
          <p:cNvSpPr txBox="1">
            <a:spLocks noGrp="1"/>
          </p:cNvSpPr>
          <p:nvPr>
            <p:ph type="body" idx="1"/>
          </p:nvPr>
        </p:nvSpPr>
        <p:spPr>
          <a:xfrm>
            <a:off x="630379" y="1543050"/>
            <a:ext cx="2951704"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27" name="Google Shape;127;p38"/>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128"/>
        <p:cNvGrpSpPr/>
        <p:nvPr/>
      </p:nvGrpSpPr>
      <p:grpSpPr>
        <a:xfrm>
          <a:off x="0" y="0"/>
          <a:ext cx="0" cy="0"/>
          <a:chOff x="0" y="0"/>
          <a:chExt cx="0" cy="0"/>
        </a:xfrm>
      </p:grpSpPr>
      <p:sp>
        <p:nvSpPr>
          <p:cNvPr id="129" name="Google Shape;129;p39"/>
          <p:cNvSpPr txBox="1">
            <a:spLocks noGrp="1"/>
          </p:cNvSpPr>
          <p:nvPr>
            <p:ph type="title"/>
          </p:nvPr>
        </p:nvSpPr>
        <p:spPr>
          <a:xfrm>
            <a:off x="629190" y="273844"/>
            <a:ext cx="7893453" cy="994174"/>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0" name="Google Shape;130;p39"/>
          <p:cNvSpPr txBox="1">
            <a:spLocks noGrp="1"/>
          </p:cNvSpPr>
          <p:nvPr>
            <p:ph type="body" idx="1"/>
          </p:nvPr>
        </p:nvSpPr>
        <p:spPr>
          <a:xfrm>
            <a:off x="452824" y="889861"/>
            <a:ext cx="8246181" cy="35054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600" algn="l">
              <a:lnSpc>
                <a:spcPct val="100000"/>
              </a:lnSpc>
              <a:spcBef>
                <a:spcPts val="0"/>
              </a:spcBef>
              <a:spcAft>
                <a:spcPts val="0"/>
              </a:spcAft>
              <a:buClr>
                <a:srgbClr val="000000"/>
              </a:buClr>
              <a:buSzPts val="2000"/>
              <a:buFont typeface="Calibri"/>
              <a:buChar char="•"/>
              <a:defRPr sz="2002" b="1"/>
            </a:lvl2pPr>
            <a:lvl3pPr marL="1371600" lvl="2" indent="-355600" algn="l">
              <a:lnSpc>
                <a:spcPct val="100000"/>
              </a:lnSpc>
              <a:spcBef>
                <a:spcPts val="0"/>
              </a:spcBef>
              <a:spcAft>
                <a:spcPts val="0"/>
              </a:spcAft>
              <a:buClr>
                <a:srgbClr val="000000"/>
              </a:buClr>
              <a:buSzPts val="2000"/>
              <a:buFont typeface="Calibri"/>
              <a:buChar char="•"/>
              <a:defRPr sz="2002" b="1"/>
            </a:lvl3pPr>
            <a:lvl4pPr marL="1828800" lvl="3" indent="-355600" algn="l">
              <a:lnSpc>
                <a:spcPct val="100000"/>
              </a:lnSpc>
              <a:spcBef>
                <a:spcPts val="0"/>
              </a:spcBef>
              <a:spcAft>
                <a:spcPts val="0"/>
              </a:spcAft>
              <a:buClr>
                <a:srgbClr val="000000"/>
              </a:buClr>
              <a:buSzPts val="2000"/>
              <a:buFont typeface="Calibri"/>
              <a:buChar char="•"/>
              <a:defRPr sz="2002" b="1"/>
            </a:lvl4pPr>
            <a:lvl5pPr marL="2286000" lvl="4" indent="-355600" algn="l">
              <a:lnSpc>
                <a:spcPct val="100000"/>
              </a:lnSpc>
              <a:spcBef>
                <a:spcPts val="0"/>
              </a:spcBef>
              <a:spcAft>
                <a:spcPts val="0"/>
              </a:spcAft>
              <a:buClr>
                <a:srgbClr val="000000"/>
              </a:buClr>
              <a:buSzPts val="2000"/>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31" name="Google Shape;131;p39"/>
          <p:cNvSpPr txBox="1">
            <a:spLocks noGrp="1"/>
          </p:cNvSpPr>
          <p:nvPr>
            <p:ph type="body" idx="2"/>
          </p:nvPr>
        </p:nvSpPr>
        <p:spPr>
          <a:xfrm>
            <a:off x="629187" y="1369217"/>
            <a:ext cx="7893454" cy="3263506"/>
          </a:xfrm>
          <a:prstGeom prst="rect">
            <a:avLst/>
          </a:prstGeom>
          <a:noFill/>
          <a:ln>
            <a:noFill/>
          </a:ln>
        </p:spPr>
        <p:txBody>
          <a:bodyPr spcFirstLastPara="1" wrap="square" lIns="45675" tIns="45675" rIns="45675" bIns="45675" anchor="t" anchorCtr="0">
            <a:normAutofit/>
          </a:bodyPr>
          <a:lstStyle>
            <a:lvl1pPr marL="457200" lvl="0" indent="-361950" algn="l">
              <a:lnSpc>
                <a:spcPct val="90000"/>
              </a:lnSpc>
              <a:spcBef>
                <a:spcPts val="701"/>
              </a:spcBef>
              <a:spcAft>
                <a:spcPts val="0"/>
              </a:spcAft>
              <a:buClr>
                <a:srgbClr val="000000"/>
              </a:buClr>
              <a:buSzPts val="21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132" name="Google Shape;132;p39"/>
          <p:cNvGrpSpPr/>
          <p:nvPr/>
        </p:nvGrpSpPr>
        <p:grpSpPr>
          <a:xfrm>
            <a:off x="538" y="5071950"/>
            <a:ext cx="9150571" cy="71013"/>
            <a:chOff x="-1" y="-1"/>
            <a:chExt cx="9277660" cy="72064"/>
          </a:xfrm>
        </p:grpSpPr>
        <p:sp>
          <p:nvSpPr>
            <p:cNvPr id="133" name="Google Shape;133;p39"/>
            <p:cNvSpPr/>
            <p:nvPr/>
          </p:nvSpPr>
          <p:spPr>
            <a:xfrm>
              <a:off x="-1" y="-1"/>
              <a:ext cx="3092462" cy="72064"/>
            </a:xfrm>
            <a:prstGeom prst="rect">
              <a:avLst/>
            </a:prstGeom>
            <a:solidFill>
              <a:srgbClr val="FFB52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134" name="Google Shape;134;p39"/>
            <p:cNvSpPr/>
            <p:nvPr/>
          </p:nvSpPr>
          <p:spPr>
            <a:xfrm>
              <a:off x="3092735" y="-1"/>
              <a:ext cx="3092462" cy="72064"/>
            </a:xfrm>
            <a:prstGeom prst="rect">
              <a:avLst/>
            </a:prstGeom>
            <a:solidFill>
              <a:srgbClr val="154A8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135" name="Google Shape;135;p39"/>
            <p:cNvSpPr/>
            <p:nvPr/>
          </p:nvSpPr>
          <p:spPr>
            <a:xfrm>
              <a:off x="6185197" y="-1"/>
              <a:ext cx="3092462" cy="72064"/>
            </a:xfrm>
            <a:prstGeom prst="rect">
              <a:avLst/>
            </a:prstGeom>
            <a:solidFill>
              <a:srgbClr val="E3141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grpSp>
      <p:sp>
        <p:nvSpPr>
          <p:cNvPr id="136" name="Google Shape;136;p39"/>
          <p:cNvSpPr txBox="1">
            <a:spLocks noGrp="1"/>
          </p:cNvSpPr>
          <p:nvPr>
            <p:ph type="sldNum" idx="12"/>
          </p:nvPr>
        </p:nvSpPr>
        <p:spPr>
          <a:xfrm>
            <a:off x="8229975" y="4788728"/>
            <a:ext cx="292666" cy="230918"/>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13"/>
          <p:cNvSpPr txBox="1">
            <a:spLocks noGrp="1"/>
          </p:cNvSpPr>
          <p:nvPr>
            <p:ph type="body" idx="1"/>
          </p:nvPr>
        </p:nvSpPr>
        <p:spPr>
          <a:xfrm>
            <a:off x="624423" y="3442097"/>
            <a:ext cx="7893453" cy="11251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4" name="Google Shape;24;p13"/>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p:cSld name="Title, Content 2">
    <p:spTree>
      <p:nvGrpSpPr>
        <p:cNvPr id="1" name="Shape 137"/>
        <p:cNvGrpSpPr/>
        <p:nvPr/>
      </p:nvGrpSpPr>
      <p:grpSpPr>
        <a:xfrm>
          <a:off x="0" y="0"/>
          <a:ext cx="0" cy="0"/>
          <a:chOff x="0" y="0"/>
          <a:chExt cx="0" cy="0"/>
        </a:xfrm>
      </p:grpSpPr>
      <p:sp>
        <p:nvSpPr>
          <p:cNvPr id="138" name="Google Shape;138;p40"/>
          <p:cNvSpPr txBox="1">
            <a:spLocks noGrp="1"/>
          </p:cNvSpPr>
          <p:nvPr>
            <p:ph type="title"/>
          </p:nvPr>
        </p:nvSpPr>
        <p:spPr>
          <a:xfrm>
            <a:off x="924732" y="1199881"/>
            <a:ext cx="2525311" cy="43821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9" name="Google Shape;139;p40"/>
          <p:cNvSpPr txBox="1">
            <a:spLocks noGrp="1"/>
          </p:cNvSpPr>
          <p:nvPr>
            <p:ph type="body" idx="1"/>
          </p:nvPr>
        </p:nvSpPr>
        <p:spPr>
          <a:xfrm>
            <a:off x="4197501" y="1465289"/>
            <a:ext cx="4192908" cy="279585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1"/>
              </a:spcBef>
              <a:spcAft>
                <a:spcPts val="0"/>
              </a:spcAft>
              <a:buClr>
                <a:srgbClr val="000000"/>
              </a:buClr>
              <a:buSzPts val="1800"/>
              <a:buNone/>
              <a:defRPr/>
            </a:lvl1pPr>
            <a:lvl2pPr marL="914400" lvl="1" indent="-342900" algn="l">
              <a:lnSpc>
                <a:spcPct val="90000"/>
              </a:lnSpc>
              <a:spcBef>
                <a:spcPts val="1001"/>
              </a:spcBef>
              <a:spcAft>
                <a:spcPts val="0"/>
              </a:spcAft>
              <a:buClr>
                <a:srgbClr val="000000"/>
              </a:buClr>
              <a:buSzPts val="1800"/>
              <a:buChar char="•"/>
              <a:defRPr/>
            </a:lvl2pPr>
            <a:lvl3pPr marL="1371600" lvl="2" indent="-342900" algn="l">
              <a:lnSpc>
                <a:spcPct val="90000"/>
              </a:lnSpc>
              <a:spcBef>
                <a:spcPts val="1001"/>
              </a:spcBef>
              <a:spcAft>
                <a:spcPts val="0"/>
              </a:spcAft>
              <a:buClr>
                <a:srgbClr val="000000"/>
              </a:buClr>
              <a:buSzPts val="1800"/>
              <a:buChar char="•"/>
              <a:defRPr/>
            </a:lvl3pPr>
            <a:lvl4pPr marL="1828800" lvl="3" indent="-342900" algn="l">
              <a:lnSpc>
                <a:spcPct val="90000"/>
              </a:lnSpc>
              <a:spcBef>
                <a:spcPts val="1001"/>
              </a:spcBef>
              <a:spcAft>
                <a:spcPts val="0"/>
              </a:spcAft>
              <a:buClr>
                <a:srgbClr val="000000"/>
              </a:buClr>
              <a:buSzPts val="1800"/>
              <a:buChar char="•"/>
              <a:defRPr/>
            </a:lvl4pPr>
            <a:lvl5pPr marL="2286000" lvl="4" indent="-342900" algn="l">
              <a:lnSpc>
                <a:spcPct val="90000"/>
              </a:lnSpc>
              <a:spcBef>
                <a:spcPts val="10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grpSp>
        <p:nvGrpSpPr>
          <p:cNvPr id="140" name="Google Shape;140;p40"/>
          <p:cNvGrpSpPr/>
          <p:nvPr/>
        </p:nvGrpSpPr>
        <p:grpSpPr>
          <a:xfrm>
            <a:off x="538" y="5071950"/>
            <a:ext cx="9150571" cy="71013"/>
            <a:chOff x="-1" y="-1"/>
            <a:chExt cx="9277660" cy="72064"/>
          </a:xfrm>
        </p:grpSpPr>
        <p:sp>
          <p:nvSpPr>
            <p:cNvPr id="141" name="Google Shape;141;p40"/>
            <p:cNvSpPr/>
            <p:nvPr/>
          </p:nvSpPr>
          <p:spPr>
            <a:xfrm>
              <a:off x="-1" y="-1"/>
              <a:ext cx="3092462" cy="72064"/>
            </a:xfrm>
            <a:prstGeom prst="rect">
              <a:avLst/>
            </a:prstGeom>
            <a:solidFill>
              <a:srgbClr val="FFB52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142" name="Google Shape;142;p40"/>
            <p:cNvSpPr/>
            <p:nvPr/>
          </p:nvSpPr>
          <p:spPr>
            <a:xfrm>
              <a:off x="3092735" y="-1"/>
              <a:ext cx="3092462" cy="72064"/>
            </a:xfrm>
            <a:prstGeom prst="rect">
              <a:avLst/>
            </a:prstGeom>
            <a:solidFill>
              <a:srgbClr val="154A8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sp>
          <p:nvSpPr>
            <p:cNvPr id="143" name="Google Shape;143;p40"/>
            <p:cNvSpPr/>
            <p:nvPr/>
          </p:nvSpPr>
          <p:spPr>
            <a:xfrm>
              <a:off x="6185197" y="-1"/>
              <a:ext cx="3092462" cy="72064"/>
            </a:xfrm>
            <a:prstGeom prst="rect">
              <a:avLst/>
            </a:prstGeom>
            <a:solidFill>
              <a:srgbClr val="E3141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2"/>
                <a:buFont typeface="Calibri"/>
                <a:buNone/>
              </a:pPr>
              <a:endParaRPr sz="1802" b="0" i="0" u="none" strike="noStrike" cap="none">
                <a:solidFill>
                  <a:srgbClr val="000000"/>
                </a:solidFill>
                <a:latin typeface="Calibri"/>
                <a:ea typeface="Calibri"/>
                <a:cs typeface="Calibri"/>
                <a:sym typeface="Calibri"/>
              </a:endParaRPr>
            </a:p>
          </p:txBody>
        </p:sp>
      </p:grpSp>
      <p:sp>
        <p:nvSpPr>
          <p:cNvPr id="144" name="Google Shape;144;p40"/>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7_Diseño personalizado">
  <p:cSld name="37_Diseño personalizado">
    <p:spTree>
      <p:nvGrpSpPr>
        <p:cNvPr id="1" name="Shape 145"/>
        <p:cNvGrpSpPr/>
        <p:nvPr/>
      </p:nvGrpSpPr>
      <p:grpSpPr>
        <a:xfrm>
          <a:off x="0" y="0"/>
          <a:ext cx="0" cy="0"/>
          <a:chOff x="0" y="0"/>
          <a:chExt cx="0" cy="0"/>
        </a:xfrm>
      </p:grpSpPr>
      <p:sp>
        <p:nvSpPr>
          <p:cNvPr id="146" name="Google Shape;146;p41"/>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6_Diseño personalizado">
  <p:cSld name="36_Diseño personalizado">
    <p:spTree>
      <p:nvGrpSpPr>
        <p:cNvPr id="1" name="Shape 147"/>
        <p:cNvGrpSpPr/>
        <p:nvPr/>
      </p:nvGrpSpPr>
      <p:grpSpPr>
        <a:xfrm>
          <a:off x="0" y="0"/>
          <a:ext cx="0" cy="0"/>
          <a:chOff x="0" y="0"/>
          <a:chExt cx="0" cy="0"/>
        </a:xfrm>
      </p:grpSpPr>
      <p:pic>
        <p:nvPicPr>
          <p:cNvPr id="148" name="Google Shape;148;p42" descr="Imagen 6"/>
          <p:cNvPicPr preferRelativeResize="0"/>
          <p:nvPr/>
        </p:nvPicPr>
        <p:blipFill rotWithShape="1">
          <a:blip r:embed="rId2">
            <a:alphaModFix/>
          </a:blip>
          <a:srcRect/>
          <a:stretch/>
        </p:blipFill>
        <p:spPr>
          <a:xfrm>
            <a:off x="7270556" y="4327704"/>
            <a:ext cx="1662245" cy="559756"/>
          </a:xfrm>
          <a:prstGeom prst="rect">
            <a:avLst/>
          </a:prstGeom>
          <a:noFill/>
          <a:ln>
            <a:noFill/>
          </a:ln>
        </p:spPr>
      </p:pic>
      <p:pic>
        <p:nvPicPr>
          <p:cNvPr id="149" name="Google Shape;149;p42" descr="Imagen 7"/>
          <p:cNvPicPr preferRelativeResize="0"/>
          <p:nvPr/>
        </p:nvPicPr>
        <p:blipFill rotWithShape="1">
          <a:blip r:embed="rId3">
            <a:alphaModFix/>
          </a:blip>
          <a:srcRect/>
          <a:stretch/>
        </p:blipFill>
        <p:spPr>
          <a:xfrm>
            <a:off x="-191128" y="280225"/>
            <a:ext cx="2759178" cy="612628"/>
          </a:xfrm>
          <a:prstGeom prst="rect">
            <a:avLst/>
          </a:prstGeom>
          <a:noFill/>
          <a:ln>
            <a:noFill/>
          </a:ln>
        </p:spPr>
      </p:pic>
      <p:sp>
        <p:nvSpPr>
          <p:cNvPr id="150" name="Google Shape;150;p42"/>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6_Diseño personalizado">
  <p:cSld name="26_Diseño personalizado">
    <p:spTree>
      <p:nvGrpSpPr>
        <p:cNvPr id="1" name="Shape 151"/>
        <p:cNvGrpSpPr/>
        <p:nvPr/>
      </p:nvGrpSpPr>
      <p:grpSpPr>
        <a:xfrm>
          <a:off x="0" y="0"/>
          <a:ext cx="0" cy="0"/>
          <a:chOff x="0" y="0"/>
          <a:chExt cx="0" cy="0"/>
        </a:xfrm>
      </p:grpSpPr>
      <p:pic>
        <p:nvPicPr>
          <p:cNvPr id="152" name="Google Shape;152;p43" descr="Imagen 1"/>
          <p:cNvPicPr preferRelativeResize="0"/>
          <p:nvPr/>
        </p:nvPicPr>
        <p:blipFill rotWithShape="1">
          <a:blip r:embed="rId2">
            <a:alphaModFix/>
          </a:blip>
          <a:srcRect/>
          <a:stretch/>
        </p:blipFill>
        <p:spPr>
          <a:xfrm>
            <a:off x="172308" y="4344432"/>
            <a:ext cx="1662244" cy="559756"/>
          </a:xfrm>
          <a:prstGeom prst="rect">
            <a:avLst/>
          </a:prstGeom>
          <a:noFill/>
          <a:ln>
            <a:noFill/>
          </a:ln>
        </p:spPr>
      </p:pic>
      <p:pic>
        <p:nvPicPr>
          <p:cNvPr id="153" name="Google Shape;153;p43" descr="Imagen 5"/>
          <p:cNvPicPr preferRelativeResize="0"/>
          <p:nvPr/>
        </p:nvPicPr>
        <p:blipFill rotWithShape="1">
          <a:blip r:embed="rId3">
            <a:alphaModFix/>
          </a:blip>
          <a:srcRect/>
          <a:stretch/>
        </p:blipFill>
        <p:spPr>
          <a:xfrm>
            <a:off x="6575410" y="169299"/>
            <a:ext cx="2759179" cy="612628"/>
          </a:xfrm>
          <a:prstGeom prst="rect">
            <a:avLst/>
          </a:prstGeom>
          <a:noFill/>
          <a:ln>
            <a:noFill/>
          </a:ln>
        </p:spPr>
      </p:pic>
      <p:sp>
        <p:nvSpPr>
          <p:cNvPr id="154" name="Google Shape;154;p43"/>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Diapositiva de título">
  <p:cSld name="3_Diapositiva de título">
    <p:spTree>
      <p:nvGrpSpPr>
        <p:cNvPr id="1" name="Shape 155"/>
        <p:cNvGrpSpPr/>
        <p:nvPr/>
      </p:nvGrpSpPr>
      <p:grpSpPr>
        <a:xfrm>
          <a:off x="0" y="0"/>
          <a:ext cx="0" cy="0"/>
          <a:chOff x="0" y="0"/>
          <a:chExt cx="0" cy="0"/>
        </a:xfrm>
      </p:grpSpPr>
      <p:sp>
        <p:nvSpPr>
          <p:cNvPr id="156" name="Google Shape;156;p44"/>
          <p:cNvSpPr txBox="1">
            <a:spLocks noGrp="1"/>
          </p:cNvSpPr>
          <p:nvPr>
            <p:ph type="title"/>
          </p:nvPr>
        </p:nvSpPr>
        <p:spPr>
          <a:xfrm>
            <a:off x="1143977" y="841773"/>
            <a:ext cx="6863874" cy="1790702"/>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7" name="Google Shape;157;p44"/>
          <p:cNvSpPr txBox="1">
            <a:spLocks noGrp="1"/>
          </p:cNvSpPr>
          <p:nvPr>
            <p:ph type="body" idx="1"/>
          </p:nvPr>
        </p:nvSpPr>
        <p:spPr>
          <a:xfrm>
            <a:off x="1143977" y="2701529"/>
            <a:ext cx="6863874" cy="1241824"/>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1"/>
              </a:spcBef>
              <a:spcAft>
                <a:spcPts val="0"/>
              </a:spcAft>
              <a:buClr>
                <a:srgbClr val="000000"/>
              </a:buClr>
              <a:buSzPts val="1802"/>
              <a:buFont typeface="Calibri"/>
              <a:buNone/>
              <a:defRPr sz="1802"/>
            </a:lvl1pPr>
            <a:lvl2pPr marL="914400" lvl="1" indent="-228600" algn="ctr">
              <a:lnSpc>
                <a:spcPct val="90000"/>
              </a:lnSpc>
              <a:spcBef>
                <a:spcPts val="701"/>
              </a:spcBef>
              <a:spcAft>
                <a:spcPts val="0"/>
              </a:spcAft>
              <a:buClr>
                <a:srgbClr val="000000"/>
              </a:buClr>
              <a:buSzPts val="1802"/>
              <a:buFont typeface="Calibri"/>
              <a:buNone/>
              <a:defRPr sz="1802"/>
            </a:lvl2pPr>
            <a:lvl3pPr marL="1371600" lvl="2" indent="-228600" algn="ctr">
              <a:lnSpc>
                <a:spcPct val="90000"/>
              </a:lnSpc>
              <a:spcBef>
                <a:spcPts val="701"/>
              </a:spcBef>
              <a:spcAft>
                <a:spcPts val="0"/>
              </a:spcAft>
              <a:buClr>
                <a:srgbClr val="000000"/>
              </a:buClr>
              <a:buSzPts val="1802"/>
              <a:buFont typeface="Calibri"/>
              <a:buNone/>
              <a:defRPr sz="1802"/>
            </a:lvl3pPr>
            <a:lvl4pPr marL="1828800" lvl="3" indent="-228600" algn="ctr">
              <a:lnSpc>
                <a:spcPct val="90000"/>
              </a:lnSpc>
              <a:spcBef>
                <a:spcPts val="701"/>
              </a:spcBef>
              <a:spcAft>
                <a:spcPts val="0"/>
              </a:spcAft>
              <a:buClr>
                <a:srgbClr val="000000"/>
              </a:buClr>
              <a:buSzPts val="1802"/>
              <a:buFont typeface="Calibri"/>
              <a:buNone/>
              <a:defRPr sz="1802"/>
            </a:lvl4pPr>
            <a:lvl5pPr marL="2286000" lvl="4" indent="-228600" algn="ctr">
              <a:lnSpc>
                <a:spcPct val="90000"/>
              </a:lnSpc>
              <a:spcBef>
                <a:spcPts val="701"/>
              </a:spcBef>
              <a:spcAft>
                <a:spcPts val="0"/>
              </a:spcAft>
              <a:buClr>
                <a:srgbClr val="000000"/>
              </a:buClr>
              <a:buSzPts val="1802"/>
              <a:buFont typeface="Calibri"/>
              <a:buNone/>
              <a:defRPr sz="18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58" name="Google Shape;158;p44"/>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ítulo y objetos">
  <p:cSld name="3_Título y objetos">
    <p:spTree>
      <p:nvGrpSpPr>
        <p:cNvPr id="1" name="Shape 159"/>
        <p:cNvGrpSpPr/>
        <p:nvPr/>
      </p:nvGrpSpPr>
      <p:grpSpPr>
        <a:xfrm>
          <a:off x="0" y="0"/>
          <a:ext cx="0" cy="0"/>
          <a:chOff x="0" y="0"/>
          <a:chExt cx="0" cy="0"/>
        </a:xfrm>
      </p:grpSpPr>
      <p:sp>
        <p:nvSpPr>
          <p:cNvPr id="160" name="Google Shape;160;p45"/>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61" name="Google Shape;161;p45"/>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62" name="Google Shape;162;p45"/>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Encabezado de sección">
  <p:cSld name="3_Encabezado de sección">
    <p:spTree>
      <p:nvGrpSpPr>
        <p:cNvPr id="1" name="Shape 163"/>
        <p:cNvGrpSpPr/>
        <p:nvPr/>
      </p:nvGrpSpPr>
      <p:grpSpPr>
        <a:xfrm>
          <a:off x="0" y="0"/>
          <a:ext cx="0" cy="0"/>
          <a:chOff x="0" y="0"/>
          <a:chExt cx="0" cy="0"/>
        </a:xfrm>
      </p:grpSpPr>
      <p:sp>
        <p:nvSpPr>
          <p:cNvPr id="164" name="Google Shape;164;p46"/>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65" name="Google Shape;165;p46"/>
          <p:cNvSpPr txBox="1">
            <a:spLocks noGrp="1"/>
          </p:cNvSpPr>
          <p:nvPr>
            <p:ph type="body" idx="1"/>
          </p:nvPr>
        </p:nvSpPr>
        <p:spPr>
          <a:xfrm>
            <a:off x="624423" y="3442097"/>
            <a:ext cx="7893453" cy="112514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66" name="Google Shape;166;p46"/>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Dos objetos">
  <p:cSld name="3_Dos objetos">
    <p:spTree>
      <p:nvGrpSpPr>
        <p:cNvPr id="1" name="Shape 167"/>
        <p:cNvGrpSpPr/>
        <p:nvPr/>
      </p:nvGrpSpPr>
      <p:grpSpPr>
        <a:xfrm>
          <a:off x="0" y="0"/>
          <a:ext cx="0" cy="0"/>
          <a:chOff x="0" y="0"/>
          <a:chExt cx="0" cy="0"/>
        </a:xfrm>
      </p:grpSpPr>
      <p:sp>
        <p:nvSpPr>
          <p:cNvPr id="168" name="Google Shape;168;p47"/>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69" name="Google Shape;169;p47"/>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70" name="Google Shape;170;p47"/>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mparación">
  <p:cSld name="3_Comparación">
    <p:spTree>
      <p:nvGrpSpPr>
        <p:cNvPr id="1" name="Shape 171"/>
        <p:cNvGrpSpPr/>
        <p:nvPr/>
      </p:nvGrpSpPr>
      <p:grpSpPr>
        <a:xfrm>
          <a:off x="0" y="0"/>
          <a:ext cx="0" cy="0"/>
          <a:chOff x="0" y="0"/>
          <a:chExt cx="0" cy="0"/>
        </a:xfrm>
      </p:grpSpPr>
      <p:sp>
        <p:nvSpPr>
          <p:cNvPr id="172" name="Google Shape;172;p48"/>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73" name="Google Shape;173;p48"/>
          <p:cNvSpPr txBox="1">
            <a:spLocks noGrp="1"/>
          </p:cNvSpPr>
          <p:nvPr>
            <p:ph type="body" idx="1"/>
          </p:nvPr>
        </p:nvSpPr>
        <p:spPr>
          <a:xfrm>
            <a:off x="630380" y="1260873"/>
            <a:ext cx="3871655"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74" name="Google Shape;174;p48"/>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2400"/>
              <a:buFont typeface="Calibri"/>
              <a:buNone/>
              <a:defRPr sz="24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75" name="Google Shape;175;p48"/>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Solo el título">
  <p:cSld name="5_Solo el título">
    <p:spTree>
      <p:nvGrpSpPr>
        <p:cNvPr id="1" name="Shape 176"/>
        <p:cNvGrpSpPr/>
        <p:nvPr/>
      </p:nvGrpSpPr>
      <p:grpSpPr>
        <a:xfrm>
          <a:off x="0" y="0"/>
          <a:ext cx="0" cy="0"/>
          <a:chOff x="0" y="0"/>
          <a:chExt cx="0" cy="0"/>
        </a:xfrm>
      </p:grpSpPr>
      <p:sp>
        <p:nvSpPr>
          <p:cNvPr id="177" name="Google Shape;177;p49"/>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178" name="Google Shape;178;p49" descr="Imagen 5"/>
          <p:cNvPicPr preferRelativeResize="0"/>
          <p:nvPr/>
        </p:nvPicPr>
        <p:blipFill rotWithShape="1">
          <a:blip r:embed="rId2">
            <a:alphaModFix/>
          </a:blip>
          <a:srcRect/>
          <a:stretch/>
        </p:blipFill>
        <p:spPr>
          <a:xfrm>
            <a:off x="0" y="-1058"/>
            <a:ext cx="9151830" cy="5142217"/>
          </a:xfrm>
          <a:prstGeom prst="rect">
            <a:avLst/>
          </a:prstGeom>
          <a:noFill/>
          <a:ln>
            <a:noFill/>
          </a:ln>
        </p:spPr>
      </p:pic>
      <p:pic>
        <p:nvPicPr>
          <p:cNvPr id="179" name="Google Shape;179;p49" descr="Imagen 6"/>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180" name="Google Shape;180;p49"/>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14"/>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8" name="Google Shape;28;p14"/>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En blanco">
  <p:cSld name="7_En blanco">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50"/>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Contenido con título">
  <p:cSld name="3_Contenido con título">
    <p:spTree>
      <p:nvGrpSpPr>
        <p:cNvPr id="1" name="Shape 183"/>
        <p:cNvGrpSpPr/>
        <p:nvPr/>
      </p:nvGrpSpPr>
      <p:grpSpPr>
        <a:xfrm>
          <a:off x="0" y="0"/>
          <a:ext cx="0" cy="0"/>
          <a:chOff x="0" y="0"/>
          <a:chExt cx="0" cy="0"/>
        </a:xfrm>
      </p:grpSpPr>
      <p:sp>
        <p:nvSpPr>
          <p:cNvPr id="184" name="Google Shape;184;p51"/>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5" name="Google Shape;185;p51"/>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86" name="Google Shape;186;p51"/>
          <p:cNvSpPr txBox="1">
            <a:spLocks noGrp="1"/>
          </p:cNvSpPr>
          <p:nvPr>
            <p:ph type="body" idx="2"/>
          </p:nvPr>
        </p:nvSpPr>
        <p:spPr>
          <a:xfrm>
            <a:off x="630378" y="1543049"/>
            <a:ext cx="2951706"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600"/>
              <a:buFont typeface="Calibri"/>
              <a:buNone/>
              <a:defRPr sz="16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87" name="Google Shape;187;p51"/>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Imagen con título">
  <p:cSld name="3_Imagen con título">
    <p:spTree>
      <p:nvGrpSpPr>
        <p:cNvPr id="1" name="Shape 188"/>
        <p:cNvGrpSpPr/>
        <p:nvPr/>
      </p:nvGrpSpPr>
      <p:grpSpPr>
        <a:xfrm>
          <a:off x="0" y="0"/>
          <a:ext cx="0" cy="0"/>
          <a:chOff x="0" y="0"/>
          <a:chExt cx="0" cy="0"/>
        </a:xfrm>
      </p:grpSpPr>
      <p:sp>
        <p:nvSpPr>
          <p:cNvPr id="189" name="Google Shape;189;p52"/>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0" name="Google Shape;190;p52"/>
          <p:cNvSpPr>
            <a:spLocks noGrp="1"/>
          </p:cNvSpPr>
          <p:nvPr>
            <p:ph type="pic" idx="2"/>
          </p:nvPr>
        </p:nvSpPr>
        <p:spPr>
          <a:xfrm>
            <a:off x="3890719" y="740568"/>
            <a:ext cx="4633115" cy="3655221"/>
          </a:xfrm>
          <a:prstGeom prst="rect">
            <a:avLst/>
          </a:prstGeom>
          <a:noFill/>
          <a:ln>
            <a:noFill/>
          </a:ln>
        </p:spPr>
      </p:sp>
      <p:sp>
        <p:nvSpPr>
          <p:cNvPr id="191" name="Google Shape;191;p52"/>
          <p:cNvSpPr txBox="1">
            <a:spLocks noGrp="1"/>
          </p:cNvSpPr>
          <p:nvPr>
            <p:ph type="body" idx="1"/>
          </p:nvPr>
        </p:nvSpPr>
        <p:spPr>
          <a:xfrm>
            <a:off x="630381" y="1543050"/>
            <a:ext cx="2951705"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92" name="Google Shape;192;p52"/>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amp; Bullets">
  <p:cSld name="2_Title &amp; Bullets">
    <p:spTree>
      <p:nvGrpSpPr>
        <p:cNvPr id="1" name="Shape 193"/>
        <p:cNvGrpSpPr/>
        <p:nvPr/>
      </p:nvGrpSpPr>
      <p:grpSpPr>
        <a:xfrm>
          <a:off x="0" y="0"/>
          <a:ext cx="0" cy="0"/>
          <a:chOff x="0" y="0"/>
          <a:chExt cx="0" cy="0"/>
        </a:xfrm>
      </p:grpSpPr>
      <p:sp>
        <p:nvSpPr>
          <p:cNvPr id="194" name="Google Shape;194;p53"/>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5" name="Google Shape;195;p53"/>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727" algn="l">
              <a:lnSpc>
                <a:spcPct val="100000"/>
              </a:lnSpc>
              <a:spcBef>
                <a:spcPts val="0"/>
              </a:spcBef>
              <a:spcAft>
                <a:spcPts val="0"/>
              </a:spcAft>
              <a:buClr>
                <a:srgbClr val="000000"/>
              </a:buClr>
              <a:buSzPts val="2002"/>
              <a:buFont typeface="Calibri"/>
              <a:buChar char="•"/>
              <a:defRPr sz="2002" b="1"/>
            </a:lvl2pPr>
            <a:lvl3pPr marL="1371600" lvl="2" indent="-355727" algn="l">
              <a:lnSpc>
                <a:spcPct val="100000"/>
              </a:lnSpc>
              <a:spcBef>
                <a:spcPts val="0"/>
              </a:spcBef>
              <a:spcAft>
                <a:spcPts val="0"/>
              </a:spcAft>
              <a:buClr>
                <a:srgbClr val="000000"/>
              </a:buClr>
              <a:buSzPts val="2002"/>
              <a:buFont typeface="Calibri"/>
              <a:buChar char="•"/>
              <a:defRPr sz="2002" b="1"/>
            </a:lvl3pPr>
            <a:lvl4pPr marL="1828800" lvl="3" indent="-355727" algn="l">
              <a:lnSpc>
                <a:spcPct val="100000"/>
              </a:lnSpc>
              <a:spcBef>
                <a:spcPts val="0"/>
              </a:spcBef>
              <a:spcAft>
                <a:spcPts val="0"/>
              </a:spcAft>
              <a:buClr>
                <a:srgbClr val="000000"/>
              </a:buClr>
              <a:buSzPts val="2002"/>
              <a:buFont typeface="Calibri"/>
              <a:buChar char="•"/>
              <a:defRPr sz="2002" b="1"/>
            </a:lvl4pPr>
            <a:lvl5pPr marL="2286000" lvl="4" indent="-355726" algn="l">
              <a:lnSpc>
                <a:spcPct val="100000"/>
              </a:lnSpc>
              <a:spcBef>
                <a:spcPts val="0"/>
              </a:spcBef>
              <a:spcAft>
                <a:spcPts val="0"/>
              </a:spcAft>
              <a:buClr>
                <a:srgbClr val="000000"/>
              </a:buClr>
              <a:buSzPts val="2002"/>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96" name="Google Shape;196;p53"/>
          <p:cNvSpPr txBox="1">
            <a:spLocks noGrp="1"/>
          </p:cNvSpPr>
          <p:nvPr>
            <p:ph type="body" idx="2"/>
          </p:nvPr>
        </p:nvSpPr>
        <p:spPr>
          <a:xfrm>
            <a:off x="629187" y="1369217"/>
            <a:ext cx="7893454"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197" name="Google Shape;197;p53"/>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2_Diseño personalizado">
  <p:cSld name="22_Diseño personalizado">
    <p:spTree>
      <p:nvGrpSpPr>
        <p:cNvPr id="1" name="Shape 198"/>
        <p:cNvGrpSpPr/>
        <p:nvPr/>
      </p:nvGrpSpPr>
      <p:grpSpPr>
        <a:xfrm>
          <a:off x="0" y="0"/>
          <a:ext cx="0" cy="0"/>
          <a:chOff x="0" y="0"/>
          <a:chExt cx="0" cy="0"/>
        </a:xfrm>
      </p:grpSpPr>
      <p:pic>
        <p:nvPicPr>
          <p:cNvPr id="199" name="Google Shape;199;p54" descr="Imagen 6"/>
          <p:cNvPicPr preferRelativeResize="0"/>
          <p:nvPr/>
        </p:nvPicPr>
        <p:blipFill rotWithShape="1">
          <a:blip r:embed="rId2">
            <a:alphaModFix/>
          </a:blip>
          <a:srcRect/>
          <a:stretch/>
        </p:blipFill>
        <p:spPr>
          <a:xfrm>
            <a:off x="6580059" y="4212218"/>
            <a:ext cx="2759178" cy="612627"/>
          </a:xfrm>
          <a:prstGeom prst="rect">
            <a:avLst/>
          </a:prstGeom>
          <a:noFill/>
          <a:ln>
            <a:noFill/>
          </a:ln>
        </p:spPr>
      </p:pic>
      <p:sp>
        <p:nvSpPr>
          <p:cNvPr id="200" name="Google Shape;200;p54"/>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1_Diseño personalizado">
  <p:cSld name="21_Diseño personalizado">
    <p:spTree>
      <p:nvGrpSpPr>
        <p:cNvPr id="1" name="Shape 201"/>
        <p:cNvGrpSpPr/>
        <p:nvPr/>
      </p:nvGrpSpPr>
      <p:grpSpPr>
        <a:xfrm>
          <a:off x="0" y="0"/>
          <a:ext cx="0" cy="0"/>
          <a:chOff x="0" y="0"/>
          <a:chExt cx="0" cy="0"/>
        </a:xfrm>
      </p:grpSpPr>
      <p:pic>
        <p:nvPicPr>
          <p:cNvPr id="202" name="Google Shape;202;p55" descr="Imagen 6"/>
          <p:cNvPicPr preferRelativeResize="0"/>
          <p:nvPr/>
        </p:nvPicPr>
        <p:blipFill rotWithShape="1">
          <a:blip r:embed="rId2">
            <a:alphaModFix/>
          </a:blip>
          <a:srcRect/>
          <a:stretch/>
        </p:blipFill>
        <p:spPr>
          <a:xfrm>
            <a:off x="7270556" y="4327704"/>
            <a:ext cx="1662245" cy="559756"/>
          </a:xfrm>
          <a:prstGeom prst="rect">
            <a:avLst/>
          </a:prstGeom>
          <a:noFill/>
          <a:ln>
            <a:noFill/>
          </a:ln>
        </p:spPr>
      </p:pic>
      <p:pic>
        <p:nvPicPr>
          <p:cNvPr id="203" name="Google Shape;203;p55" descr="Imagen 7"/>
          <p:cNvPicPr preferRelativeResize="0"/>
          <p:nvPr/>
        </p:nvPicPr>
        <p:blipFill rotWithShape="1">
          <a:blip r:embed="rId3">
            <a:alphaModFix/>
          </a:blip>
          <a:srcRect/>
          <a:stretch/>
        </p:blipFill>
        <p:spPr>
          <a:xfrm>
            <a:off x="-191128" y="280225"/>
            <a:ext cx="2759178" cy="612628"/>
          </a:xfrm>
          <a:prstGeom prst="rect">
            <a:avLst/>
          </a:prstGeom>
          <a:noFill/>
          <a:ln>
            <a:noFill/>
          </a:ln>
        </p:spPr>
      </p:pic>
      <p:sp>
        <p:nvSpPr>
          <p:cNvPr id="204" name="Google Shape;204;p55"/>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9_Diseño personalizado">
  <p:cSld name="19_Diseño personalizado">
    <p:spTree>
      <p:nvGrpSpPr>
        <p:cNvPr id="1" name="Shape 205"/>
        <p:cNvGrpSpPr/>
        <p:nvPr/>
      </p:nvGrpSpPr>
      <p:grpSpPr>
        <a:xfrm>
          <a:off x="0" y="0"/>
          <a:ext cx="0" cy="0"/>
          <a:chOff x="0" y="0"/>
          <a:chExt cx="0" cy="0"/>
        </a:xfrm>
      </p:grpSpPr>
      <p:pic>
        <p:nvPicPr>
          <p:cNvPr id="206" name="Google Shape;206;p56" descr="Imagen 1"/>
          <p:cNvPicPr preferRelativeResize="0"/>
          <p:nvPr/>
        </p:nvPicPr>
        <p:blipFill rotWithShape="1">
          <a:blip r:embed="rId2">
            <a:alphaModFix/>
          </a:blip>
          <a:srcRect/>
          <a:stretch/>
        </p:blipFill>
        <p:spPr>
          <a:xfrm>
            <a:off x="172308" y="4344432"/>
            <a:ext cx="1662244" cy="559756"/>
          </a:xfrm>
          <a:prstGeom prst="rect">
            <a:avLst/>
          </a:prstGeom>
          <a:noFill/>
          <a:ln>
            <a:noFill/>
          </a:ln>
        </p:spPr>
      </p:pic>
      <p:pic>
        <p:nvPicPr>
          <p:cNvPr id="207" name="Google Shape;207;p56" descr="Imagen 5"/>
          <p:cNvPicPr preferRelativeResize="0"/>
          <p:nvPr/>
        </p:nvPicPr>
        <p:blipFill rotWithShape="1">
          <a:blip r:embed="rId3">
            <a:alphaModFix/>
          </a:blip>
          <a:srcRect/>
          <a:stretch/>
        </p:blipFill>
        <p:spPr>
          <a:xfrm>
            <a:off x="6575410" y="169299"/>
            <a:ext cx="2759179" cy="612628"/>
          </a:xfrm>
          <a:prstGeom prst="rect">
            <a:avLst/>
          </a:prstGeom>
          <a:noFill/>
          <a:ln>
            <a:noFill/>
          </a:ln>
        </p:spPr>
      </p:pic>
      <p:sp>
        <p:nvSpPr>
          <p:cNvPr id="208" name="Google Shape;208;p56"/>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9"/>
        <p:cNvGrpSpPr/>
        <p:nvPr/>
      </p:nvGrpSpPr>
      <p:grpSpPr>
        <a:xfrm>
          <a:off x="0" y="0"/>
          <a:ext cx="0" cy="0"/>
          <a:chOff x="0" y="0"/>
          <a:chExt cx="0" cy="0"/>
        </a:xfrm>
      </p:grpSpPr>
      <p:sp>
        <p:nvSpPr>
          <p:cNvPr id="210" name="Google Shape;210;p57"/>
          <p:cNvSpPr txBox="1">
            <a:spLocks noGrp="1"/>
          </p:cNvSpPr>
          <p:nvPr>
            <p:ph type="title"/>
          </p:nvPr>
        </p:nvSpPr>
        <p:spPr>
          <a:xfrm>
            <a:off x="1143977" y="841773"/>
            <a:ext cx="6863874" cy="1790702"/>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1" name="Google Shape;211;p57"/>
          <p:cNvSpPr txBox="1">
            <a:spLocks noGrp="1"/>
          </p:cNvSpPr>
          <p:nvPr>
            <p:ph type="body" idx="1"/>
          </p:nvPr>
        </p:nvSpPr>
        <p:spPr>
          <a:xfrm>
            <a:off x="1143977" y="2701529"/>
            <a:ext cx="6863874" cy="1241824"/>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1"/>
              </a:spcBef>
              <a:spcAft>
                <a:spcPts val="0"/>
              </a:spcAft>
              <a:buClr>
                <a:srgbClr val="000000"/>
              </a:buClr>
              <a:buSzPts val="1802"/>
              <a:buFont typeface="Calibri"/>
              <a:buNone/>
              <a:defRPr sz="1802"/>
            </a:lvl1pPr>
            <a:lvl2pPr marL="914400" lvl="1" indent="-228600" algn="ctr">
              <a:lnSpc>
                <a:spcPct val="90000"/>
              </a:lnSpc>
              <a:spcBef>
                <a:spcPts val="701"/>
              </a:spcBef>
              <a:spcAft>
                <a:spcPts val="0"/>
              </a:spcAft>
              <a:buClr>
                <a:srgbClr val="000000"/>
              </a:buClr>
              <a:buSzPts val="1802"/>
              <a:buFont typeface="Calibri"/>
              <a:buNone/>
              <a:defRPr sz="1802"/>
            </a:lvl2pPr>
            <a:lvl3pPr marL="1371600" lvl="2" indent="-228600" algn="ctr">
              <a:lnSpc>
                <a:spcPct val="90000"/>
              </a:lnSpc>
              <a:spcBef>
                <a:spcPts val="701"/>
              </a:spcBef>
              <a:spcAft>
                <a:spcPts val="0"/>
              </a:spcAft>
              <a:buClr>
                <a:srgbClr val="000000"/>
              </a:buClr>
              <a:buSzPts val="1802"/>
              <a:buFont typeface="Calibri"/>
              <a:buNone/>
              <a:defRPr sz="1802"/>
            </a:lvl3pPr>
            <a:lvl4pPr marL="1828800" lvl="3" indent="-228600" algn="ctr">
              <a:lnSpc>
                <a:spcPct val="90000"/>
              </a:lnSpc>
              <a:spcBef>
                <a:spcPts val="701"/>
              </a:spcBef>
              <a:spcAft>
                <a:spcPts val="0"/>
              </a:spcAft>
              <a:buClr>
                <a:srgbClr val="000000"/>
              </a:buClr>
              <a:buSzPts val="1802"/>
              <a:buFont typeface="Calibri"/>
              <a:buNone/>
              <a:defRPr sz="1802"/>
            </a:lvl4pPr>
            <a:lvl5pPr marL="2286000" lvl="4" indent="-228600" algn="ctr">
              <a:lnSpc>
                <a:spcPct val="90000"/>
              </a:lnSpc>
              <a:spcBef>
                <a:spcPts val="701"/>
              </a:spcBef>
              <a:spcAft>
                <a:spcPts val="0"/>
              </a:spcAft>
              <a:buClr>
                <a:srgbClr val="000000"/>
              </a:buClr>
              <a:buSzPts val="1802"/>
              <a:buFont typeface="Calibri"/>
              <a:buNone/>
              <a:defRPr sz="18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12" name="Google Shape;212;p57"/>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ítulo y objetos">
  <p:cSld name="2_Título y objetos">
    <p:spTree>
      <p:nvGrpSpPr>
        <p:cNvPr id="1" name="Shape 213"/>
        <p:cNvGrpSpPr/>
        <p:nvPr/>
      </p:nvGrpSpPr>
      <p:grpSpPr>
        <a:xfrm>
          <a:off x="0" y="0"/>
          <a:ext cx="0" cy="0"/>
          <a:chOff x="0" y="0"/>
          <a:chExt cx="0" cy="0"/>
        </a:xfrm>
      </p:grpSpPr>
      <p:sp>
        <p:nvSpPr>
          <p:cNvPr id="214" name="Google Shape;214;p58"/>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5" name="Google Shape;215;p58"/>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16" name="Google Shape;216;p58"/>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spTree>
      <p:nvGrpSpPr>
        <p:cNvPr id="1" name="Shape 217"/>
        <p:cNvGrpSpPr/>
        <p:nvPr/>
      </p:nvGrpSpPr>
      <p:grpSpPr>
        <a:xfrm>
          <a:off x="0" y="0"/>
          <a:ext cx="0" cy="0"/>
          <a:chOff x="0" y="0"/>
          <a:chExt cx="0" cy="0"/>
        </a:xfrm>
      </p:grpSpPr>
      <p:sp>
        <p:nvSpPr>
          <p:cNvPr id="218" name="Google Shape;218;p59"/>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9" name="Google Shape;219;p59"/>
          <p:cNvSpPr txBox="1">
            <a:spLocks noGrp="1"/>
          </p:cNvSpPr>
          <p:nvPr>
            <p:ph type="body" idx="1"/>
          </p:nvPr>
        </p:nvSpPr>
        <p:spPr>
          <a:xfrm>
            <a:off x="624423" y="3442097"/>
            <a:ext cx="7893453" cy="112514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20" name="Google Shape;220;p59"/>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 name="Google Shape;31;p15"/>
          <p:cNvSpPr txBox="1">
            <a:spLocks noGrp="1"/>
          </p:cNvSpPr>
          <p:nvPr>
            <p:ph type="body" idx="1"/>
          </p:nvPr>
        </p:nvSpPr>
        <p:spPr>
          <a:xfrm>
            <a:off x="630380" y="1260873"/>
            <a:ext cx="3871654"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 name="Google Shape;32;p15"/>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0"/>
              <a:buFont typeface="Calibri"/>
              <a:buNone/>
              <a:defRPr sz="18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3" name="Google Shape;33;p15"/>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Dos objetos">
  <p:cSld name="2_Dos objetos">
    <p:spTree>
      <p:nvGrpSpPr>
        <p:cNvPr id="1" name="Shape 221"/>
        <p:cNvGrpSpPr/>
        <p:nvPr/>
      </p:nvGrpSpPr>
      <p:grpSpPr>
        <a:xfrm>
          <a:off x="0" y="0"/>
          <a:ext cx="0" cy="0"/>
          <a:chOff x="0" y="0"/>
          <a:chExt cx="0" cy="0"/>
        </a:xfrm>
      </p:grpSpPr>
      <p:sp>
        <p:nvSpPr>
          <p:cNvPr id="222" name="Google Shape;222;p60"/>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3" name="Google Shape;223;p60"/>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24" name="Google Shape;224;p60"/>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omparación">
  <p:cSld name="2_Comparación">
    <p:spTree>
      <p:nvGrpSpPr>
        <p:cNvPr id="1" name="Shape 225"/>
        <p:cNvGrpSpPr/>
        <p:nvPr/>
      </p:nvGrpSpPr>
      <p:grpSpPr>
        <a:xfrm>
          <a:off x="0" y="0"/>
          <a:ext cx="0" cy="0"/>
          <a:chOff x="0" y="0"/>
          <a:chExt cx="0" cy="0"/>
        </a:xfrm>
      </p:grpSpPr>
      <p:sp>
        <p:nvSpPr>
          <p:cNvPr id="226" name="Google Shape;226;p61"/>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7" name="Google Shape;227;p61"/>
          <p:cNvSpPr txBox="1">
            <a:spLocks noGrp="1"/>
          </p:cNvSpPr>
          <p:nvPr>
            <p:ph type="body" idx="1"/>
          </p:nvPr>
        </p:nvSpPr>
        <p:spPr>
          <a:xfrm>
            <a:off x="630380" y="1260873"/>
            <a:ext cx="3871655"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28" name="Google Shape;228;p61"/>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2400"/>
              <a:buFont typeface="Calibri"/>
              <a:buNone/>
              <a:defRPr sz="24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29" name="Google Shape;229;p61"/>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Solo el título">
  <p:cSld name="4_Solo el título">
    <p:spTree>
      <p:nvGrpSpPr>
        <p:cNvPr id="1" name="Shape 230"/>
        <p:cNvGrpSpPr/>
        <p:nvPr/>
      </p:nvGrpSpPr>
      <p:grpSpPr>
        <a:xfrm>
          <a:off x="0" y="0"/>
          <a:ext cx="0" cy="0"/>
          <a:chOff x="0" y="0"/>
          <a:chExt cx="0" cy="0"/>
        </a:xfrm>
      </p:grpSpPr>
      <p:sp>
        <p:nvSpPr>
          <p:cNvPr id="231" name="Google Shape;231;p62"/>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232" name="Google Shape;232;p62" descr="Imagen 5"/>
          <p:cNvPicPr preferRelativeResize="0"/>
          <p:nvPr/>
        </p:nvPicPr>
        <p:blipFill rotWithShape="1">
          <a:blip r:embed="rId2">
            <a:alphaModFix/>
          </a:blip>
          <a:srcRect/>
          <a:stretch/>
        </p:blipFill>
        <p:spPr>
          <a:xfrm>
            <a:off x="0" y="-1058"/>
            <a:ext cx="9151830" cy="5142217"/>
          </a:xfrm>
          <a:prstGeom prst="rect">
            <a:avLst/>
          </a:prstGeom>
          <a:noFill/>
          <a:ln>
            <a:noFill/>
          </a:ln>
        </p:spPr>
      </p:pic>
      <p:pic>
        <p:nvPicPr>
          <p:cNvPr id="233" name="Google Shape;233;p62" descr="Imagen 6"/>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234" name="Google Shape;234;p62"/>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Solo el título">
  <p:cSld name="3_Solo el título">
    <p:spTree>
      <p:nvGrpSpPr>
        <p:cNvPr id="1" name="Shape 235"/>
        <p:cNvGrpSpPr/>
        <p:nvPr/>
      </p:nvGrpSpPr>
      <p:grpSpPr>
        <a:xfrm>
          <a:off x="0" y="0"/>
          <a:ext cx="0" cy="0"/>
          <a:chOff x="0" y="0"/>
          <a:chExt cx="0" cy="0"/>
        </a:xfrm>
      </p:grpSpPr>
      <p:sp>
        <p:nvSpPr>
          <p:cNvPr id="236" name="Google Shape;236;p63"/>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7" name="Google Shape;237;p63"/>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En blanco">
  <p:cSld name="6_En blanco">
    <p:bg>
      <p:bgPr>
        <a:blipFill>
          <a:blip r:embed="rId2">
            <a:alphaModFix/>
          </a:blip>
          <a:stretch>
            <a:fillRect/>
          </a:stretch>
        </a:blipFill>
        <a:effectLst/>
      </p:bgPr>
    </p:bg>
    <p:spTree>
      <p:nvGrpSpPr>
        <p:cNvPr id="1" name="Shape 238"/>
        <p:cNvGrpSpPr/>
        <p:nvPr/>
      </p:nvGrpSpPr>
      <p:grpSpPr>
        <a:xfrm>
          <a:off x="0" y="0"/>
          <a:ext cx="0" cy="0"/>
          <a:chOff x="0" y="0"/>
          <a:chExt cx="0" cy="0"/>
        </a:xfrm>
      </p:grpSpPr>
      <p:pic>
        <p:nvPicPr>
          <p:cNvPr id="239" name="Google Shape;239;p64" descr="Imagen 40"/>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240" name="Google Shape;240;p64"/>
          <p:cNvSpPr/>
          <p:nvPr/>
        </p:nvSpPr>
        <p:spPr>
          <a:xfrm>
            <a:off x="7915766" y="243355"/>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1" name="Google Shape;241;p64"/>
          <p:cNvSpPr/>
          <p:nvPr/>
        </p:nvSpPr>
        <p:spPr>
          <a:xfrm>
            <a:off x="8057696" y="284105"/>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2" name="Google Shape;242;p64"/>
          <p:cNvSpPr/>
          <p:nvPr/>
        </p:nvSpPr>
        <p:spPr>
          <a:xfrm>
            <a:off x="8171869" y="239785"/>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3" name="Google Shape;243;p64"/>
          <p:cNvSpPr/>
          <p:nvPr/>
        </p:nvSpPr>
        <p:spPr>
          <a:xfrm>
            <a:off x="8318656" y="274959"/>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4" name="Google Shape;244;p64"/>
          <p:cNvSpPr/>
          <p:nvPr/>
        </p:nvSpPr>
        <p:spPr>
          <a:xfrm>
            <a:off x="8407135" y="244129"/>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5" name="Google Shape;245;p64"/>
          <p:cNvSpPr/>
          <p:nvPr/>
        </p:nvSpPr>
        <p:spPr>
          <a:xfrm>
            <a:off x="8538273" y="284363"/>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6" name="Google Shape;246;p64"/>
          <p:cNvSpPr/>
          <p:nvPr/>
        </p:nvSpPr>
        <p:spPr>
          <a:xfrm>
            <a:off x="7810893" y="289532"/>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grpSp>
        <p:nvGrpSpPr>
          <p:cNvPr id="247" name="Google Shape;247;p64"/>
          <p:cNvGrpSpPr/>
          <p:nvPr/>
        </p:nvGrpSpPr>
        <p:grpSpPr>
          <a:xfrm>
            <a:off x="8650364" y="110758"/>
            <a:ext cx="341737" cy="300472"/>
            <a:chOff x="-1" y="-1"/>
            <a:chExt cx="346481" cy="304921"/>
          </a:xfrm>
        </p:grpSpPr>
        <p:sp>
          <p:nvSpPr>
            <p:cNvPr id="248" name="Google Shape;248;p64"/>
            <p:cNvSpPr/>
            <p:nvPr/>
          </p:nvSpPr>
          <p:spPr>
            <a:xfrm>
              <a:off x="184067" y="163720"/>
              <a:ext cx="113473" cy="110882"/>
            </a:xfrm>
            <a:custGeom>
              <a:avLst/>
              <a:gdLst/>
              <a:ahLst/>
              <a:cxnLst/>
              <a:rect l="l" t="t" r="r" b="b"/>
              <a:pathLst>
                <a:path w="21600" h="21600" extrusionOk="0">
                  <a:moveTo>
                    <a:pt x="10804" y="19636"/>
                  </a:moveTo>
                  <a:cubicBezTo>
                    <a:pt x="5932" y="19636"/>
                    <a:pt x="1964" y="15670"/>
                    <a:pt x="1964" y="10800"/>
                  </a:cubicBezTo>
                  <a:cubicBezTo>
                    <a:pt x="1964" y="5930"/>
                    <a:pt x="5932" y="1964"/>
                    <a:pt x="10804" y="1964"/>
                  </a:cubicBezTo>
                  <a:cubicBezTo>
                    <a:pt x="15676" y="1964"/>
                    <a:pt x="19643" y="5930"/>
                    <a:pt x="19643" y="10800"/>
                  </a:cubicBezTo>
                  <a:cubicBezTo>
                    <a:pt x="19643" y="15670"/>
                    <a:pt x="15676" y="19636"/>
                    <a:pt x="10804" y="19636"/>
                  </a:cubicBezTo>
                  <a:close/>
                  <a:moveTo>
                    <a:pt x="10804" y="0"/>
                  </a:moveTo>
                  <a:cubicBezTo>
                    <a:pt x="4849" y="0"/>
                    <a:pt x="0" y="4847"/>
                    <a:pt x="0" y="10800"/>
                  </a:cubicBezTo>
                  <a:cubicBezTo>
                    <a:pt x="0" y="16753"/>
                    <a:pt x="4849" y="21600"/>
                    <a:pt x="10804" y="21600"/>
                  </a:cubicBezTo>
                  <a:cubicBezTo>
                    <a:pt x="16759" y="21600"/>
                    <a:pt x="21600" y="16753"/>
                    <a:pt x="21600" y="10800"/>
                  </a:cubicBezTo>
                  <a:cubicBezTo>
                    <a:pt x="21600" y="4847"/>
                    <a:pt x="16759" y="0"/>
                    <a:pt x="10804"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49" name="Google Shape;249;p64"/>
            <p:cNvSpPr/>
            <p:nvPr/>
          </p:nvSpPr>
          <p:spPr>
            <a:xfrm>
              <a:off x="216115" y="195338"/>
              <a:ext cx="48943" cy="48079"/>
            </a:xfrm>
            <a:custGeom>
              <a:avLst/>
              <a:gdLst/>
              <a:ahLst/>
              <a:cxnLst/>
              <a:rect l="l" t="t" r="r" b="b"/>
              <a:pathLst>
                <a:path w="21600" h="21600" extrusionOk="0">
                  <a:moveTo>
                    <a:pt x="10800" y="17084"/>
                  </a:moveTo>
                  <a:cubicBezTo>
                    <a:pt x="7337" y="17084"/>
                    <a:pt x="4516" y="14263"/>
                    <a:pt x="4516" y="10800"/>
                  </a:cubicBezTo>
                  <a:cubicBezTo>
                    <a:pt x="4516" y="7337"/>
                    <a:pt x="7337" y="4516"/>
                    <a:pt x="10800" y="4516"/>
                  </a:cubicBezTo>
                  <a:cubicBezTo>
                    <a:pt x="14263" y="4516"/>
                    <a:pt x="17084" y="7337"/>
                    <a:pt x="17084" y="10800"/>
                  </a:cubicBezTo>
                  <a:cubicBezTo>
                    <a:pt x="17084" y="14263"/>
                    <a:pt x="14263" y="17084"/>
                    <a:pt x="10800" y="17084"/>
                  </a:cubicBezTo>
                  <a:close/>
                  <a:moveTo>
                    <a:pt x="10800" y="0"/>
                  </a:moveTo>
                  <a:cubicBezTo>
                    <a:pt x="4838" y="0"/>
                    <a:pt x="0" y="4838"/>
                    <a:pt x="0" y="10800"/>
                  </a:cubicBezTo>
                  <a:cubicBezTo>
                    <a:pt x="0" y="16762"/>
                    <a:pt x="4838" y="21600"/>
                    <a:pt x="10800" y="21600"/>
                  </a:cubicBezTo>
                  <a:cubicBezTo>
                    <a:pt x="16762" y="21600"/>
                    <a:pt x="21600" y="16762"/>
                    <a:pt x="21600" y="10800"/>
                  </a:cubicBezTo>
                  <a:cubicBezTo>
                    <a:pt x="21600" y="4838"/>
                    <a:pt x="16762" y="0"/>
                    <a:pt x="10800"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0" name="Google Shape;250;p64"/>
            <p:cNvSpPr/>
            <p:nvPr/>
          </p:nvSpPr>
          <p:spPr>
            <a:xfrm>
              <a:off x="-1" y="-1"/>
              <a:ext cx="346481" cy="304921"/>
            </a:xfrm>
            <a:custGeom>
              <a:avLst/>
              <a:gdLst/>
              <a:ahLst/>
              <a:cxnLst/>
              <a:rect l="l" t="t" r="r" b="b"/>
              <a:pathLst>
                <a:path w="21600" h="21600" extrusionOk="0">
                  <a:moveTo>
                    <a:pt x="20461" y="15162"/>
                  </a:moveTo>
                  <a:cubicBezTo>
                    <a:pt x="20294" y="11974"/>
                    <a:pt x="17907" y="9438"/>
                    <a:pt x="14996" y="9438"/>
                  </a:cubicBezTo>
                  <a:cubicBezTo>
                    <a:pt x="11976" y="9438"/>
                    <a:pt x="9520" y="12165"/>
                    <a:pt x="9520" y="15519"/>
                  </a:cubicBezTo>
                  <a:cubicBezTo>
                    <a:pt x="9520" y="16098"/>
                    <a:pt x="9594" y="16660"/>
                    <a:pt x="9731" y="17192"/>
                  </a:cubicBezTo>
                  <a:lnTo>
                    <a:pt x="9032" y="17192"/>
                  </a:lnTo>
                  <a:lnTo>
                    <a:pt x="9032" y="15519"/>
                  </a:lnTo>
                  <a:cubicBezTo>
                    <a:pt x="9032" y="11867"/>
                    <a:pt x="11707" y="8895"/>
                    <a:pt x="14996" y="8895"/>
                  </a:cubicBezTo>
                  <a:cubicBezTo>
                    <a:pt x="18175" y="8895"/>
                    <a:pt x="20782" y="11676"/>
                    <a:pt x="20949" y="15162"/>
                  </a:cubicBezTo>
                  <a:lnTo>
                    <a:pt x="20461" y="15162"/>
                  </a:lnTo>
                  <a:close/>
                  <a:moveTo>
                    <a:pt x="14996" y="20886"/>
                  </a:moveTo>
                  <a:cubicBezTo>
                    <a:pt x="12330" y="20886"/>
                    <a:pt x="10163" y="18479"/>
                    <a:pt x="10163" y="15519"/>
                  </a:cubicBezTo>
                  <a:cubicBezTo>
                    <a:pt x="10163" y="12559"/>
                    <a:pt x="12330" y="10152"/>
                    <a:pt x="14996" y="10152"/>
                  </a:cubicBezTo>
                  <a:cubicBezTo>
                    <a:pt x="17661" y="10152"/>
                    <a:pt x="19828" y="12559"/>
                    <a:pt x="19828" y="15519"/>
                  </a:cubicBezTo>
                  <a:cubicBezTo>
                    <a:pt x="19828" y="18479"/>
                    <a:pt x="17661" y="20886"/>
                    <a:pt x="14996" y="20886"/>
                  </a:cubicBezTo>
                  <a:close/>
                  <a:moveTo>
                    <a:pt x="11804" y="9098"/>
                  </a:moveTo>
                  <a:lnTo>
                    <a:pt x="9429" y="9072"/>
                  </a:lnTo>
                  <a:lnTo>
                    <a:pt x="10439" y="4937"/>
                  </a:lnTo>
                  <a:lnTo>
                    <a:pt x="16631" y="4937"/>
                  </a:lnTo>
                  <a:lnTo>
                    <a:pt x="16631" y="8412"/>
                  </a:lnTo>
                  <a:cubicBezTo>
                    <a:pt x="16110" y="8263"/>
                    <a:pt x="15560" y="8184"/>
                    <a:pt x="14996" y="8184"/>
                  </a:cubicBezTo>
                  <a:cubicBezTo>
                    <a:pt x="13839" y="8184"/>
                    <a:pt x="12750" y="8516"/>
                    <a:pt x="11804" y="9098"/>
                  </a:cubicBezTo>
                  <a:close/>
                  <a:moveTo>
                    <a:pt x="7478" y="14257"/>
                  </a:moveTo>
                  <a:lnTo>
                    <a:pt x="7478" y="17192"/>
                  </a:lnTo>
                  <a:lnTo>
                    <a:pt x="7278" y="17192"/>
                  </a:lnTo>
                  <a:cubicBezTo>
                    <a:pt x="7116" y="15125"/>
                    <a:pt x="5549" y="13498"/>
                    <a:pt x="3648" y="13498"/>
                  </a:cubicBezTo>
                  <a:cubicBezTo>
                    <a:pt x="2402" y="13498"/>
                    <a:pt x="1301" y="14198"/>
                    <a:pt x="643" y="15257"/>
                  </a:cubicBezTo>
                  <a:lnTo>
                    <a:pt x="643" y="10849"/>
                  </a:lnTo>
                  <a:cubicBezTo>
                    <a:pt x="643" y="10160"/>
                    <a:pt x="1144" y="9601"/>
                    <a:pt x="1767" y="9601"/>
                  </a:cubicBezTo>
                  <a:lnTo>
                    <a:pt x="7478" y="9601"/>
                  </a:lnTo>
                  <a:lnTo>
                    <a:pt x="7478" y="12595"/>
                  </a:lnTo>
                  <a:cubicBezTo>
                    <a:pt x="7478" y="12792"/>
                    <a:pt x="7622" y="12949"/>
                    <a:pt x="7799" y="12949"/>
                  </a:cubicBezTo>
                  <a:cubicBezTo>
                    <a:pt x="7976" y="12949"/>
                    <a:pt x="8118" y="12792"/>
                    <a:pt x="8118" y="12595"/>
                  </a:cubicBezTo>
                  <a:lnTo>
                    <a:pt x="8118" y="9292"/>
                  </a:lnTo>
                  <a:lnTo>
                    <a:pt x="9510" y="3590"/>
                  </a:lnTo>
                  <a:lnTo>
                    <a:pt x="17846" y="3590"/>
                  </a:lnTo>
                  <a:lnTo>
                    <a:pt x="17846" y="8901"/>
                  </a:lnTo>
                  <a:cubicBezTo>
                    <a:pt x="17661" y="8802"/>
                    <a:pt x="17469" y="8713"/>
                    <a:pt x="17274" y="8634"/>
                  </a:cubicBezTo>
                  <a:lnTo>
                    <a:pt x="17274" y="4580"/>
                  </a:lnTo>
                  <a:cubicBezTo>
                    <a:pt x="17274" y="4383"/>
                    <a:pt x="17130" y="4226"/>
                    <a:pt x="16952" y="4226"/>
                  </a:cubicBezTo>
                  <a:lnTo>
                    <a:pt x="10194" y="4226"/>
                  </a:lnTo>
                  <a:cubicBezTo>
                    <a:pt x="10049" y="4226"/>
                    <a:pt x="9920" y="4332"/>
                    <a:pt x="9882" y="4487"/>
                  </a:cubicBezTo>
                  <a:lnTo>
                    <a:pt x="8703" y="9331"/>
                  </a:lnTo>
                  <a:cubicBezTo>
                    <a:pt x="8667" y="9472"/>
                    <a:pt x="8713" y="9626"/>
                    <a:pt x="8827" y="9716"/>
                  </a:cubicBezTo>
                  <a:cubicBezTo>
                    <a:pt x="8883" y="9758"/>
                    <a:pt x="8951" y="9781"/>
                    <a:pt x="9019" y="9781"/>
                  </a:cubicBezTo>
                  <a:lnTo>
                    <a:pt x="10865" y="9801"/>
                  </a:lnTo>
                  <a:cubicBezTo>
                    <a:pt x="9356" y="11147"/>
                    <a:pt x="8391" y="13211"/>
                    <a:pt x="8391" y="15519"/>
                  </a:cubicBezTo>
                  <a:lnTo>
                    <a:pt x="8391" y="17192"/>
                  </a:lnTo>
                  <a:lnTo>
                    <a:pt x="8118" y="17192"/>
                  </a:lnTo>
                  <a:lnTo>
                    <a:pt x="8118" y="14257"/>
                  </a:lnTo>
                  <a:cubicBezTo>
                    <a:pt x="8118" y="14060"/>
                    <a:pt x="7976" y="13900"/>
                    <a:pt x="7799" y="13900"/>
                  </a:cubicBezTo>
                  <a:cubicBezTo>
                    <a:pt x="7622" y="13900"/>
                    <a:pt x="7478" y="14060"/>
                    <a:pt x="7478" y="14257"/>
                  </a:cubicBezTo>
                  <a:close/>
                  <a:moveTo>
                    <a:pt x="3648" y="20886"/>
                  </a:moveTo>
                  <a:cubicBezTo>
                    <a:pt x="1990" y="20886"/>
                    <a:pt x="640" y="19390"/>
                    <a:pt x="640" y="17549"/>
                  </a:cubicBezTo>
                  <a:lnTo>
                    <a:pt x="643" y="17549"/>
                  </a:lnTo>
                  <a:lnTo>
                    <a:pt x="643" y="17543"/>
                  </a:lnTo>
                  <a:cubicBezTo>
                    <a:pt x="645" y="15704"/>
                    <a:pt x="1992" y="14212"/>
                    <a:pt x="3648" y="14212"/>
                  </a:cubicBezTo>
                  <a:cubicBezTo>
                    <a:pt x="5303" y="14212"/>
                    <a:pt x="6652" y="15710"/>
                    <a:pt x="6652" y="17549"/>
                  </a:cubicBezTo>
                  <a:cubicBezTo>
                    <a:pt x="6652" y="19390"/>
                    <a:pt x="5303" y="20886"/>
                    <a:pt x="3648" y="20886"/>
                  </a:cubicBezTo>
                  <a:close/>
                  <a:moveTo>
                    <a:pt x="3354" y="4889"/>
                  </a:moveTo>
                  <a:cubicBezTo>
                    <a:pt x="3354" y="4718"/>
                    <a:pt x="3478" y="4577"/>
                    <a:pt x="3632" y="4577"/>
                  </a:cubicBezTo>
                  <a:lnTo>
                    <a:pt x="4455" y="4577"/>
                  </a:lnTo>
                  <a:cubicBezTo>
                    <a:pt x="4610" y="4577"/>
                    <a:pt x="4734" y="4718"/>
                    <a:pt x="4734" y="4889"/>
                  </a:cubicBezTo>
                  <a:lnTo>
                    <a:pt x="4734" y="8890"/>
                  </a:lnTo>
                  <a:lnTo>
                    <a:pt x="3354" y="8890"/>
                  </a:lnTo>
                  <a:lnTo>
                    <a:pt x="3354" y="4889"/>
                  </a:lnTo>
                  <a:close/>
                  <a:moveTo>
                    <a:pt x="18486" y="9294"/>
                  </a:moveTo>
                  <a:lnTo>
                    <a:pt x="18486" y="1864"/>
                  </a:lnTo>
                  <a:cubicBezTo>
                    <a:pt x="18486" y="1667"/>
                    <a:pt x="18345" y="1507"/>
                    <a:pt x="18167" y="1507"/>
                  </a:cubicBezTo>
                  <a:lnTo>
                    <a:pt x="16980" y="1507"/>
                  </a:lnTo>
                  <a:cubicBezTo>
                    <a:pt x="16803" y="1507"/>
                    <a:pt x="16661" y="1667"/>
                    <a:pt x="16661" y="1864"/>
                  </a:cubicBezTo>
                  <a:cubicBezTo>
                    <a:pt x="16661" y="2061"/>
                    <a:pt x="16803" y="2218"/>
                    <a:pt x="16980" y="2218"/>
                  </a:cubicBezTo>
                  <a:lnTo>
                    <a:pt x="17846" y="2218"/>
                  </a:lnTo>
                  <a:lnTo>
                    <a:pt x="17846" y="2876"/>
                  </a:lnTo>
                  <a:lnTo>
                    <a:pt x="7561" y="2876"/>
                  </a:lnTo>
                  <a:lnTo>
                    <a:pt x="7561" y="2218"/>
                  </a:lnTo>
                  <a:lnTo>
                    <a:pt x="15484" y="2218"/>
                  </a:lnTo>
                  <a:cubicBezTo>
                    <a:pt x="15661" y="2218"/>
                    <a:pt x="15806" y="2061"/>
                    <a:pt x="15806" y="1864"/>
                  </a:cubicBezTo>
                  <a:cubicBezTo>
                    <a:pt x="15806" y="1667"/>
                    <a:pt x="15661" y="1507"/>
                    <a:pt x="15484" y="1507"/>
                  </a:cubicBezTo>
                  <a:lnTo>
                    <a:pt x="7240" y="1507"/>
                  </a:lnTo>
                  <a:cubicBezTo>
                    <a:pt x="7062" y="1507"/>
                    <a:pt x="6921" y="1667"/>
                    <a:pt x="6921" y="1864"/>
                  </a:cubicBezTo>
                  <a:lnTo>
                    <a:pt x="6921" y="3233"/>
                  </a:lnTo>
                  <a:cubicBezTo>
                    <a:pt x="6921" y="3430"/>
                    <a:pt x="7062" y="3590"/>
                    <a:pt x="7240" y="3590"/>
                  </a:cubicBezTo>
                  <a:lnTo>
                    <a:pt x="8845" y="3590"/>
                  </a:lnTo>
                  <a:lnTo>
                    <a:pt x="7554" y="8890"/>
                  </a:lnTo>
                  <a:lnTo>
                    <a:pt x="5377" y="8890"/>
                  </a:lnTo>
                  <a:lnTo>
                    <a:pt x="5377" y="4889"/>
                  </a:lnTo>
                  <a:cubicBezTo>
                    <a:pt x="5377" y="4324"/>
                    <a:pt x="4964" y="3866"/>
                    <a:pt x="4455" y="3866"/>
                  </a:cubicBezTo>
                  <a:lnTo>
                    <a:pt x="4326" y="3866"/>
                  </a:lnTo>
                  <a:lnTo>
                    <a:pt x="4326" y="1549"/>
                  </a:lnTo>
                  <a:cubicBezTo>
                    <a:pt x="4326" y="1088"/>
                    <a:pt x="4663" y="711"/>
                    <a:pt x="5078" y="711"/>
                  </a:cubicBezTo>
                  <a:lnTo>
                    <a:pt x="5404" y="711"/>
                  </a:lnTo>
                  <a:cubicBezTo>
                    <a:pt x="5582" y="711"/>
                    <a:pt x="5726" y="554"/>
                    <a:pt x="5726" y="357"/>
                  </a:cubicBezTo>
                  <a:cubicBezTo>
                    <a:pt x="5726" y="160"/>
                    <a:pt x="5582" y="0"/>
                    <a:pt x="5404" y="0"/>
                  </a:cubicBezTo>
                  <a:lnTo>
                    <a:pt x="5078" y="0"/>
                  </a:lnTo>
                  <a:cubicBezTo>
                    <a:pt x="4308" y="0"/>
                    <a:pt x="3686" y="694"/>
                    <a:pt x="3686" y="1549"/>
                  </a:cubicBezTo>
                  <a:lnTo>
                    <a:pt x="3686" y="3866"/>
                  </a:lnTo>
                  <a:lnTo>
                    <a:pt x="3632" y="3866"/>
                  </a:lnTo>
                  <a:cubicBezTo>
                    <a:pt x="3124" y="3866"/>
                    <a:pt x="2711" y="4324"/>
                    <a:pt x="2711" y="4889"/>
                  </a:cubicBezTo>
                  <a:lnTo>
                    <a:pt x="2711" y="8890"/>
                  </a:lnTo>
                  <a:lnTo>
                    <a:pt x="1764" y="8890"/>
                  </a:lnTo>
                  <a:cubicBezTo>
                    <a:pt x="790" y="8890"/>
                    <a:pt x="0" y="9767"/>
                    <a:pt x="0" y="10849"/>
                  </a:cubicBezTo>
                  <a:lnTo>
                    <a:pt x="0" y="17543"/>
                  </a:lnTo>
                  <a:cubicBezTo>
                    <a:pt x="0" y="17546"/>
                    <a:pt x="0" y="17546"/>
                    <a:pt x="0" y="17549"/>
                  </a:cubicBezTo>
                  <a:cubicBezTo>
                    <a:pt x="0" y="19784"/>
                    <a:pt x="1635" y="21600"/>
                    <a:pt x="3648" y="21600"/>
                  </a:cubicBezTo>
                  <a:cubicBezTo>
                    <a:pt x="5549" y="21600"/>
                    <a:pt x="7116" y="19972"/>
                    <a:pt x="7278" y="17906"/>
                  </a:cubicBezTo>
                  <a:lnTo>
                    <a:pt x="9961" y="17906"/>
                  </a:lnTo>
                  <a:cubicBezTo>
                    <a:pt x="10796" y="20076"/>
                    <a:pt x="12738" y="21600"/>
                    <a:pt x="14996" y="21600"/>
                  </a:cubicBezTo>
                  <a:cubicBezTo>
                    <a:pt x="17907" y="21600"/>
                    <a:pt x="20294" y="19064"/>
                    <a:pt x="20461" y="15876"/>
                  </a:cubicBezTo>
                  <a:lnTo>
                    <a:pt x="21281" y="15876"/>
                  </a:lnTo>
                  <a:cubicBezTo>
                    <a:pt x="21458" y="15876"/>
                    <a:pt x="21600" y="15716"/>
                    <a:pt x="21600" y="15519"/>
                  </a:cubicBezTo>
                  <a:cubicBezTo>
                    <a:pt x="21600" y="12896"/>
                    <a:pt x="20355" y="10593"/>
                    <a:pt x="18486" y="9294"/>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1" name="Google Shape;251;p64"/>
            <p:cNvSpPr/>
            <p:nvPr/>
          </p:nvSpPr>
          <p:spPr>
            <a:xfrm>
              <a:off x="27718" y="217427"/>
              <a:ext cx="61934" cy="60640"/>
            </a:xfrm>
            <a:custGeom>
              <a:avLst/>
              <a:gdLst/>
              <a:ahLst/>
              <a:cxnLst/>
              <a:rect l="l" t="t" r="r" b="b"/>
              <a:pathLst>
                <a:path w="21600" h="21600" extrusionOk="0">
                  <a:moveTo>
                    <a:pt x="10800" y="18019"/>
                  </a:moveTo>
                  <a:cubicBezTo>
                    <a:pt x="6823" y="18019"/>
                    <a:pt x="3581" y="14777"/>
                    <a:pt x="3581" y="10800"/>
                  </a:cubicBezTo>
                  <a:cubicBezTo>
                    <a:pt x="3581" y="6823"/>
                    <a:pt x="6823" y="3595"/>
                    <a:pt x="10800" y="3595"/>
                  </a:cubicBezTo>
                  <a:cubicBezTo>
                    <a:pt x="14777" y="3595"/>
                    <a:pt x="18005" y="6823"/>
                    <a:pt x="18005" y="10800"/>
                  </a:cubicBezTo>
                  <a:cubicBezTo>
                    <a:pt x="18005" y="14777"/>
                    <a:pt x="14777" y="18019"/>
                    <a:pt x="10800" y="18019"/>
                  </a:cubicBezTo>
                  <a:close/>
                  <a:moveTo>
                    <a:pt x="10800" y="0"/>
                  </a:moveTo>
                  <a:cubicBezTo>
                    <a:pt x="4841" y="0"/>
                    <a:pt x="0" y="4841"/>
                    <a:pt x="0" y="10800"/>
                  </a:cubicBezTo>
                  <a:cubicBezTo>
                    <a:pt x="0" y="16759"/>
                    <a:pt x="4841" y="21600"/>
                    <a:pt x="10800" y="21600"/>
                  </a:cubicBezTo>
                  <a:cubicBezTo>
                    <a:pt x="16745" y="21600"/>
                    <a:pt x="21600" y="16759"/>
                    <a:pt x="21600" y="10800"/>
                  </a:cubicBezTo>
                  <a:cubicBezTo>
                    <a:pt x="21600" y="4841"/>
                    <a:pt x="16745" y="0"/>
                    <a:pt x="10800"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2" name="Google Shape;252;p64"/>
            <p:cNvSpPr/>
            <p:nvPr/>
          </p:nvSpPr>
          <p:spPr>
            <a:xfrm>
              <a:off x="18622" y="145529"/>
              <a:ext cx="28154" cy="45047"/>
            </a:xfrm>
            <a:custGeom>
              <a:avLst/>
              <a:gdLst/>
              <a:ahLst/>
              <a:cxnLst/>
              <a:rect l="l" t="t" r="r" b="b"/>
              <a:pathLst>
                <a:path w="21600" h="21600" extrusionOk="0">
                  <a:moveTo>
                    <a:pt x="7886" y="16243"/>
                  </a:moveTo>
                  <a:lnTo>
                    <a:pt x="7886" y="5338"/>
                  </a:lnTo>
                  <a:cubicBezTo>
                    <a:pt x="11314" y="6272"/>
                    <a:pt x="13714" y="8369"/>
                    <a:pt x="13714" y="10790"/>
                  </a:cubicBezTo>
                  <a:cubicBezTo>
                    <a:pt x="13714" y="13231"/>
                    <a:pt x="11314" y="15328"/>
                    <a:pt x="7886" y="16243"/>
                  </a:cubicBezTo>
                  <a:close/>
                  <a:moveTo>
                    <a:pt x="3958" y="0"/>
                  </a:moveTo>
                  <a:cubicBezTo>
                    <a:pt x="1777" y="0"/>
                    <a:pt x="0" y="1087"/>
                    <a:pt x="0" y="2421"/>
                  </a:cubicBezTo>
                  <a:lnTo>
                    <a:pt x="0" y="19179"/>
                  </a:lnTo>
                  <a:cubicBezTo>
                    <a:pt x="0" y="20513"/>
                    <a:pt x="1777" y="21600"/>
                    <a:pt x="3958" y="21600"/>
                  </a:cubicBezTo>
                  <a:cubicBezTo>
                    <a:pt x="13683" y="21600"/>
                    <a:pt x="21600" y="16758"/>
                    <a:pt x="21600" y="10790"/>
                  </a:cubicBezTo>
                  <a:cubicBezTo>
                    <a:pt x="21600" y="4842"/>
                    <a:pt x="13683" y="0"/>
                    <a:pt x="3958"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3" name="Google Shape;253;p64"/>
            <p:cNvSpPr/>
            <p:nvPr/>
          </p:nvSpPr>
          <p:spPr>
            <a:xfrm>
              <a:off x="70594" y="140912"/>
              <a:ext cx="33784" cy="12701"/>
            </a:xfrm>
            <a:custGeom>
              <a:avLst/>
              <a:gdLst/>
              <a:ahLst/>
              <a:cxnLst/>
              <a:rect l="l" t="t" r="r" b="b"/>
              <a:pathLst>
                <a:path w="21600" h="21600" extrusionOk="0">
                  <a:moveTo>
                    <a:pt x="18291" y="0"/>
                  </a:moveTo>
                  <a:lnTo>
                    <a:pt x="3283" y="0"/>
                  </a:lnTo>
                  <a:cubicBezTo>
                    <a:pt x="1459" y="0"/>
                    <a:pt x="0" y="4866"/>
                    <a:pt x="0" y="10843"/>
                  </a:cubicBezTo>
                  <a:cubicBezTo>
                    <a:pt x="0" y="16819"/>
                    <a:pt x="1459" y="21600"/>
                    <a:pt x="3283" y="21600"/>
                  </a:cubicBezTo>
                  <a:lnTo>
                    <a:pt x="18291" y="21600"/>
                  </a:lnTo>
                  <a:cubicBezTo>
                    <a:pt x="20115" y="21600"/>
                    <a:pt x="21600" y="16819"/>
                    <a:pt x="21600" y="10843"/>
                  </a:cubicBezTo>
                  <a:cubicBezTo>
                    <a:pt x="21600" y="4866"/>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4" name="Google Shape;254;p64"/>
            <p:cNvSpPr/>
            <p:nvPr/>
          </p:nvSpPr>
          <p:spPr>
            <a:xfrm>
              <a:off x="70594" y="156721"/>
              <a:ext cx="33784" cy="12701"/>
            </a:xfrm>
            <a:custGeom>
              <a:avLst/>
              <a:gdLst/>
              <a:ahLst/>
              <a:cxnLst/>
              <a:rect l="l" t="t" r="r" b="b"/>
              <a:pathLst>
                <a:path w="21600" h="21600" extrusionOk="0">
                  <a:moveTo>
                    <a:pt x="18291" y="0"/>
                  </a:moveTo>
                  <a:lnTo>
                    <a:pt x="3283" y="0"/>
                  </a:lnTo>
                  <a:cubicBezTo>
                    <a:pt x="1459" y="0"/>
                    <a:pt x="0" y="4781"/>
                    <a:pt x="0" y="10757"/>
                  </a:cubicBezTo>
                  <a:cubicBezTo>
                    <a:pt x="0" y="16734"/>
                    <a:pt x="1459" y="21600"/>
                    <a:pt x="3283" y="21600"/>
                  </a:cubicBezTo>
                  <a:lnTo>
                    <a:pt x="18291" y="21600"/>
                  </a:lnTo>
                  <a:cubicBezTo>
                    <a:pt x="20115" y="21600"/>
                    <a:pt x="21600" y="16734"/>
                    <a:pt x="21600" y="10757"/>
                  </a:cubicBezTo>
                  <a:cubicBezTo>
                    <a:pt x="21600" y="4781"/>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5" name="Google Shape;255;p64"/>
            <p:cNvSpPr/>
            <p:nvPr/>
          </p:nvSpPr>
          <p:spPr>
            <a:xfrm>
              <a:off x="70594" y="172747"/>
              <a:ext cx="33784" cy="12701"/>
            </a:xfrm>
            <a:custGeom>
              <a:avLst/>
              <a:gdLst/>
              <a:ahLst/>
              <a:cxnLst/>
              <a:rect l="l" t="t" r="r" b="b"/>
              <a:pathLst>
                <a:path w="21600" h="21600" extrusionOk="0">
                  <a:moveTo>
                    <a:pt x="18291" y="0"/>
                  </a:moveTo>
                  <a:lnTo>
                    <a:pt x="3283" y="0"/>
                  </a:lnTo>
                  <a:cubicBezTo>
                    <a:pt x="1459" y="0"/>
                    <a:pt x="0" y="4847"/>
                    <a:pt x="0" y="10800"/>
                  </a:cubicBezTo>
                  <a:cubicBezTo>
                    <a:pt x="0" y="16753"/>
                    <a:pt x="1459" y="21600"/>
                    <a:pt x="3283" y="21600"/>
                  </a:cubicBezTo>
                  <a:lnTo>
                    <a:pt x="18291" y="21600"/>
                  </a:lnTo>
                  <a:cubicBezTo>
                    <a:pt x="20115" y="21600"/>
                    <a:pt x="21600" y="16753"/>
                    <a:pt x="21600" y="10800"/>
                  </a:cubicBezTo>
                  <a:cubicBezTo>
                    <a:pt x="21600" y="4847"/>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grpSp>
      <p:sp>
        <p:nvSpPr>
          <p:cNvPr id="256" name="Google Shape;256;p64"/>
          <p:cNvSpPr/>
          <p:nvPr/>
        </p:nvSpPr>
        <p:spPr>
          <a:xfrm>
            <a:off x="338109" y="4691024"/>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7" name="Google Shape;257;p64"/>
          <p:cNvSpPr/>
          <p:nvPr/>
        </p:nvSpPr>
        <p:spPr>
          <a:xfrm>
            <a:off x="480040" y="4731771"/>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8" name="Google Shape;258;p64"/>
          <p:cNvSpPr/>
          <p:nvPr/>
        </p:nvSpPr>
        <p:spPr>
          <a:xfrm>
            <a:off x="594212" y="4687454"/>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59" name="Google Shape;259;p64"/>
          <p:cNvSpPr/>
          <p:nvPr/>
        </p:nvSpPr>
        <p:spPr>
          <a:xfrm>
            <a:off x="741001" y="4722628"/>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60" name="Google Shape;260;p64"/>
          <p:cNvSpPr/>
          <p:nvPr/>
        </p:nvSpPr>
        <p:spPr>
          <a:xfrm>
            <a:off x="829477" y="4691797"/>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61" name="Google Shape;261;p64"/>
          <p:cNvSpPr/>
          <p:nvPr/>
        </p:nvSpPr>
        <p:spPr>
          <a:xfrm>
            <a:off x="960615" y="4732032"/>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262" name="Google Shape;262;p64"/>
          <p:cNvSpPr/>
          <p:nvPr/>
        </p:nvSpPr>
        <p:spPr>
          <a:xfrm>
            <a:off x="233239" y="4737201"/>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cxnSp>
        <p:nvCxnSpPr>
          <p:cNvPr id="263" name="Google Shape;263;p64"/>
          <p:cNvCxnSpPr/>
          <p:nvPr/>
        </p:nvCxnSpPr>
        <p:spPr>
          <a:xfrm>
            <a:off x="1085603" y="4752748"/>
            <a:ext cx="7667712" cy="2"/>
          </a:xfrm>
          <a:prstGeom prst="straightConnector1">
            <a:avLst/>
          </a:prstGeom>
          <a:noFill/>
          <a:ln w="47625" cap="rnd" cmpd="sng">
            <a:solidFill>
              <a:srgbClr val="9AB52A"/>
            </a:solidFill>
            <a:prstDash val="solid"/>
            <a:miter lim="8000"/>
            <a:headEnd type="none" w="sm" len="sm"/>
            <a:tailEnd type="none" w="sm" len="sm"/>
          </a:ln>
        </p:spPr>
      </p:cxnSp>
      <p:sp>
        <p:nvSpPr>
          <p:cNvPr id="264" name="Google Shape;264;p64"/>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_En blanco">
  <p:cSld name="5_En blanco">
    <p:bg>
      <p:bgPr>
        <a:blipFill>
          <a:blip r:embed="rId2">
            <a:alphaModFix/>
          </a:blip>
          <a:stretch>
            <a:fillRect/>
          </a:stretch>
        </a:blipFill>
        <a:effectLst/>
      </p:bgPr>
    </p:bg>
    <p:spTree>
      <p:nvGrpSpPr>
        <p:cNvPr id="1" name="Shape 265"/>
        <p:cNvGrpSpPr/>
        <p:nvPr/>
      </p:nvGrpSpPr>
      <p:grpSpPr>
        <a:xfrm>
          <a:off x="0" y="0"/>
          <a:ext cx="0" cy="0"/>
          <a:chOff x="0" y="0"/>
          <a:chExt cx="0" cy="0"/>
        </a:xfrm>
      </p:grpSpPr>
      <p:sp>
        <p:nvSpPr>
          <p:cNvPr id="266" name="Google Shape;266;p65"/>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Contenido con título">
  <p:cSld name="2_Contenido con título">
    <p:spTree>
      <p:nvGrpSpPr>
        <p:cNvPr id="1" name="Shape 267"/>
        <p:cNvGrpSpPr/>
        <p:nvPr/>
      </p:nvGrpSpPr>
      <p:grpSpPr>
        <a:xfrm>
          <a:off x="0" y="0"/>
          <a:ext cx="0" cy="0"/>
          <a:chOff x="0" y="0"/>
          <a:chExt cx="0" cy="0"/>
        </a:xfrm>
      </p:grpSpPr>
      <p:sp>
        <p:nvSpPr>
          <p:cNvPr id="268" name="Google Shape;268;p66"/>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9" name="Google Shape;269;p66"/>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70" name="Google Shape;270;p66"/>
          <p:cNvSpPr txBox="1">
            <a:spLocks noGrp="1"/>
          </p:cNvSpPr>
          <p:nvPr>
            <p:ph type="body" idx="2"/>
          </p:nvPr>
        </p:nvSpPr>
        <p:spPr>
          <a:xfrm>
            <a:off x="630378" y="1543049"/>
            <a:ext cx="2951706"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600"/>
              <a:buFont typeface="Calibri"/>
              <a:buNone/>
              <a:defRPr sz="16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71" name="Google Shape;271;p66"/>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Imagen con título">
  <p:cSld name="2_Imagen con título">
    <p:spTree>
      <p:nvGrpSpPr>
        <p:cNvPr id="1" name="Shape 272"/>
        <p:cNvGrpSpPr/>
        <p:nvPr/>
      </p:nvGrpSpPr>
      <p:grpSpPr>
        <a:xfrm>
          <a:off x="0" y="0"/>
          <a:ext cx="0" cy="0"/>
          <a:chOff x="0" y="0"/>
          <a:chExt cx="0" cy="0"/>
        </a:xfrm>
      </p:grpSpPr>
      <p:sp>
        <p:nvSpPr>
          <p:cNvPr id="273" name="Google Shape;273;p67"/>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4" name="Google Shape;274;p67"/>
          <p:cNvSpPr>
            <a:spLocks noGrp="1"/>
          </p:cNvSpPr>
          <p:nvPr>
            <p:ph type="pic" idx="2"/>
          </p:nvPr>
        </p:nvSpPr>
        <p:spPr>
          <a:xfrm>
            <a:off x="3890719" y="740568"/>
            <a:ext cx="4633115" cy="3655221"/>
          </a:xfrm>
          <a:prstGeom prst="rect">
            <a:avLst/>
          </a:prstGeom>
          <a:noFill/>
          <a:ln>
            <a:noFill/>
          </a:ln>
        </p:spPr>
      </p:sp>
      <p:sp>
        <p:nvSpPr>
          <p:cNvPr id="275" name="Google Shape;275;p67"/>
          <p:cNvSpPr txBox="1">
            <a:spLocks noGrp="1"/>
          </p:cNvSpPr>
          <p:nvPr>
            <p:ph type="body" idx="1"/>
          </p:nvPr>
        </p:nvSpPr>
        <p:spPr>
          <a:xfrm>
            <a:off x="630381" y="1543050"/>
            <a:ext cx="2951705"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76" name="Google Shape;276;p67"/>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Bullets">
  <p:cSld name="1_Title &amp; Bullets">
    <p:spTree>
      <p:nvGrpSpPr>
        <p:cNvPr id="1" name="Shape 277"/>
        <p:cNvGrpSpPr/>
        <p:nvPr/>
      </p:nvGrpSpPr>
      <p:grpSpPr>
        <a:xfrm>
          <a:off x="0" y="0"/>
          <a:ext cx="0" cy="0"/>
          <a:chOff x="0" y="0"/>
          <a:chExt cx="0" cy="0"/>
        </a:xfrm>
      </p:grpSpPr>
      <p:sp>
        <p:nvSpPr>
          <p:cNvPr id="278" name="Google Shape;278;p68"/>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9" name="Google Shape;279;p68"/>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Calibri"/>
              <a:buNone/>
              <a:defRPr sz="2002" b="1"/>
            </a:lvl1pPr>
            <a:lvl2pPr marL="914400" lvl="1" indent="-355727" algn="l">
              <a:lnSpc>
                <a:spcPct val="100000"/>
              </a:lnSpc>
              <a:spcBef>
                <a:spcPts val="0"/>
              </a:spcBef>
              <a:spcAft>
                <a:spcPts val="0"/>
              </a:spcAft>
              <a:buClr>
                <a:srgbClr val="000000"/>
              </a:buClr>
              <a:buSzPts val="2002"/>
              <a:buFont typeface="Calibri"/>
              <a:buChar char="•"/>
              <a:defRPr sz="2002" b="1"/>
            </a:lvl2pPr>
            <a:lvl3pPr marL="1371600" lvl="2" indent="-355727" algn="l">
              <a:lnSpc>
                <a:spcPct val="100000"/>
              </a:lnSpc>
              <a:spcBef>
                <a:spcPts val="0"/>
              </a:spcBef>
              <a:spcAft>
                <a:spcPts val="0"/>
              </a:spcAft>
              <a:buClr>
                <a:srgbClr val="000000"/>
              </a:buClr>
              <a:buSzPts val="2002"/>
              <a:buFont typeface="Calibri"/>
              <a:buChar char="•"/>
              <a:defRPr sz="2002" b="1"/>
            </a:lvl3pPr>
            <a:lvl4pPr marL="1828800" lvl="3" indent="-355727" algn="l">
              <a:lnSpc>
                <a:spcPct val="100000"/>
              </a:lnSpc>
              <a:spcBef>
                <a:spcPts val="0"/>
              </a:spcBef>
              <a:spcAft>
                <a:spcPts val="0"/>
              </a:spcAft>
              <a:buClr>
                <a:srgbClr val="000000"/>
              </a:buClr>
              <a:buSzPts val="2002"/>
              <a:buFont typeface="Calibri"/>
              <a:buChar char="•"/>
              <a:defRPr sz="2002" b="1"/>
            </a:lvl4pPr>
            <a:lvl5pPr marL="2286000" lvl="4" indent="-355726" algn="l">
              <a:lnSpc>
                <a:spcPct val="100000"/>
              </a:lnSpc>
              <a:spcBef>
                <a:spcPts val="0"/>
              </a:spcBef>
              <a:spcAft>
                <a:spcPts val="0"/>
              </a:spcAft>
              <a:buClr>
                <a:srgbClr val="000000"/>
              </a:buClr>
              <a:buSzPts val="2002"/>
              <a:buFont typeface="Calibri"/>
              <a:buChar char="•"/>
              <a:defRPr sz="20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80" name="Google Shape;280;p68"/>
          <p:cNvSpPr txBox="1">
            <a:spLocks noGrp="1"/>
          </p:cNvSpPr>
          <p:nvPr>
            <p:ph type="body" idx="2"/>
          </p:nvPr>
        </p:nvSpPr>
        <p:spPr>
          <a:xfrm>
            <a:off x="629187" y="1369217"/>
            <a:ext cx="7893454"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81" name="Google Shape;281;p68"/>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82"/>
        <p:cNvGrpSpPr/>
        <p:nvPr/>
      </p:nvGrpSpPr>
      <p:grpSpPr>
        <a:xfrm>
          <a:off x="0" y="0"/>
          <a:ext cx="0" cy="0"/>
          <a:chOff x="0" y="0"/>
          <a:chExt cx="0" cy="0"/>
        </a:xfrm>
      </p:grpSpPr>
      <p:sp>
        <p:nvSpPr>
          <p:cNvPr id="283" name="Google Shape;283;p69"/>
          <p:cNvSpPr>
            <a:spLocks noGrp="1"/>
          </p:cNvSpPr>
          <p:nvPr>
            <p:ph type="pic" idx="2"/>
          </p:nvPr>
        </p:nvSpPr>
        <p:spPr>
          <a:xfrm>
            <a:off x="-433758" y="-485775"/>
            <a:ext cx="10038413" cy="6007102"/>
          </a:xfrm>
          <a:prstGeom prst="rect">
            <a:avLst/>
          </a:prstGeom>
          <a:noFill/>
          <a:ln>
            <a:noFill/>
          </a:ln>
        </p:spPr>
      </p:sp>
      <p:sp>
        <p:nvSpPr>
          <p:cNvPr id="284" name="Google Shape;284;p69"/>
          <p:cNvSpPr txBox="1">
            <a:spLocks noGrp="1"/>
          </p:cNvSpPr>
          <p:nvPr>
            <p:ph type="title"/>
          </p:nvPr>
        </p:nvSpPr>
        <p:spPr>
          <a:xfrm>
            <a:off x="452824" y="2671761"/>
            <a:ext cx="8246181" cy="1743077"/>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4404"/>
              <a:buFont typeface="Helvetica Neue"/>
              <a:buNone/>
              <a:defRPr sz="4404"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85" name="Google Shape;285;p69"/>
          <p:cNvSpPr txBox="1">
            <a:spLocks noGrp="1"/>
          </p:cNvSpPr>
          <p:nvPr>
            <p:ph type="body" idx="1"/>
          </p:nvPr>
        </p:nvSpPr>
        <p:spPr>
          <a:xfrm>
            <a:off x="453271" y="414801"/>
            <a:ext cx="8245288" cy="23886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1301"/>
              <a:buFont typeface="Helvetica Neue"/>
              <a:buNone/>
              <a:defRPr sz="1301" b="1">
                <a:latin typeface="Helvetica Neue"/>
                <a:ea typeface="Helvetica Neue"/>
                <a:cs typeface="Helvetica Neue"/>
                <a:sym typeface="Helvetica Neue"/>
              </a:defRPr>
            </a:lvl1pPr>
            <a:lvl2pPr marL="914400" lvl="1"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2pPr>
            <a:lvl3pPr marL="1371600" lvl="2"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3pPr>
            <a:lvl4pPr marL="1828800" lvl="3"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4pPr>
            <a:lvl5pPr marL="2286000" lvl="4"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86" name="Google Shape;286;p69"/>
          <p:cNvSpPr txBox="1">
            <a:spLocks noGrp="1"/>
          </p:cNvSpPr>
          <p:nvPr>
            <p:ph type="body" idx="3"/>
          </p:nvPr>
        </p:nvSpPr>
        <p:spPr>
          <a:xfrm>
            <a:off x="452825" y="4353714"/>
            <a:ext cx="8246180" cy="418859"/>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87" name="Google Shape;287;p69"/>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 name="Google Shape;36;p16"/>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88"/>
        <p:cNvGrpSpPr/>
        <p:nvPr/>
      </p:nvGrpSpPr>
      <p:grpSpPr>
        <a:xfrm>
          <a:off x="0" y="0"/>
          <a:ext cx="0" cy="0"/>
          <a:chOff x="0" y="0"/>
          <a:chExt cx="0" cy="0"/>
        </a:xfrm>
      </p:grpSpPr>
      <p:sp>
        <p:nvSpPr>
          <p:cNvPr id="289" name="Google Shape;289;p70"/>
          <p:cNvSpPr>
            <a:spLocks noGrp="1"/>
          </p:cNvSpPr>
          <p:nvPr>
            <p:ph type="pic" idx="2"/>
          </p:nvPr>
        </p:nvSpPr>
        <p:spPr>
          <a:xfrm>
            <a:off x="4118325" y="-76201"/>
            <a:ext cx="4558214" cy="5300665"/>
          </a:xfrm>
          <a:prstGeom prst="rect">
            <a:avLst/>
          </a:prstGeom>
          <a:noFill/>
          <a:ln>
            <a:noFill/>
          </a:ln>
        </p:spPr>
      </p:sp>
      <p:sp>
        <p:nvSpPr>
          <p:cNvPr id="290" name="Google Shape;290;p70"/>
          <p:cNvSpPr txBox="1">
            <a:spLocks noGrp="1"/>
          </p:cNvSpPr>
          <p:nvPr>
            <p:ph type="title"/>
          </p:nvPr>
        </p:nvSpPr>
        <p:spPr>
          <a:xfrm>
            <a:off x="452825" y="476250"/>
            <a:ext cx="3670267" cy="220585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3103"/>
              <a:buFont typeface="Helvetica Neue"/>
              <a:buNone/>
              <a:defRPr sz="3103"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91" name="Google Shape;291;p70"/>
          <p:cNvSpPr txBox="1">
            <a:spLocks noGrp="1"/>
          </p:cNvSpPr>
          <p:nvPr>
            <p:ph type="body" idx="1"/>
          </p:nvPr>
        </p:nvSpPr>
        <p:spPr>
          <a:xfrm>
            <a:off x="452825" y="2647716"/>
            <a:ext cx="3670267" cy="2019535"/>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92" name="Google Shape;292;p70"/>
          <p:cNvSpPr txBox="1">
            <a:spLocks noGrp="1"/>
          </p:cNvSpPr>
          <p:nvPr>
            <p:ph type="sldNum" idx="12"/>
          </p:nvPr>
        </p:nvSpPr>
        <p:spPr>
          <a:xfrm>
            <a:off x="4504416" y="4852386"/>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mp; Bullets">
  <p:cSld name="Title &amp; Bullets 3">
    <p:spTree>
      <p:nvGrpSpPr>
        <p:cNvPr id="1" name="Shape 293"/>
        <p:cNvGrpSpPr/>
        <p:nvPr/>
      </p:nvGrpSpPr>
      <p:grpSpPr>
        <a:xfrm>
          <a:off x="0" y="0"/>
          <a:ext cx="0" cy="0"/>
          <a:chOff x="0" y="0"/>
          <a:chExt cx="0" cy="0"/>
        </a:xfrm>
      </p:grpSpPr>
      <p:sp>
        <p:nvSpPr>
          <p:cNvPr id="294" name="Google Shape;294;p71"/>
          <p:cNvSpPr txBox="1">
            <a:spLocks noGrp="1"/>
          </p:cNvSpPr>
          <p:nvPr>
            <p:ph type="title"/>
          </p:nvPr>
        </p:nvSpPr>
        <p:spPr>
          <a:xfrm>
            <a:off x="452824" y="404811"/>
            <a:ext cx="8246181" cy="537438"/>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3103"/>
              <a:buFont typeface="Helvetica Neue"/>
              <a:buNone/>
              <a:defRPr sz="3103"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95" name="Google Shape;295;p71"/>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384937"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2pPr>
            <a:lvl3pPr marL="1371600" lvl="2"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3pPr>
            <a:lvl4pPr marL="1828800" lvl="3"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4pPr>
            <a:lvl5pPr marL="2286000" lvl="4"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96" name="Google Shape;296;p71"/>
          <p:cNvSpPr txBox="1">
            <a:spLocks noGrp="1"/>
          </p:cNvSpPr>
          <p:nvPr>
            <p:ph type="body" idx="2"/>
          </p:nvPr>
        </p:nvSpPr>
        <p:spPr>
          <a:xfrm>
            <a:off x="452825" y="1593188"/>
            <a:ext cx="8246180" cy="3096007"/>
          </a:xfrm>
          <a:prstGeom prst="rect">
            <a:avLst/>
          </a:prstGeom>
          <a:noFill/>
          <a:ln>
            <a:noFill/>
          </a:ln>
        </p:spPr>
        <p:txBody>
          <a:bodyPr spcFirstLastPara="1" wrap="square" lIns="50800" tIns="50800" rIns="50800" bIns="50800" anchor="t" anchorCtr="0">
            <a:normAutofit/>
          </a:bodyPr>
          <a:lstStyle>
            <a:lvl1pPr marL="457200" lvl="0"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297" name="Google Shape;297;p71"/>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98"/>
        <p:cNvGrpSpPr/>
        <p:nvPr/>
      </p:nvGrpSpPr>
      <p:grpSpPr>
        <a:xfrm>
          <a:off x="0" y="0"/>
          <a:ext cx="0" cy="0"/>
          <a:chOff x="0" y="0"/>
          <a:chExt cx="0" cy="0"/>
        </a:xfrm>
      </p:grpSpPr>
      <p:sp>
        <p:nvSpPr>
          <p:cNvPr id="299" name="Google Shape;299;p72"/>
          <p:cNvSpPr txBox="1">
            <a:spLocks noGrp="1"/>
          </p:cNvSpPr>
          <p:nvPr>
            <p:ph type="body" idx="1"/>
          </p:nvPr>
        </p:nvSpPr>
        <p:spPr>
          <a:xfrm>
            <a:off x="452824" y="1593190"/>
            <a:ext cx="8246181" cy="3096006"/>
          </a:xfrm>
          <a:prstGeom prst="rect">
            <a:avLst/>
          </a:prstGeom>
          <a:noFill/>
          <a:ln>
            <a:noFill/>
          </a:ln>
        </p:spPr>
        <p:txBody>
          <a:bodyPr spcFirstLastPara="1" wrap="square" lIns="50800" tIns="50800" rIns="50800" bIns="50800" anchor="t" anchorCtr="0">
            <a:normAutofit/>
          </a:bodyPr>
          <a:lstStyle>
            <a:lvl1pPr marL="457200" lvl="0"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1pPr>
            <a:lvl2pPr marL="914400" lvl="1"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2pPr>
            <a:lvl3pPr marL="1371600" lvl="2"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3pPr>
            <a:lvl4pPr marL="1828800" lvl="3"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4pPr>
            <a:lvl5pPr marL="2286000" lvl="4"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00" name="Google Shape;300;p72"/>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01"/>
        <p:cNvGrpSpPr/>
        <p:nvPr/>
      </p:nvGrpSpPr>
      <p:grpSpPr>
        <a:xfrm>
          <a:off x="0" y="0"/>
          <a:ext cx="0" cy="0"/>
          <a:chOff x="0" y="0"/>
          <a:chExt cx="0" cy="0"/>
        </a:xfrm>
      </p:grpSpPr>
      <p:sp>
        <p:nvSpPr>
          <p:cNvPr id="302" name="Google Shape;302;p73"/>
          <p:cNvSpPr txBox="1">
            <a:spLocks noGrp="1"/>
          </p:cNvSpPr>
          <p:nvPr>
            <p:ph type="body" idx="1"/>
          </p:nvPr>
        </p:nvSpPr>
        <p:spPr>
          <a:xfrm>
            <a:off x="452825" y="889861"/>
            <a:ext cx="3670267"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384937"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2pPr>
            <a:lvl3pPr marL="1371600" lvl="2"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3pPr>
            <a:lvl4pPr marL="1828800" lvl="3"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4pPr>
            <a:lvl5pPr marL="2286000" lvl="4"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03" name="Google Shape;303;p73"/>
          <p:cNvSpPr txBox="1">
            <a:spLocks noGrp="1"/>
          </p:cNvSpPr>
          <p:nvPr>
            <p:ph type="body" idx="2"/>
          </p:nvPr>
        </p:nvSpPr>
        <p:spPr>
          <a:xfrm>
            <a:off x="452825" y="1593188"/>
            <a:ext cx="3670267" cy="3096238"/>
          </a:xfrm>
          <a:prstGeom prst="rect">
            <a:avLst/>
          </a:prstGeom>
          <a:noFill/>
          <a:ln>
            <a:noFill/>
          </a:ln>
        </p:spPr>
        <p:txBody>
          <a:bodyPr spcFirstLastPara="1" wrap="square" lIns="50800" tIns="50800" rIns="50800" bIns="50800" anchor="t" anchorCtr="0">
            <a:normAutofit/>
          </a:bodyPr>
          <a:lstStyle>
            <a:lvl1pPr marL="457200" lvl="0" indent="-369316" algn="l">
              <a:lnSpc>
                <a:spcPct val="90000"/>
              </a:lnSpc>
              <a:spcBef>
                <a:spcPts val="1601"/>
              </a:spcBef>
              <a:spcAft>
                <a:spcPts val="0"/>
              </a:spcAft>
              <a:buClr>
                <a:srgbClr val="000000"/>
              </a:buClr>
              <a:buSzPts val="2216"/>
              <a:buFont typeface="Helvetica Neue"/>
              <a:buChar char="•"/>
              <a:defRPr sz="1802">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04" name="Google Shape;304;p73"/>
          <p:cNvSpPr>
            <a:spLocks noGrp="1"/>
          </p:cNvSpPr>
          <p:nvPr>
            <p:ph type="pic" idx="3"/>
          </p:nvPr>
        </p:nvSpPr>
        <p:spPr>
          <a:xfrm>
            <a:off x="4575915" y="-152725"/>
            <a:ext cx="4097334" cy="5458438"/>
          </a:xfrm>
          <a:prstGeom prst="rect">
            <a:avLst/>
          </a:prstGeom>
          <a:noFill/>
          <a:ln>
            <a:noFill/>
          </a:ln>
        </p:spPr>
      </p:sp>
      <p:sp>
        <p:nvSpPr>
          <p:cNvPr id="305" name="Google Shape;305;p73"/>
          <p:cNvSpPr txBox="1">
            <a:spLocks noGrp="1"/>
          </p:cNvSpPr>
          <p:nvPr>
            <p:ph type="title"/>
          </p:nvPr>
        </p:nvSpPr>
        <p:spPr>
          <a:xfrm>
            <a:off x="452825" y="404814"/>
            <a:ext cx="3670267" cy="538162"/>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3103"/>
              <a:buFont typeface="Helvetica Neue"/>
              <a:buNone/>
              <a:defRPr sz="3103"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6" name="Google Shape;306;p73"/>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7"/>
        <p:cNvGrpSpPr/>
        <p:nvPr/>
      </p:nvGrpSpPr>
      <p:grpSpPr>
        <a:xfrm>
          <a:off x="0" y="0"/>
          <a:ext cx="0" cy="0"/>
          <a:chOff x="0" y="0"/>
          <a:chExt cx="0" cy="0"/>
        </a:xfrm>
      </p:grpSpPr>
      <p:sp>
        <p:nvSpPr>
          <p:cNvPr id="308" name="Google Shape;308;p74"/>
          <p:cNvSpPr txBox="1">
            <a:spLocks noGrp="1"/>
          </p:cNvSpPr>
          <p:nvPr>
            <p:ph type="title"/>
          </p:nvPr>
        </p:nvSpPr>
        <p:spPr>
          <a:xfrm>
            <a:off x="452824" y="1700214"/>
            <a:ext cx="8246183" cy="1743076"/>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9" name="Google Shape;309;p74"/>
          <p:cNvSpPr txBox="1">
            <a:spLocks noGrp="1"/>
          </p:cNvSpPr>
          <p:nvPr>
            <p:ph type="sldNum" idx="12"/>
          </p:nvPr>
        </p:nvSpPr>
        <p:spPr>
          <a:xfrm>
            <a:off x="4504416" y="4852386"/>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310"/>
        <p:cNvGrpSpPr/>
        <p:nvPr/>
      </p:nvGrpSpPr>
      <p:grpSpPr>
        <a:xfrm>
          <a:off x="0" y="0"/>
          <a:ext cx="0" cy="0"/>
          <a:chOff x="0" y="0"/>
          <a:chExt cx="0" cy="0"/>
        </a:xfrm>
      </p:grpSpPr>
      <p:sp>
        <p:nvSpPr>
          <p:cNvPr id="311" name="Google Shape;311;p75"/>
          <p:cNvSpPr txBox="1">
            <a:spLocks noGrp="1"/>
          </p:cNvSpPr>
          <p:nvPr>
            <p:ph type="title"/>
          </p:nvPr>
        </p:nvSpPr>
        <p:spPr>
          <a:xfrm>
            <a:off x="452824" y="404813"/>
            <a:ext cx="8246181" cy="538108"/>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3103"/>
              <a:buFont typeface="Helvetica Neue"/>
              <a:buNone/>
              <a:defRPr sz="3103"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2" name="Google Shape;312;p75"/>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384937"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2pPr>
            <a:lvl3pPr marL="1371600" lvl="2"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3pPr>
            <a:lvl4pPr marL="1828800" lvl="3"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4pPr>
            <a:lvl5pPr marL="2286000" lvl="4"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13" name="Google Shape;313;p75"/>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14"/>
        <p:cNvGrpSpPr/>
        <p:nvPr/>
      </p:nvGrpSpPr>
      <p:grpSpPr>
        <a:xfrm>
          <a:off x="0" y="0"/>
          <a:ext cx="0" cy="0"/>
          <a:chOff x="0" y="0"/>
          <a:chExt cx="0" cy="0"/>
        </a:xfrm>
      </p:grpSpPr>
      <p:sp>
        <p:nvSpPr>
          <p:cNvPr id="315" name="Google Shape;315;p76"/>
          <p:cNvSpPr txBox="1">
            <a:spLocks noGrp="1"/>
          </p:cNvSpPr>
          <p:nvPr>
            <p:ph type="title"/>
          </p:nvPr>
        </p:nvSpPr>
        <p:spPr>
          <a:xfrm>
            <a:off x="452824" y="404814"/>
            <a:ext cx="8246181" cy="538162"/>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3103"/>
              <a:buFont typeface="Helvetica Neue"/>
              <a:buNone/>
              <a:defRPr sz="3103" b="1">
                <a:latin typeface="Helvetica Neue"/>
                <a:ea typeface="Helvetica Neue"/>
                <a:cs typeface="Helvetica Neue"/>
                <a:sym typeface="Helvetica Neu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6" name="Google Shape;316;p76"/>
          <p:cNvSpPr txBox="1">
            <a:spLocks noGrp="1"/>
          </p:cNvSpPr>
          <p:nvPr>
            <p:ph type="body" idx="1"/>
          </p:nvPr>
        </p:nvSpPr>
        <p:spPr>
          <a:xfrm>
            <a:off x="452824" y="889861"/>
            <a:ext cx="8246181" cy="35054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002"/>
              <a:buFont typeface="Helvetica Neue"/>
              <a:buNone/>
              <a:defRPr sz="2002" b="1">
                <a:latin typeface="Helvetica Neue"/>
                <a:ea typeface="Helvetica Neue"/>
                <a:cs typeface="Helvetica Neue"/>
                <a:sym typeface="Helvetica Neue"/>
              </a:defRPr>
            </a:lvl1pPr>
            <a:lvl2pPr marL="914400" lvl="1" indent="-384937"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2pPr>
            <a:lvl3pPr marL="1371600" lvl="2"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3pPr>
            <a:lvl4pPr marL="1828800" lvl="3"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4pPr>
            <a:lvl5pPr marL="2286000" lvl="4" indent="-384936" algn="l">
              <a:lnSpc>
                <a:spcPct val="100000"/>
              </a:lnSpc>
              <a:spcBef>
                <a:spcPts val="0"/>
              </a:spcBef>
              <a:spcAft>
                <a:spcPts val="0"/>
              </a:spcAft>
              <a:buClr>
                <a:srgbClr val="000000"/>
              </a:buClr>
              <a:buSzPts val="2462"/>
              <a:buFont typeface="Helvetica Neue"/>
              <a:buChar char="•"/>
              <a:defRPr sz="2002"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17" name="Google Shape;317;p76"/>
          <p:cNvSpPr txBox="1">
            <a:spLocks noGrp="1"/>
          </p:cNvSpPr>
          <p:nvPr>
            <p:ph type="body" idx="2"/>
          </p:nvPr>
        </p:nvSpPr>
        <p:spPr>
          <a:xfrm>
            <a:off x="452825" y="1593188"/>
            <a:ext cx="8246180" cy="3096007"/>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601"/>
              </a:spcBef>
              <a:spcAft>
                <a:spcPts val="0"/>
              </a:spcAft>
              <a:buClr>
                <a:srgbClr val="000000"/>
              </a:buClr>
              <a:buSzPts val="2002"/>
              <a:buFont typeface="Helvetica Neue"/>
              <a:buNone/>
              <a:defRPr sz="2002">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18" name="Google Shape;318;p76"/>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19"/>
        <p:cNvGrpSpPr/>
        <p:nvPr/>
      </p:nvGrpSpPr>
      <p:grpSpPr>
        <a:xfrm>
          <a:off x="0" y="0"/>
          <a:ext cx="0" cy="0"/>
          <a:chOff x="0" y="0"/>
          <a:chExt cx="0" cy="0"/>
        </a:xfrm>
      </p:grpSpPr>
      <p:sp>
        <p:nvSpPr>
          <p:cNvPr id="320" name="Google Shape;320;p77"/>
          <p:cNvSpPr txBox="1">
            <a:spLocks noGrp="1"/>
          </p:cNvSpPr>
          <p:nvPr>
            <p:ph type="body" idx="1"/>
          </p:nvPr>
        </p:nvSpPr>
        <p:spPr>
          <a:xfrm>
            <a:off x="452824" y="1845316"/>
            <a:ext cx="8246181" cy="1452869"/>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4404"/>
              <a:buFont typeface="Helvetica Neue"/>
              <a:buNone/>
              <a:defRPr sz="4404">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1" name="Google Shape;321;p77"/>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322"/>
        <p:cNvGrpSpPr/>
        <p:nvPr/>
      </p:nvGrpSpPr>
      <p:grpSpPr>
        <a:xfrm>
          <a:off x="0" y="0"/>
          <a:ext cx="0" cy="0"/>
          <a:chOff x="0" y="0"/>
          <a:chExt cx="0" cy="0"/>
        </a:xfrm>
      </p:grpSpPr>
      <p:sp>
        <p:nvSpPr>
          <p:cNvPr id="323" name="Google Shape;323;p78"/>
          <p:cNvSpPr txBox="1">
            <a:spLocks noGrp="1"/>
          </p:cNvSpPr>
          <p:nvPr>
            <p:ph type="body" idx="1"/>
          </p:nvPr>
        </p:nvSpPr>
        <p:spPr>
          <a:xfrm>
            <a:off x="452824" y="403473"/>
            <a:ext cx="8246181" cy="2715596"/>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9509"/>
              <a:buFont typeface="Helvetica Neue"/>
              <a:buNone/>
              <a:defRPr sz="9509" b="1">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9509"/>
              <a:buFont typeface="Helvetica Neue"/>
              <a:buNone/>
              <a:defRPr sz="9509" b="1">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9509"/>
              <a:buFont typeface="Helvetica Neue"/>
              <a:buNone/>
              <a:defRPr sz="9509" b="1">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9509"/>
              <a:buFont typeface="Helvetica Neue"/>
              <a:buNone/>
              <a:defRPr sz="9509" b="1">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9509"/>
              <a:buFont typeface="Helvetica Neue"/>
              <a:buNone/>
              <a:defRPr sz="9509"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4" name="Google Shape;324;p78"/>
          <p:cNvSpPr txBox="1">
            <a:spLocks noGrp="1"/>
          </p:cNvSpPr>
          <p:nvPr>
            <p:ph type="body" idx="2"/>
          </p:nvPr>
        </p:nvSpPr>
        <p:spPr>
          <a:xfrm>
            <a:off x="452825" y="3098317"/>
            <a:ext cx="8246180" cy="350544"/>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1712"/>
              <a:buFont typeface="Helvetica Neue"/>
              <a:buNone/>
              <a:defRPr sz="1712" b="1">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5" name="Google Shape;325;p78"/>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6"/>
        <p:cNvGrpSpPr/>
        <p:nvPr/>
      </p:nvGrpSpPr>
      <p:grpSpPr>
        <a:xfrm>
          <a:off x="0" y="0"/>
          <a:ext cx="0" cy="0"/>
          <a:chOff x="0" y="0"/>
          <a:chExt cx="0" cy="0"/>
        </a:xfrm>
      </p:grpSpPr>
      <p:sp>
        <p:nvSpPr>
          <p:cNvPr id="327" name="Google Shape;327;p79"/>
          <p:cNvSpPr txBox="1">
            <a:spLocks noGrp="1"/>
          </p:cNvSpPr>
          <p:nvPr>
            <p:ph type="body" idx="1"/>
          </p:nvPr>
        </p:nvSpPr>
        <p:spPr>
          <a:xfrm>
            <a:off x="912037" y="4003295"/>
            <a:ext cx="7581509" cy="23886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1301"/>
              <a:buFont typeface="Helvetica Neue"/>
              <a:buNone/>
              <a:defRPr sz="1301" b="1">
                <a:latin typeface="Helvetica Neue"/>
                <a:ea typeface="Helvetica Neue"/>
                <a:cs typeface="Helvetica Neue"/>
                <a:sym typeface="Helvetica Neue"/>
              </a:defRPr>
            </a:lvl1pPr>
            <a:lvl2pPr marL="914400" lvl="1"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2pPr>
            <a:lvl3pPr marL="1371600" lvl="2"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3pPr>
            <a:lvl4pPr marL="1828800" lvl="3"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4pPr>
            <a:lvl5pPr marL="2286000" lvl="4" indent="-330200" algn="l">
              <a:lnSpc>
                <a:spcPct val="100000"/>
              </a:lnSpc>
              <a:spcBef>
                <a:spcPts val="0"/>
              </a:spcBef>
              <a:spcAft>
                <a:spcPts val="0"/>
              </a:spcAft>
              <a:buClr>
                <a:srgbClr val="000000"/>
              </a:buClr>
              <a:buSzPts val="1600"/>
              <a:buFont typeface="Helvetica Neue"/>
              <a:buChar char="•"/>
              <a:defRPr sz="1301" b="1">
                <a:latin typeface="Helvetica Neue"/>
                <a:ea typeface="Helvetica Neue"/>
                <a:cs typeface="Helvetica Neue"/>
                <a:sym typeface="Helvetica Neue"/>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8" name="Google Shape;328;p79"/>
          <p:cNvSpPr txBox="1">
            <a:spLocks noGrp="1"/>
          </p:cNvSpPr>
          <p:nvPr>
            <p:ph type="body" idx="2"/>
          </p:nvPr>
        </p:nvSpPr>
        <p:spPr>
          <a:xfrm>
            <a:off x="658284" y="1852450"/>
            <a:ext cx="7835263" cy="1438606"/>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3103"/>
              <a:buFont typeface="Helvetica Neue"/>
              <a:buNone/>
              <a:defRPr sz="3103">
                <a:latin typeface="Helvetica Neue"/>
                <a:ea typeface="Helvetica Neue"/>
                <a:cs typeface="Helvetica Neue"/>
                <a:sym typeface="Helvetica Neue"/>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29" name="Google Shape;329;p79"/>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17"/>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330"/>
        <p:cNvGrpSpPr/>
        <p:nvPr/>
      </p:nvGrpSpPr>
      <p:grpSpPr>
        <a:xfrm>
          <a:off x="0" y="0"/>
          <a:ext cx="0" cy="0"/>
          <a:chOff x="0" y="0"/>
          <a:chExt cx="0" cy="0"/>
        </a:xfrm>
      </p:grpSpPr>
      <p:sp>
        <p:nvSpPr>
          <p:cNvPr id="331" name="Google Shape;331;p80"/>
          <p:cNvSpPr>
            <a:spLocks noGrp="1"/>
          </p:cNvSpPr>
          <p:nvPr>
            <p:ph type="pic" idx="2"/>
          </p:nvPr>
        </p:nvSpPr>
        <p:spPr>
          <a:xfrm>
            <a:off x="5915324" y="381002"/>
            <a:ext cx="2792053" cy="2231129"/>
          </a:xfrm>
          <a:prstGeom prst="rect">
            <a:avLst/>
          </a:prstGeom>
          <a:noFill/>
          <a:ln>
            <a:noFill/>
          </a:ln>
        </p:spPr>
      </p:sp>
      <p:sp>
        <p:nvSpPr>
          <p:cNvPr id="332" name="Google Shape;332;p80"/>
          <p:cNvSpPr>
            <a:spLocks noGrp="1"/>
          </p:cNvSpPr>
          <p:nvPr>
            <p:ph type="pic" idx="3"/>
          </p:nvPr>
        </p:nvSpPr>
        <p:spPr>
          <a:xfrm>
            <a:off x="5066874" y="1491856"/>
            <a:ext cx="3918127" cy="4556318"/>
          </a:xfrm>
          <a:prstGeom prst="rect">
            <a:avLst/>
          </a:prstGeom>
          <a:noFill/>
          <a:ln>
            <a:noFill/>
          </a:ln>
        </p:spPr>
      </p:sp>
      <p:sp>
        <p:nvSpPr>
          <p:cNvPr id="333" name="Google Shape;333;p80"/>
          <p:cNvSpPr>
            <a:spLocks noGrp="1"/>
          </p:cNvSpPr>
          <p:nvPr>
            <p:ph type="pic" idx="4"/>
          </p:nvPr>
        </p:nvSpPr>
        <p:spPr>
          <a:xfrm>
            <a:off x="-52432" y="185739"/>
            <a:ext cx="6234684" cy="4672014"/>
          </a:xfrm>
          <a:prstGeom prst="rect">
            <a:avLst/>
          </a:prstGeom>
          <a:noFill/>
          <a:ln>
            <a:noFill/>
          </a:ln>
        </p:spPr>
      </p:sp>
      <p:sp>
        <p:nvSpPr>
          <p:cNvPr id="334" name="Google Shape;334;p80"/>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335"/>
        <p:cNvGrpSpPr/>
        <p:nvPr/>
      </p:nvGrpSpPr>
      <p:grpSpPr>
        <a:xfrm>
          <a:off x="0" y="0"/>
          <a:ext cx="0" cy="0"/>
          <a:chOff x="0" y="0"/>
          <a:chExt cx="0" cy="0"/>
        </a:xfrm>
      </p:grpSpPr>
      <p:sp>
        <p:nvSpPr>
          <p:cNvPr id="336" name="Google Shape;336;p81"/>
          <p:cNvSpPr>
            <a:spLocks noGrp="1"/>
          </p:cNvSpPr>
          <p:nvPr>
            <p:ph type="pic" idx="2"/>
          </p:nvPr>
        </p:nvSpPr>
        <p:spPr>
          <a:xfrm>
            <a:off x="-500490" y="-2071688"/>
            <a:ext cx="10152812" cy="8115301"/>
          </a:xfrm>
          <a:prstGeom prst="rect">
            <a:avLst/>
          </a:prstGeom>
          <a:noFill/>
          <a:ln>
            <a:noFill/>
          </a:ln>
        </p:spPr>
      </p:sp>
      <p:sp>
        <p:nvSpPr>
          <p:cNvPr id="337" name="Google Shape;337;p81"/>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601"/>
              <a:buFont typeface="Arial"/>
              <a:buNone/>
              <a:defRPr sz="601"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338"/>
        <p:cNvGrpSpPr/>
        <p:nvPr/>
      </p:nvGrpSpPr>
      <p:grpSpPr>
        <a:xfrm>
          <a:off x="0" y="0"/>
          <a:ext cx="0" cy="0"/>
          <a:chOff x="0" y="0"/>
          <a:chExt cx="0" cy="0"/>
        </a:xfrm>
      </p:grpSpPr>
      <p:sp>
        <p:nvSpPr>
          <p:cNvPr id="339" name="Google Shape;339;p82"/>
          <p:cNvSpPr txBox="1">
            <a:spLocks noGrp="1"/>
          </p:cNvSpPr>
          <p:nvPr>
            <p:ph type="sldNum" idx="12"/>
          </p:nvPr>
        </p:nvSpPr>
        <p:spPr>
          <a:xfrm>
            <a:off x="4504416" y="4850798"/>
            <a:ext cx="238848" cy="195053"/>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1"/>
              <a:buFont typeface="Arial"/>
              <a:buNone/>
              <a:defRPr sz="601"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8_Diseño personalizado">
  <p:cSld name="18_Diseño personalizado">
    <p:spTree>
      <p:nvGrpSpPr>
        <p:cNvPr id="1" name="Shape 340"/>
        <p:cNvGrpSpPr/>
        <p:nvPr/>
      </p:nvGrpSpPr>
      <p:grpSpPr>
        <a:xfrm>
          <a:off x="0" y="0"/>
          <a:ext cx="0" cy="0"/>
          <a:chOff x="0" y="0"/>
          <a:chExt cx="0" cy="0"/>
        </a:xfrm>
      </p:grpSpPr>
      <p:sp>
        <p:nvSpPr>
          <p:cNvPr id="341" name="Google Shape;341;p83"/>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342"/>
        <p:cNvGrpSpPr/>
        <p:nvPr/>
      </p:nvGrpSpPr>
      <p:grpSpPr>
        <a:xfrm>
          <a:off x="0" y="0"/>
          <a:ext cx="0" cy="0"/>
          <a:chOff x="0" y="0"/>
          <a:chExt cx="0" cy="0"/>
        </a:xfrm>
      </p:grpSpPr>
      <p:sp>
        <p:nvSpPr>
          <p:cNvPr id="343" name="Google Shape;343;p84"/>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344"/>
        <p:cNvGrpSpPr/>
        <p:nvPr/>
      </p:nvGrpSpPr>
      <p:grpSpPr>
        <a:xfrm>
          <a:off x="0" y="0"/>
          <a:ext cx="0" cy="0"/>
          <a:chOff x="0" y="0"/>
          <a:chExt cx="0" cy="0"/>
        </a:xfrm>
      </p:grpSpPr>
      <p:sp>
        <p:nvSpPr>
          <p:cNvPr id="345" name="Google Shape;345;p85"/>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spTree>
      <p:nvGrpSpPr>
        <p:cNvPr id="1" name="Shape 346"/>
        <p:cNvGrpSpPr/>
        <p:nvPr/>
      </p:nvGrpSpPr>
      <p:grpSpPr>
        <a:xfrm>
          <a:off x="0" y="0"/>
          <a:ext cx="0" cy="0"/>
          <a:chOff x="0" y="0"/>
          <a:chExt cx="0" cy="0"/>
        </a:xfrm>
      </p:grpSpPr>
      <p:sp>
        <p:nvSpPr>
          <p:cNvPr id="347" name="Google Shape;347;p86"/>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Dos objetos">
  <p:cSld name="1_Dos objetos">
    <p:spTree>
      <p:nvGrpSpPr>
        <p:cNvPr id="1" name="Shape 348"/>
        <p:cNvGrpSpPr/>
        <p:nvPr/>
      </p:nvGrpSpPr>
      <p:grpSpPr>
        <a:xfrm>
          <a:off x="0" y="0"/>
          <a:ext cx="0" cy="0"/>
          <a:chOff x="0" y="0"/>
          <a:chExt cx="0" cy="0"/>
        </a:xfrm>
      </p:grpSpPr>
      <p:sp>
        <p:nvSpPr>
          <p:cNvPr id="349" name="Google Shape;349;p87"/>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mparación">
  <p:cSld name="1_Comparación">
    <p:spTree>
      <p:nvGrpSpPr>
        <p:cNvPr id="1" name="Shape 350"/>
        <p:cNvGrpSpPr/>
        <p:nvPr/>
      </p:nvGrpSpPr>
      <p:grpSpPr>
        <a:xfrm>
          <a:off x="0" y="0"/>
          <a:ext cx="0" cy="0"/>
          <a:chOff x="0" y="0"/>
          <a:chExt cx="0" cy="0"/>
        </a:xfrm>
      </p:grpSpPr>
      <p:sp>
        <p:nvSpPr>
          <p:cNvPr id="351" name="Google Shape;351;p88"/>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_Solo el título">
  <p:cSld name="2_Solo el título">
    <p:spTree>
      <p:nvGrpSpPr>
        <p:cNvPr id="1" name="Shape 352"/>
        <p:cNvGrpSpPr/>
        <p:nvPr/>
      </p:nvGrpSpPr>
      <p:grpSpPr>
        <a:xfrm>
          <a:off x="0" y="0"/>
          <a:ext cx="0" cy="0"/>
          <a:chOff x="0" y="0"/>
          <a:chExt cx="0" cy="0"/>
        </a:xfrm>
      </p:grpSpPr>
      <p:sp>
        <p:nvSpPr>
          <p:cNvPr id="353" name="Google Shape;353;p89"/>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1" name="Google Shape;41;p18"/>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2" name="Google Shape;42;p18"/>
          <p:cNvSpPr txBox="1">
            <a:spLocks noGrp="1"/>
          </p:cNvSpPr>
          <p:nvPr>
            <p:ph type="body" idx="2"/>
          </p:nvPr>
        </p:nvSpPr>
        <p:spPr>
          <a:xfrm>
            <a:off x="630381" y="1543049"/>
            <a:ext cx="2951705"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0"/>
              <a:buFont typeface="Calibri"/>
              <a:buNone/>
              <a:defRPr sz="12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3" name="Google Shape;43;p18"/>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_En blanco">
  <p:cSld name="4_En blanco">
    <p:bg>
      <p:bgPr>
        <a:blipFill>
          <a:blip r:embed="rId2">
            <a:alphaModFix/>
          </a:blip>
          <a:stretch>
            <a:fillRect/>
          </a:stretch>
        </a:blipFill>
        <a:effectLst/>
      </p:bgPr>
    </p:bg>
    <p:spTree>
      <p:nvGrpSpPr>
        <p:cNvPr id="1" name="Shape 354"/>
        <p:cNvGrpSpPr/>
        <p:nvPr/>
      </p:nvGrpSpPr>
      <p:grpSpPr>
        <a:xfrm>
          <a:off x="0" y="0"/>
          <a:ext cx="0" cy="0"/>
          <a:chOff x="0" y="0"/>
          <a:chExt cx="0" cy="0"/>
        </a:xfrm>
      </p:grpSpPr>
      <p:sp>
        <p:nvSpPr>
          <p:cNvPr id="355" name="Google Shape;355;p90"/>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ontenido con título">
  <p:cSld name="1_Contenido con título">
    <p:spTree>
      <p:nvGrpSpPr>
        <p:cNvPr id="1" name="Shape 356"/>
        <p:cNvGrpSpPr/>
        <p:nvPr/>
      </p:nvGrpSpPr>
      <p:grpSpPr>
        <a:xfrm>
          <a:off x="0" y="0"/>
          <a:ext cx="0" cy="0"/>
          <a:chOff x="0" y="0"/>
          <a:chExt cx="0" cy="0"/>
        </a:xfrm>
      </p:grpSpPr>
      <p:sp>
        <p:nvSpPr>
          <p:cNvPr id="357" name="Google Shape;357;p91"/>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Imagen con título">
  <p:cSld name="1_Imagen con título">
    <p:spTree>
      <p:nvGrpSpPr>
        <p:cNvPr id="1" name="Shape 358"/>
        <p:cNvGrpSpPr/>
        <p:nvPr/>
      </p:nvGrpSpPr>
      <p:grpSpPr>
        <a:xfrm>
          <a:off x="0" y="0"/>
          <a:ext cx="0" cy="0"/>
          <a:chOff x="0" y="0"/>
          <a:chExt cx="0" cy="0"/>
        </a:xfrm>
      </p:grpSpPr>
      <p:sp>
        <p:nvSpPr>
          <p:cNvPr id="359" name="Google Shape;359;p92"/>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360"/>
        <p:cNvGrpSpPr/>
        <p:nvPr/>
      </p:nvGrpSpPr>
      <p:grpSpPr>
        <a:xfrm>
          <a:off x="0" y="0"/>
          <a:ext cx="0" cy="0"/>
          <a:chOff x="0" y="0"/>
          <a:chExt cx="0" cy="0"/>
        </a:xfrm>
      </p:grpSpPr>
      <p:sp>
        <p:nvSpPr>
          <p:cNvPr id="361" name="Google Shape;361;p93"/>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362"/>
        <p:cNvGrpSpPr/>
        <p:nvPr/>
      </p:nvGrpSpPr>
      <p:grpSpPr>
        <a:xfrm>
          <a:off x="0" y="0"/>
          <a:ext cx="0" cy="0"/>
          <a:chOff x="0" y="0"/>
          <a:chExt cx="0" cy="0"/>
        </a:xfrm>
      </p:grpSpPr>
      <p:sp>
        <p:nvSpPr>
          <p:cNvPr id="363" name="Google Shape;363;p94"/>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2">
    <p:spTree>
      <p:nvGrpSpPr>
        <p:cNvPr id="1" name="Shape 364"/>
        <p:cNvGrpSpPr/>
        <p:nvPr/>
      </p:nvGrpSpPr>
      <p:grpSpPr>
        <a:xfrm>
          <a:off x="0" y="0"/>
          <a:ext cx="0" cy="0"/>
          <a:chOff x="0" y="0"/>
          <a:chExt cx="0" cy="0"/>
        </a:xfrm>
      </p:grpSpPr>
      <p:pic>
        <p:nvPicPr>
          <p:cNvPr id="365" name="Google Shape;365;p95" descr="Imagen 6"/>
          <p:cNvPicPr preferRelativeResize="0"/>
          <p:nvPr/>
        </p:nvPicPr>
        <p:blipFill rotWithShape="1">
          <a:blip r:embed="rId2">
            <a:alphaModFix/>
          </a:blip>
          <a:srcRect/>
          <a:stretch/>
        </p:blipFill>
        <p:spPr>
          <a:xfrm>
            <a:off x="6580059" y="4212218"/>
            <a:ext cx="2759178" cy="612627"/>
          </a:xfrm>
          <a:prstGeom prst="rect">
            <a:avLst/>
          </a:prstGeom>
          <a:noFill/>
          <a:ln>
            <a:noFill/>
          </a:ln>
        </p:spPr>
      </p:pic>
      <p:sp>
        <p:nvSpPr>
          <p:cNvPr id="366" name="Google Shape;366;p95"/>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367"/>
        <p:cNvGrpSpPr/>
        <p:nvPr/>
      </p:nvGrpSpPr>
      <p:grpSpPr>
        <a:xfrm>
          <a:off x="0" y="0"/>
          <a:ext cx="0" cy="0"/>
          <a:chOff x="0" y="0"/>
          <a:chExt cx="0" cy="0"/>
        </a:xfrm>
      </p:grpSpPr>
      <p:pic>
        <p:nvPicPr>
          <p:cNvPr id="368" name="Google Shape;368;p96" descr="Imagen 6"/>
          <p:cNvPicPr preferRelativeResize="0"/>
          <p:nvPr/>
        </p:nvPicPr>
        <p:blipFill rotWithShape="1">
          <a:blip r:embed="rId2">
            <a:alphaModFix/>
          </a:blip>
          <a:srcRect/>
          <a:stretch/>
        </p:blipFill>
        <p:spPr>
          <a:xfrm>
            <a:off x="7270556" y="4327704"/>
            <a:ext cx="1662245" cy="559756"/>
          </a:xfrm>
          <a:prstGeom prst="rect">
            <a:avLst/>
          </a:prstGeom>
          <a:noFill/>
          <a:ln>
            <a:noFill/>
          </a:ln>
        </p:spPr>
      </p:pic>
      <p:pic>
        <p:nvPicPr>
          <p:cNvPr id="369" name="Google Shape;369;p96" descr="Imagen 7"/>
          <p:cNvPicPr preferRelativeResize="0"/>
          <p:nvPr/>
        </p:nvPicPr>
        <p:blipFill rotWithShape="1">
          <a:blip r:embed="rId3">
            <a:alphaModFix/>
          </a:blip>
          <a:srcRect/>
          <a:stretch/>
        </p:blipFill>
        <p:spPr>
          <a:xfrm>
            <a:off x="-191128" y="280225"/>
            <a:ext cx="2759178" cy="612628"/>
          </a:xfrm>
          <a:prstGeom prst="rect">
            <a:avLst/>
          </a:prstGeom>
          <a:noFill/>
          <a:ln>
            <a:noFill/>
          </a:ln>
        </p:spPr>
      </p:pic>
      <p:sp>
        <p:nvSpPr>
          <p:cNvPr id="370" name="Google Shape;370;p96"/>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71"/>
        <p:cNvGrpSpPr/>
        <p:nvPr/>
      </p:nvGrpSpPr>
      <p:grpSpPr>
        <a:xfrm>
          <a:off x="0" y="0"/>
          <a:ext cx="0" cy="0"/>
          <a:chOff x="0" y="0"/>
          <a:chExt cx="0" cy="0"/>
        </a:xfrm>
      </p:grpSpPr>
      <p:sp>
        <p:nvSpPr>
          <p:cNvPr id="372" name="Google Shape;372;p97"/>
          <p:cNvSpPr txBox="1">
            <a:spLocks noGrp="1"/>
          </p:cNvSpPr>
          <p:nvPr>
            <p:ph type="title"/>
          </p:nvPr>
        </p:nvSpPr>
        <p:spPr>
          <a:xfrm>
            <a:off x="1143977" y="841773"/>
            <a:ext cx="6863874" cy="1790702"/>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3" name="Google Shape;373;p97"/>
          <p:cNvSpPr txBox="1">
            <a:spLocks noGrp="1"/>
          </p:cNvSpPr>
          <p:nvPr>
            <p:ph type="body" idx="1"/>
          </p:nvPr>
        </p:nvSpPr>
        <p:spPr>
          <a:xfrm>
            <a:off x="1143977" y="2701529"/>
            <a:ext cx="6863874" cy="1241824"/>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1"/>
              </a:spcBef>
              <a:spcAft>
                <a:spcPts val="0"/>
              </a:spcAft>
              <a:buClr>
                <a:srgbClr val="000000"/>
              </a:buClr>
              <a:buSzPts val="1802"/>
              <a:buFont typeface="Calibri"/>
              <a:buNone/>
              <a:defRPr sz="1802"/>
            </a:lvl1pPr>
            <a:lvl2pPr marL="914400" lvl="1" indent="-228600" algn="ctr">
              <a:lnSpc>
                <a:spcPct val="90000"/>
              </a:lnSpc>
              <a:spcBef>
                <a:spcPts val="701"/>
              </a:spcBef>
              <a:spcAft>
                <a:spcPts val="0"/>
              </a:spcAft>
              <a:buClr>
                <a:srgbClr val="000000"/>
              </a:buClr>
              <a:buSzPts val="1802"/>
              <a:buFont typeface="Calibri"/>
              <a:buNone/>
              <a:defRPr sz="1802"/>
            </a:lvl2pPr>
            <a:lvl3pPr marL="1371600" lvl="2" indent="-228600" algn="ctr">
              <a:lnSpc>
                <a:spcPct val="90000"/>
              </a:lnSpc>
              <a:spcBef>
                <a:spcPts val="701"/>
              </a:spcBef>
              <a:spcAft>
                <a:spcPts val="0"/>
              </a:spcAft>
              <a:buClr>
                <a:srgbClr val="000000"/>
              </a:buClr>
              <a:buSzPts val="1802"/>
              <a:buFont typeface="Calibri"/>
              <a:buNone/>
              <a:defRPr sz="1802"/>
            </a:lvl3pPr>
            <a:lvl4pPr marL="1828800" lvl="3" indent="-228600" algn="ctr">
              <a:lnSpc>
                <a:spcPct val="90000"/>
              </a:lnSpc>
              <a:spcBef>
                <a:spcPts val="701"/>
              </a:spcBef>
              <a:spcAft>
                <a:spcPts val="0"/>
              </a:spcAft>
              <a:buClr>
                <a:srgbClr val="000000"/>
              </a:buClr>
              <a:buSzPts val="1802"/>
              <a:buFont typeface="Calibri"/>
              <a:buNone/>
              <a:defRPr sz="1802"/>
            </a:lvl4pPr>
            <a:lvl5pPr marL="2286000" lvl="4" indent="-228600" algn="ctr">
              <a:lnSpc>
                <a:spcPct val="90000"/>
              </a:lnSpc>
              <a:spcBef>
                <a:spcPts val="701"/>
              </a:spcBef>
              <a:spcAft>
                <a:spcPts val="0"/>
              </a:spcAft>
              <a:buClr>
                <a:srgbClr val="000000"/>
              </a:buClr>
              <a:buSzPts val="1802"/>
              <a:buFont typeface="Calibri"/>
              <a:buNone/>
              <a:defRPr sz="18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74" name="Google Shape;374;p97"/>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ítulo y objetos">
  <p:cSld name="Título y objetos 2">
    <p:spTree>
      <p:nvGrpSpPr>
        <p:cNvPr id="1" name="Shape 375"/>
        <p:cNvGrpSpPr/>
        <p:nvPr/>
      </p:nvGrpSpPr>
      <p:grpSpPr>
        <a:xfrm>
          <a:off x="0" y="0"/>
          <a:ext cx="0" cy="0"/>
          <a:chOff x="0" y="0"/>
          <a:chExt cx="0" cy="0"/>
        </a:xfrm>
      </p:grpSpPr>
      <p:sp>
        <p:nvSpPr>
          <p:cNvPr id="376" name="Google Shape;376;p98"/>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7" name="Google Shape;377;p98"/>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78" name="Google Shape;378;p98"/>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2">
    <p:spTree>
      <p:nvGrpSpPr>
        <p:cNvPr id="1" name="Shape 379"/>
        <p:cNvGrpSpPr/>
        <p:nvPr/>
      </p:nvGrpSpPr>
      <p:grpSpPr>
        <a:xfrm>
          <a:off x="0" y="0"/>
          <a:ext cx="0" cy="0"/>
          <a:chOff x="0" y="0"/>
          <a:chExt cx="0" cy="0"/>
        </a:xfrm>
      </p:grpSpPr>
      <p:sp>
        <p:nvSpPr>
          <p:cNvPr id="380" name="Google Shape;380;p99"/>
          <p:cNvSpPr txBox="1">
            <a:spLocks noGrp="1"/>
          </p:cNvSpPr>
          <p:nvPr>
            <p:ph type="title"/>
          </p:nvPr>
        </p:nvSpPr>
        <p:spPr>
          <a:xfrm>
            <a:off x="624423" y="1282303"/>
            <a:ext cx="7893453" cy="2139555"/>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4"/>
              <a:buFont typeface="Calibri"/>
              <a:buNone/>
              <a:defRPr sz="4504"/>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1" name="Google Shape;381;p99"/>
          <p:cNvSpPr txBox="1">
            <a:spLocks noGrp="1"/>
          </p:cNvSpPr>
          <p:nvPr>
            <p:ph type="body" idx="1"/>
          </p:nvPr>
        </p:nvSpPr>
        <p:spPr>
          <a:xfrm>
            <a:off x="624423" y="3442097"/>
            <a:ext cx="7893453" cy="112514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888888"/>
              </a:buClr>
              <a:buSzPts val="1802"/>
              <a:buFont typeface="Calibri"/>
              <a:buNone/>
              <a:defRPr sz="1802">
                <a:solidFill>
                  <a:srgbClr val="888888"/>
                </a:solidFill>
              </a:defRPr>
            </a:lvl1pPr>
            <a:lvl2pPr marL="914400" lvl="1" indent="-228600" algn="l">
              <a:lnSpc>
                <a:spcPct val="90000"/>
              </a:lnSpc>
              <a:spcBef>
                <a:spcPts val="701"/>
              </a:spcBef>
              <a:spcAft>
                <a:spcPts val="0"/>
              </a:spcAft>
              <a:buClr>
                <a:srgbClr val="888888"/>
              </a:buClr>
              <a:buSzPts val="1802"/>
              <a:buFont typeface="Calibri"/>
              <a:buNone/>
              <a:defRPr sz="1802">
                <a:solidFill>
                  <a:srgbClr val="888888"/>
                </a:solidFill>
              </a:defRPr>
            </a:lvl2pPr>
            <a:lvl3pPr marL="1371600" lvl="2" indent="-228600" algn="l">
              <a:lnSpc>
                <a:spcPct val="90000"/>
              </a:lnSpc>
              <a:spcBef>
                <a:spcPts val="701"/>
              </a:spcBef>
              <a:spcAft>
                <a:spcPts val="0"/>
              </a:spcAft>
              <a:buClr>
                <a:srgbClr val="888888"/>
              </a:buClr>
              <a:buSzPts val="1802"/>
              <a:buFont typeface="Calibri"/>
              <a:buNone/>
              <a:defRPr sz="1802">
                <a:solidFill>
                  <a:srgbClr val="888888"/>
                </a:solidFill>
              </a:defRPr>
            </a:lvl3pPr>
            <a:lvl4pPr marL="1828800" lvl="3" indent="-228600" algn="l">
              <a:lnSpc>
                <a:spcPct val="90000"/>
              </a:lnSpc>
              <a:spcBef>
                <a:spcPts val="701"/>
              </a:spcBef>
              <a:spcAft>
                <a:spcPts val="0"/>
              </a:spcAft>
              <a:buClr>
                <a:srgbClr val="888888"/>
              </a:buClr>
              <a:buSzPts val="1802"/>
              <a:buFont typeface="Calibri"/>
              <a:buNone/>
              <a:defRPr sz="1802">
                <a:solidFill>
                  <a:srgbClr val="888888"/>
                </a:solidFill>
              </a:defRPr>
            </a:lvl4pPr>
            <a:lvl5pPr marL="2286000" lvl="4" indent="-228600" algn="l">
              <a:lnSpc>
                <a:spcPct val="90000"/>
              </a:lnSpc>
              <a:spcBef>
                <a:spcPts val="701"/>
              </a:spcBef>
              <a:spcAft>
                <a:spcPts val="0"/>
              </a:spcAft>
              <a:buClr>
                <a:srgbClr val="888888"/>
              </a:buClr>
              <a:buSzPts val="1802"/>
              <a:buFont typeface="Calibri"/>
              <a:buNone/>
              <a:defRPr sz="1802">
                <a:solidFill>
                  <a:srgbClr val="888888"/>
                </a:solidFill>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82" name="Google Shape;382;p99"/>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630379" y="342899"/>
            <a:ext cx="2951704"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6" name="Google Shape;46;p19"/>
          <p:cNvSpPr>
            <a:spLocks noGrp="1"/>
          </p:cNvSpPr>
          <p:nvPr>
            <p:ph type="pic" idx="2"/>
          </p:nvPr>
        </p:nvSpPr>
        <p:spPr>
          <a:xfrm>
            <a:off x="3890719" y="740568"/>
            <a:ext cx="4633115" cy="3655221"/>
          </a:xfrm>
          <a:prstGeom prst="rect">
            <a:avLst/>
          </a:prstGeom>
          <a:noFill/>
          <a:ln>
            <a:noFill/>
          </a:ln>
        </p:spPr>
      </p:sp>
      <p:sp>
        <p:nvSpPr>
          <p:cNvPr id="47" name="Google Shape;47;p19"/>
          <p:cNvSpPr txBox="1">
            <a:spLocks noGrp="1"/>
          </p:cNvSpPr>
          <p:nvPr>
            <p:ph type="body" idx="1"/>
          </p:nvPr>
        </p:nvSpPr>
        <p:spPr>
          <a:xfrm>
            <a:off x="630379" y="1543050"/>
            <a:ext cx="2951704"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8" name="Google Shape;48;p19"/>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os objetos">
  <p:cSld name="Dos objetos 2">
    <p:spTree>
      <p:nvGrpSpPr>
        <p:cNvPr id="1" name="Shape 383"/>
        <p:cNvGrpSpPr/>
        <p:nvPr/>
      </p:nvGrpSpPr>
      <p:grpSpPr>
        <a:xfrm>
          <a:off x="0" y="0"/>
          <a:ext cx="0" cy="0"/>
          <a:chOff x="0" y="0"/>
          <a:chExt cx="0" cy="0"/>
        </a:xfrm>
      </p:grpSpPr>
      <p:sp>
        <p:nvSpPr>
          <p:cNvPr id="384" name="Google Shape;384;p100"/>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5" name="Google Shape;385;p100"/>
          <p:cNvSpPr txBox="1">
            <a:spLocks noGrp="1"/>
          </p:cNvSpPr>
          <p:nvPr>
            <p:ph type="body" idx="1"/>
          </p:nvPr>
        </p:nvSpPr>
        <p:spPr>
          <a:xfrm>
            <a:off x="629188" y="1369217"/>
            <a:ext cx="3889528" cy="326350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1"/>
              </a:spcBef>
              <a:spcAft>
                <a:spcPts val="0"/>
              </a:spcAft>
              <a:buClr>
                <a:srgbClr val="000000"/>
              </a:buClr>
              <a:buSzPts val="1800"/>
              <a:buChar char="•"/>
              <a:defRPr/>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86" name="Google Shape;386;p100"/>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mparación">
  <p:cSld name="Comparación 2">
    <p:spTree>
      <p:nvGrpSpPr>
        <p:cNvPr id="1" name="Shape 387"/>
        <p:cNvGrpSpPr/>
        <p:nvPr/>
      </p:nvGrpSpPr>
      <p:grpSpPr>
        <a:xfrm>
          <a:off x="0" y="0"/>
          <a:ext cx="0" cy="0"/>
          <a:chOff x="0" y="0"/>
          <a:chExt cx="0" cy="0"/>
        </a:xfrm>
      </p:grpSpPr>
      <p:sp>
        <p:nvSpPr>
          <p:cNvPr id="388" name="Google Shape;388;p101"/>
          <p:cNvSpPr txBox="1">
            <a:spLocks noGrp="1"/>
          </p:cNvSpPr>
          <p:nvPr>
            <p:ph type="title"/>
          </p:nvPr>
        </p:nvSpPr>
        <p:spPr>
          <a:xfrm>
            <a:off x="630380" y="273844"/>
            <a:ext cx="7893454"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9" name="Google Shape;389;p101"/>
          <p:cNvSpPr txBox="1">
            <a:spLocks noGrp="1"/>
          </p:cNvSpPr>
          <p:nvPr>
            <p:ph type="body" idx="1"/>
          </p:nvPr>
        </p:nvSpPr>
        <p:spPr>
          <a:xfrm>
            <a:off x="630380" y="1260873"/>
            <a:ext cx="3871655"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1802"/>
              <a:buFont typeface="Calibri"/>
              <a:buNone/>
              <a:defRPr sz="1802" b="1"/>
            </a:lvl1pPr>
            <a:lvl2pPr marL="914400" lvl="1" indent="-228600" algn="l">
              <a:lnSpc>
                <a:spcPct val="90000"/>
              </a:lnSpc>
              <a:spcBef>
                <a:spcPts val="701"/>
              </a:spcBef>
              <a:spcAft>
                <a:spcPts val="0"/>
              </a:spcAft>
              <a:buClr>
                <a:srgbClr val="000000"/>
              </a:buClr>
              <a:buSzPts val="1802"/>
              <a:buFont typeface="Calibri"/>
              <a:buNone/>
              <a:defRPr sz="1802" b="1"/>
            </a:lvl2pPr>
            <a:lvl3pPr marL="1371600" lvl="2" indent="-228600" algn="l">
              <a:lnSpc>
                <a:spcPct val="90000"/>
              </a:lnSpc>
              <a:spcBef>
                <a:spcPts val="701"/>
              </a:spcBef>
              <a:spcAft>
                <a:spcPts val="0"/>
              </a:spcAft>
              <a:buClr>
                <a:srgbClr val="000000"/>
              </a:buClr>
              <a:buSzPts val="1802"/>
              <a:buFont typeface="Calibri"/>
              <a:buNone/>
              <a:defRPr sz="1802" b="1"/>
            </a:lvl3pPr>
            <a:lvl4pPr marL="1828800" lvl="3" indent="-228600" algn="l">
              <a:lnSpc>
                <a:spcPct val="90000"/>
              </a:lnSpc>
              <a:spcBef>
                <a:spcPts val="701"/>
              </a:spcBef>
              <a:spcAft>
                <a:spcPts val="0"/>
              </a:spcAft>
              <a:buClr>
                <a:srgbClr val="000000"/>
              </a:buClr>
              <a:buSzPts val="1802"/>
              <a:buFont typeface="Calibri"/>
              <a:buNone/>
              <a:defRPr sz="1802" b="1"/>
            </a:lvl4pPr>
            <a:lvl5pPr marL="2286000" lvl="4" indent="-228600" algn="l">
              <a:lnSpc>
                <a:spcPct val="90000"/>
              </a:lnSpc>
              <a:spcBef>
                <a:spcPts val="701"/>
              </a:spcBef>
              <a:spcAft>
                <a:spcPts val="0"/>
              </a:spcAft>
              <a:buClr>
                <a:srgbClr val="000000"/>
              </a:buClr>
              <a:buSzPts val="1802"/>
              <a:buFont typeface="Calibri"/>
              <a:buNone/>
              <a:defRPr sz="1802" b="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90" name="Google Shape;390;p101"/>
          <p:cNvSpPr txBox="1">
            <a:spLocks noGrp="1"/>
          </p:cNvSpPr>
          <p:nvPr>
            <p:ph type="body" idx="2"/>
          </p:nvPr>
        </p:nvSpPr>
        <p:spPr>
          <a:xfrm>
            <a:off x="4633113" y="1260873"/>
            <a:ext cx="3890721" cy="617935"/>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1"/>
              </a:spcBef>
              <a:spcAft>
                <a:spcPts val="0"/>
              </a:spcAft>
              <a:buClr>
                <a:srgbClr val="000000"/>
              </a:buClr>
              <a:buSzPts val="2400"/>
              <a:buFont typeface="Calibri"/>
              <a:buNone/>
              <a:defRPr sz="2400" b="1"/>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391" name="Google Shape;391;p101"/>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olo el título">
  <p:cSld name="Solo el título 2">
    <p:spTree>
      <p:nvGrpSpPr>
        <p:cNvPr id="1" name="Shape 392"/>
        <p:cNvGrpSpPr/>
        <p:nvPr/>
      </p:nvGrpSpPr>
      <p:grpSpPr>
        <a:xfrm>
          <a:off x="0" y="0"/>
          <a:ext cx="0" cy="0"/>
          <a:chOff x="0" y="0"/>
          <a:chExt cx="0" cy="0"/>
        </a:xfrm>
      </p:grpSpPr>
      <p:sp>
        <p:nvSpPr>
          <p:cNvPr id="393" name="Google Shape;393;p102"/>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394" name="Google Shape;394;p102" descr="Imagen 5"/>
          <p:cNvPicPr preferRelativeResize="0"/>
          <p:nvPr/>
        </p:nvPicPr>
        <p:blipFill rotWithShape="1">
          <a:blip r:embed="rId2">
            <a:alphaModFix/>
          </a:blip>
          <a:srcRect/>
          <a:stretch/>
        </p:blipFill>
        <p:spPr>
          <a:xfrm>
            <a:off x="0" y="-1058"/>
            <a:ext cx="9151830" cy="5142217"/>
          </a:xfrm>
          <a:prstGeom prst="rect">
            <a:avLst/>
          </a:prstGeom>
          <a:noFill/>
          <a:ln>
            <a:noFill/>
          </a:ln>
        </p:spPr>
      </p:pic>
      <p:pic>
        <p:nvPicPr>
          <p:cNvPr id="395" name="Google Shape;395;p102" descr="Imagen 6"/>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396" name="Google Shape;396;p102"/>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Solo el título">
  <p:cSld name="1_Solo el título">
    <p:spTree>
      <p:nvGrpSpPr>
        <p:cNvPr id="1" name="Shape 397"/>
        <p:cNvGrpSpPr/>
        <p:nvPr/>
      </p:nvGrpSpPr>
      <p:grpSpPr>
        <a:xfrm>
          <a:off x="0" y="0"/>
          <a:ext cx="0" cy="0"/>
          <a:chOff x="0" y="0"/>
          <a:chExt cx="0" cy="0"/>
        </a:xfrm>
      </p:grpSpPr>
      <p:sp>
        <p:nvSpPr>
          <p:cNvPr id="398" name="Google Shape;398;p103"/>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9" name="Google Shape;399;p103"/>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En blanco">
  <p:cSld name="1_En blanco">
    <p:bg>
      <p:bgPr>
        <a:blipFill>
          <a:blip r:embed="rId2">
            <a:alphaModFix/>
          </a:blip>
          <a:stretch>
            <a:fillRect/>
          </a:stretch>
        </a:blipFill>
        <a:effectLst/>
      </p:bgPr>
    </p:bg>
    <p:spTree>
      <p:nvGrpSpPr>
        <p:cNvPr id="1" name="Shape 400"/>
        <p:cNvGrpSpPr/>
        <p:nvPr/>
      </p:nvGrpSpPr>
      <p:grpSpPr>
        <a:xfrm>
          <a:off x="0" y="0"/>
          <a:ext cx="0" cy="0"/>
          <a:chOff x="0" y="0"/>
          <a:chExt cx="0" cy="0"/>
        </a:xfrm>
      </p:grpSpPr>
      <p:pic>
        <p:nvPicPr>
          <p:cNvPr id="401" name="Google Shape;401;p104" descr="Imagen 40"/>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402" name="Google Shape;402;p104"/>
          <p:cNvSpPr/>
          <p:nvPr/>
        </p:nvSpPr>
        <p:spPr>
          <a:xfrm>
            <a:off x="7915766" y="243355"/>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3" name="Google Shape;403;p104"/>
          <p:cNvSpPr/>
          <p:nvPr/>
        </p:nvSpPr>
        <p:spPr>
          <a:xfrm>
            <a:off x="8057696" y="284105"/>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4" name="Google Shape;404;p104"/>
          <p:cNvSpPr/>
          <p:nvPr/>
        </p:nvSpPr>
        <p:spPr>
          <a:xfrm>
            <a:off x="8171869" y="239785"/>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5" name="Google Shape;405;p104"/>
          <p:cNvSpPr/>
          <p:nvPr/>
        </p:nvSpPr>
        <p:spPr>
          <a:xfrm>
            <a:off x="8318656" y="274959"/>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6" name="Google Shape;406;p104"/>
          <p:cNvSpPr/>
          <p:nvPr/>
        </p:nvSpPr>
        <p:spPr>
          <a:xfrm>
            <a:off x="8407135" y="244129"/>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7" name="Google Shape;407;p104"/>
          <p:cNvSpPr/>
          <p:nvPr/>
        </p:nvSpPr>
        <p:spPr>
          <a:xfrm>
            <a:off x="8538273" y="284363"/>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08" name="Google Shape;408;p104"/>
          <p:cNvSpPr/>
          <p:nvPr/>
        </p:nvSpPr>
        <p:spPr>
          <a:xfrm>
            <a:off x="7810893" y="289532"/>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grpSp>
        <p:nvGrpSpPr>
          <p:cNvPr id="409" name="Google Shape;409;p104"/>
          <p:cNvGrpSpPr/>
          <p:nvPr/>
        </p:nvGrpSpPr>
        <p:grpSpPr>
          <a:xfrm>
            <a:off x="8650364" y="110758"/>
            <a:ext cx="341737" cy="300472"/>
            <a:chOff x="-1" y="-1"/>
            <a:chExt cx="346481" cy="304921"/>
          </a:xfrm>
        </p:grpSpPr>
        <p:sp>
          <p:nvSpPr>
            <p:cNvPr id="410" name="Google Shape;410;p104"/>
            <p:cNvSpPr/>
            <p:nvPr/>
          </p:nvSpPr>
          <p:spPr>
            <a:xfrm>
              <a:off x="184067" y="163720"/>
              <a:ext cx="113473" cy="110882"/>
            </a:xfrm>
            <a:custGeom>
              <a:avLst/>
              <a:gdLst/>
              <a:ahLst/>
              <a:cxnLst/>
              <a:rect l="l" t="t" r="r" b="b"/>
              <a:pathLst>
                <a:path w="21600" h="21600" extrusionOk="0">
                  <a:moveTo>
                    <a:pt x="10804" y="19636"/>
                  </a:moveTo>
                  <a:cubicBezTo>
                    <a:pt x="5932" y="19636"/>
                    <a:pt x="1964" y="15670"/>
                    <a:pt x="1964" y="10800"/>
                  </a:cubicBezTo>
                  <a:cubicBezTo>
                    <a:pt x="1964" y="5930"/>
                    <a:pt x="5932" y="1964"/>
                    <a:pt x="10804" y="1964"/>
                  </a:cubicBezTo>
                  <a:cubicBezTo>
                    <a:pt x="15676" y="1964"/>
                    <a:pt x="19643" y="5930"/>
                    <a:pt x="19643" y="10800"/>
                  </a:cubicBezTo>
                  <a:cubicBezTo>
                    <a:pt x="19643" y="15670"/>
                    <a:pt x="15676" y="19636"/>
                    <a:pt x="10804" y="19636"/>
                  </a:cubicBezTo>
                  <a:close/>
                  <a:moveTo>
                    <a:pt x="10804" y="0"/>
                  </a:moveTo>
                  <a:cubicBezTo>
                    <a:pt x="4849" y="0"/>
                    <a:pt x="0" y="4847"/>
                    <a:pt x="0" y="10800"/>
                  </a:cubicBezTo>
                  <a:cubicBezTo>
                    <a:pt x="0" y="16753"/>
                    <a:pt x="4849" y="21600"/>
                    <a:pt x="10804" y="21600"/>
                  </a:cubicBezTo>
                  <a:cubicBezTo>
                    <a:pt x="16759" y="21600"/>
                    <a:pt x="21600" y="16753"/>
                    <a:pt x="21600" y="10800"/>
                  </a:cubicBezTo>
                  <a:cubicBezTo>
                    <a:pt x="21600" y="4847"/>
                    <a:pt x="16759" y="0"/>
                    <a:pt x="10804"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1" name="Google Shape;411;p104"/>
            <p:cNvSpPr/>
            <p:nvPr/>
          </p:nvSpPr>
          <p:spPr>
            <a:xfrm>
              <a:off x="216115" y="195338"/>
              <a:ext cx="48943" cy="48079"/>
            </a:xfrm>
            <a:custGeom>
              <a:avLst/>
              <a:gdLst/>
              <a:ahLst/>
              <a:cxnLst/>
              <a:rect l="l" t="t" r="r" b="b"/>
              <a:pathLst>
                <a:path w="21600" h="21600" extrusionOk="0">
                  <a:moveTo>
                    <a:pt x="10800" y="17084"/>
                  </a:moveTo>
                  <a:cubicBezTo>
                    <a:pt x="7337" y="17084"/>
                    <a:pt x="4516" y="14263"/>
                    <a:pt x="4516" y="10800"/>
                  </a:cubicBezTo>
                  <a:cubicBezTo>
                    <a:pt x="4516" y="7337"/>
                    <a:pt x="7337" y="4516"/>
                    <a:pt x="10800" y="4516"/>
                  </a:cubicBezTo>
                  <a:cubicBezTo>
                    <a:pt x="14263" y="4516"/>
                    <a:pt x="17084" y="7337"/>
                    <a:pt x="17084" y="10800"/>
                  </a:cubicBezTo>
                  <a:cubicBezTo>
                    <a:pt x="17084" y="14263"/>
                    <a:pt x="14263" y="17084"/>
                    <a:pt x="10800" y="17084"/>
                  </a:cubicBezTo>
                  <a:close/>
                  <a:moveTo>
                    <a:pt x="10800" y="0"/>
                  </a:moveTo>
                  <a:cubicBezTo>
                    <a:pt x="4838" y="0"/>
                    <a:pt x="0" y="4838"/>
                    <a:pt x="0" y="10800"/>
                  </a:cubicBezTo>
                  <a:cubicBezTo>
                    <a:pt x="0" y="16762"/>
                    <a:pt x="4838" y="21600"/>
                    <a:pt x="10800" y="21600"/>
                  </a:cubicBezTo>
                  <a:cubicBezTo>
                    <a:pt x="16762" y="21600"/>
                    <a:pt x="21600" y="16762"/>
                    <a:pt x="21600" y="10800"/>
                  </a:cubicBezTo>
                  <a:cubicBezTo>
                    <a:pt x="21600" y="4838"/>
                    <a:pt x="16762" y="0"/>
                    <a:pt x="10800"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2" name="Google Shape;412;p104"/>
            <p:cNvSpPr/>
            <p:nvPr/>
          </p:nvSpPr>
          <p:spPr>
            <a:xfrm>
              <a:off x="-1" y="-1"/>
              <a:ext cx="346481" cy="304921"/>
            </a:xfrm>
            <a:custGeom>
              <a:avLst/>
              <a:gdLst/>
              <a:ahLst/>
              <a:cxnLst/>
              <a:rect l="l" t="t" r="r" b="b"/>
              <a:pathLst>
                <a:path w="21600" h="21600" extrusionOk="0">
                  <a:moveTo>
                    <a:pt x="20461" y="15162"/>
                  </a:moveTo>
                  <a:cubicBezTo>
                    <a:pt x="20294" y="11974"/>
                    <a:pt x="17907" y="9438"/>
                    <a:pt x="14996" y="9438"/>
                  </a:cubicBezTo>
                  <a:cubicBezTo>
                    <a:pt x="11976" y="9438"/>
                    <a:pt x="9520" y="12165"/>
                    <a:pt x="9520" y="15519"/>
                  </a:cubicBezTo>
                  <a:cubicBezTo>
                    <a:pt x="9520" y="16098"/>
                    <a:pt x="9594" y="16660"/>
                    <a:pt x="9731" y="17192"/>
                  </a:cubicBezTo>
                  <a:lnTo>
                    <a:pt x="9032" y="17192"/>
                  </a:lnTo>
                  <a:lnTo>
                    <a:pt x="9032" y="15519"/>
                  </a:lnTo>
                  <a:cubicBezTo>
                    <a:pt x="9032" y="11867"/>
                    <a:pt x="11707" y="8895"/>
                    <a:pt x="14996" y="8895"/>
                  </a:cubicBezTo>
                  <a:cubicBezTo>
                    <a:pt x="18175" y="8895"/>
                    <a:pt x="20782" y="11676"/>
                    <a:pt x="20949" y="15162"/>
                  </a:cubicBezTo>
                  <a:lnTo>
                    <a:pt x="20461" y="15162"/>
                  </a:lnTo>
                  <a:close/>
                  <a:moveTo>
                    <a:pt x="14996" y="20886"/>
                  </a:moveTo>
                  <a:cubicBezTo>
                    <a:pt x="12330" y="20886"/>
                    <a:pt x="10163" y="18479"/>
                    <a:pt x="10163" y="15519"/>
                  </a:cubicBezTo>
                  <a:cubicBezTo>
                    <a:pt x="10163" y="12559"/>
                    <a:pt x="12330" y="10152"/>
                    <a:pt x="14996" y="10152"/>
                  </a:cubicBezTo>
                  <a:cubicBezTo>
                    <a:pt x="17661" y="10152"/>
                    <a:pt x="19828" y="12559"/>
                    <a:pt x="19828" y="15519"/>
                  </a:cubicBezTo>
                  <a:cubicBezTo>
                    <a:pt x="19828" y="18479"/>
                    <a:pt x="17661" y="20886"/>
                    <a:pt x="14996" y="20886"/>
                  </a:cubicBezTo>
                  <a:close/>
                  <a:moveTo>
                    <a:pt x="11804" y="9098"/>
                  </a:moveTo>
                  <a:lnTo>
                    <a:pt x="9429" y="9072"/>
                  </a:lnTo>
                  <a:lnTo>
                    <a:pt x="10439" y="4937"/>
                  </a:lnTo>
                  <a:lnTo>
                    <a:pt x="16631" y="4937"/>
                  </a:lnTo>
                  <a:lnTo>
                    <a:pt x="16631" y="8412"/>
                  </a:lnTo>
                  <a:cubicBezTo>
                    <a:pt x="16110" y="8263"/>
                    <a:pt x="15560" y="8184"/>
                    <a:pt x="14996" y="8184"/>
                  </a:cubicBezTo>
                  <a:cubicBezTo>
                    <a:pt x="13839" y="8184"/>
                    <a:pt x="12750" y="8516"/>
                    <a:pt x="11804" y="9098"/>
                  </a:cubicBezTo>
                  <a:close/>
                  <a:moveTo>
                    <a:pt x="7478" y="14257"/>
                  </a:moveTo>
                  <a:lnTo>
                    <a:pt x="7478" y="17192"/>
                  </a:lnTo>
                  <a:lnTo>
                    <a:pt x="7278" y="17192"/>
                  </a:lnTo>
                  <a:cubicBezTo>
                    <a:pt x="7116" y="15125"/>
                    <a:pt x="5549" y="13498"/>
                    <a:pt x="3648" y="13498"/>
                  </a:cubicBezTo>
                  <a:cubicBezTo>
                    <a:pt x="2402" y="13498"/>
                    <a:pt x="1301" y="14198"/>
                    <a:pt x="643" y="15257"/>
                  </a:cubicBezTo>
                  <a:lnTo>
                    <a:pt x="643" y="10849"/>
                  </a:lnTo>
                  <a:cubicBezTo>
                    <a:pt x="643" y="10160"/>
                    <a:pt x="1144" y="9601"/>
                    <a:pt x="1767" y="9601"/>
                  </a:cubicBezTo>
                  <a:lnTo>
                    <a:pt x="7478" y="9601"/>
                  </a:lnTo>
                  <a:lnTo>
                    <a:pt x="7478" y="12595"/>
                  </a:lnTo>
                  <a:cubicBezTo>
                    <a:pt x="7478" y="12792"/>
                    <a:pt x="7622" y="12949"/>
                    <a:pt x="7799" y="12949"/>
                  </a:cubicBezTo>
                  <a:cubicBezTo>
                    <a:pt x="7976" y="12949"/>
                    <a:pt x="8118" y="12792"/>
                    <a:pt x="8118" y="12595"/>
                  </a:cubicBezTo>
                  <a:lnTo>
                    <a:pt x="8118" y="9292"/>
                  </a:lnTo>
                  <a:lnTo>
                    <a:pt x="9510" y="3590"/>
                  </a:lnTo>
                  <a:lnTo>
                    <a:pt x="17846" y="3590"/>
                  </a:lnTo>
                  <a:lnTo>
                    <a:pt x="17846" y="8901"/>
                  </a:lnTo>
                  <a:cubicBezTo>
                    <a:pt x="17661" y="8802"/>
                    <a:pt x="17469" y="8713"/>
                    <a:pt x="17274" y="8634"/>
                  </a:cubicBezTo>
                  <a:lnTo>
                    <a:pt x="17274" y="4580"/>
                  </a:lnTo>
                  <a:cubicBezTo>
                    <a:pt x="17274" y="4383"/>
                    <a:pt x="17130" y="4226"/>
                    <a:pt x="16952" y="4226"/>
                  </a:cubicBezTo>
                  <a:lnTo>
                    <a:pt x="10194" y="4226"/>
                  </a:lnTo>
                  <a:cubicBezTo>
                    <a:pt x="10049" y="4226"/>
                    <a:pt x="9920" y="4332"/>
                    <a:pt x="9882" y="4487"/>
                  </a:cubicBezTo>
                  <a:lnTo>
                    <a:pt x="8703" y="9331"/>
                  </a:lnTo>
                  <a:cubicBezTo>
                    <a:pt x="8667" y="9472"/>
                    <a:pt x="8713" y="9626"/>
                    <a:pt x="8827" y="9716"/>
                  </a:cubicBezTo>
                  <a:cubicBezTo>
                    <a:pt x="8883" y="9758"/>
                    <a:pt x="8951" y="9781"/>
                    <a:pt x="9019" y="9781"/>
                  </a:cubicBezTo>
                  <a:lnTo>
                    <a:pt x="10865" y="9801"/>
                  </a:lnTo>
                  <a:cubicBezTo>
                    <a:pt x="9356" y="11147"/>
                    <a:pt x="8391" y="13211"/>
                    <a:pt x="8391" y="15519"/>
                  </a:cubicBezTo>
                  <a:lnTo>
                    <a:pt x="8391" y="17192"/>
                  </a:lnTo>
                  <a:lnTo>
                    <a:pt x="8118" y="17192"/>
                  </a:lnTo>
                  <a:lnTo>
                    <a:pt x="8118" y="14257"/>
                  </a:lnTo>
                  <a:cubicBezTo>
                    <a:pt x="8118" y="14060"/>
                    <a:pt x="7976" y="13900"/>
                    <a:pt x="7799" y="13900"/>
                  </a:cubicBezTo>
                  <a:cubicBezTo>
                    <a:pt x="7622" y="13900"/>
                    <a:pt x="7478" y="14060"/>
                    <a:pt x="7478" y="14257"/>
                  </a:cubicBezTo>
                  <a:close/>
                  <a:moveTo>
                    <a:pt x="3648" y="20886"/>
                  </a:moveTo>
                  <a:cubicBezTo>
                    <a:pt x="1990" y="20886"/>
                    <a:pt x="640" y="19390"/>
                    <a:pt x="640" y="17549"/>
                  </a:cubicBezTo>
                  <a:lnTo>
                    <a:pt x="643" y="17549"/>
                  </a:lnTo>
                  <a:lnTo>
                    <a:pt x="643" y="17543"/>
                  </a:lnTo>
                  <a:cubicBezTo>
                    <a:pt x="645" y="15704"/>
                    <a:pt x="1992" y="14212"/>
                    <a:pt x="3648" y="14212"/>
                  </a:cubicBezTo>
                  <a:cubicBezTo>
                    <a:pt x="5303" y="14212"/>
                    <a:pt x="6652" y="15710"/>
                    <a:pt x="6652" y="17549"/>
                  </a:cubicBezTo>
                  <a:cubicBezTo>
                    <a:pt x="6652" y="19390"/>
                    <a:pt x="5303" y="20886"/>
                    <a:pt x="3648" y="20886"/>
                  </a:cubicBezTo>
                  <a:close/>
                  <a:moveTo>
                    <a:pt x="3354" y="4889"/>
                  </a:moveTo>
                  <a:cubicBezTo>
                    <a:pt x="3354" y="4718"/>
                    <a:pt x="3478" y="4577"/>
                    <a:pt x="3632" y="4577"/>
                  </a:cubicBezTo>
                  <a:lnTo>
                    <a:pt x="4455" y="4577"/>
                  </a:lnTo>
                  <a:cubicBezTo>
                    <a:pt x="4610" y="4577"/>
                    <a:pt x="4734" y="4718"/>
                    <a:pt x="4734" y="4889"/>
                  </a:cubicBezTo>
                  <a:lnTo>
                    <a:pt x="4734" y="8890"/>
                  </a:lnTo>
                  <a:lnTo>
                    <a:pt x="3354" y="8890"/>
                  </a:lnTo>
                  <a:lnTo>
                    <a:pt x="3354" y="4889"/>
                  </a:lnTo>
                  <a:close/>
                  <a:moveTo>
                    <a:pt x="18486" y="9294"/>
                  </a:moveTo>
                  <a:lnTo>
                    <a:pt x="18486" y="1864"/>
                  </a:lnTo>
                  <a:cubicBezTo>
                    <a:pt x="18486" y="1667"/>
                    <a:pt x="18345" y="1507"/>
                    <a:pt x="18167" y="1507"/>
                  </a:cubicBezTo>
                  <a:lnTo>
                    <a:pt x="16980" y="1507"/>
                  </a:lnTo>
                  <a:cubicBezTo>
                    <a:pt x="16803" y="1507"/>
                    <a:pt x="16661" y="1667"/>
                    <a:pt x="16661" y="1864"/>
                  </a:cubicBezTo>
                  <a:cubicBezTo>
                    <a:pt x="16661" y="2061"/>
                    <a:pt x="16803" y="2218"/>
                    <a:pt x="16980" y="2218"/>
                  </a:cubicBezTo>
                  <a:lnTo>
                    <a:pt x="17846" y="2218"/>
                  </a:lnTo>
                  <a:lnTo>
                    <a:pt x="17846" y="2876"/>
                  </a:lnTo>
                  <a:lnTo>
                    <a:pt x="7561" y="2876"/>
                  </a:lnTo>
                  <a:lnTo>
                    <a:pt x="7561" y="2218"/>
                  </a:lnTo>
                  <a:lnTo>
                    <a:pt x="15484" y="2218"/>
                  </a:lnTo>
                  <a:cubicBezTo>
                    <a:pt x="15661" y="2218"/>
                    <a:pt x="15806" y="2061"/>
                    <a:pt x="15806" y="1864"/>
                  </a:cubicBezTo>
                  <a:cubicBezTo>
                    <a:pt x="15806" y="1667"/>
                    <a:pt x="15661" y="1507"/>
                    <a:pt x="15484" y="1507"/>
                  </a:cubicBezTo>
                  <a:lnTo>
                    <a:pt x="7240" y="1507"/>
                  </a:lnTo>
                  <a:cubicBezTo>
                    <a:pt x="7062" y="1507"/>
                    <a:pt x="6921" y="1667"/>
                    <a:pt x="6921" y="1864"/>
                  </a:cubicBezTo>
                  <a:lnTo>
                    <a:pt x="6921" y="3233"/>
                  </a:lnTo>
                  <a:cubicBezTo>
                    <a:pt x="6921" y="3430"/>
                    <a:pt x="7062" y="3590"/>
                    <a:pt x="7240" y="3590"/>
                  </a:cubicBezTo>
                  <a:lnTo>
                    <a:pt x="8845" y="3590"/>
                  </a:lnTo>
                  <a:lnTo>
                    <a:pt x="7554" y="8890"/>
                  </a:lnTo>
                  <a:lnTo>
                    <a:pt x="5377" y="8890"/>
                  </a:lnTo>
                  <a:lnTo>
                    <a:pt x="5377" y="4889"/>
                  </a:lnTo>
                  <a:cubicBezTo>
                    <a:pt x="5377" y="4324"/>
                    <a:pt x="4964" y="3866"/>
                    <a:pt x="4455" y="3866"/>
                  </a:cubicBezTo>
                  <a:lnTo>
                    <a:pt x="4326" y="3866"/>
                  </a:lnTo>
                  <a:lnTo>
                    <a:pt x="4326" y="1549"/>
                  </a:lnTo>
                  <a:cubicBezTo>
                    <a:pt x="4326" y="1088"/>
                    <a:pt x="4663" y="711"/>
                    <a:pt x="5078" y="711"/>
                  </a:cubicBezTo>
                  <a:lnTo>
                    <a:pt x="5404" y="711"/>
                  </a:lnTo>
                  <a:cubicBezTo>
                    <a:pt x="5582" y="711"/>
                    <a:pt x="5726" y="554"/>
                    <a:pt x="5726" y="357"/>
                  </a:cubicBezTo>
                  <a:cubicBezTo>
                    <a:pt x="5726" y="160"/>
                    <a:pt x="5582" y="0"/>
                    <a:pt x="5404" y="0"/>
                  </a:cubicBezTo>
                  <a:lnTo>
                    <a:pt x="5078" y="0"/>
                  </a:lnTo>
                  <a:cubicBezTo>
                    <a:pt x="4308" y="0"/>
                    <a:pt x="3686" y="694"/>
                    <a:pt x="3686" y="1549"/>
                  </a:cubicBezTo>
                  <a:lnTo>
                    <a:pt x="3686" y="3866"/>
                  </a:lnTo>
                  <a:lnTo>
                    <a:pt x="3632" y="3866"/>
                  </a:lnTo>
                  <a:cubicBezTo>
                    <a:pt x="3124" y="3866"/>
                    <a:pt x="2711" y="4324"/>
                    <a:pt x="2711" y="4889"/>
                  </a:cubicBezTo>
                  <a:lnTo>
                    <a:pt x="2711" y="8890"/>
                  </a:lnTo>
                  <a:lnTo>
                    <a:pt x="1764" y="8890"/>
                  </a:lnTo>
                  <a:cubicBezTo>
                    <a:pt x="790" y="8890"/>
                    <a:pt x="0" y="9767"/>
                    <a:pt x="0" y="10849"/>
                  </a:cubicBezTo>
                  <a:lnTo>
                    <a:pt x="0" y="17543"/>
                  </a:lnTo>
                  <a:cubicBezTo>
                    <a:pt x="0" y="17546"/>
                    <a:pt x="0" y="17546"/>
                    <a:pt x="0" y="17549"/>
                  </a:cubicBezTo>
                  <a:cubicBezTo>
                    <a:pt x="0" y="19784"/>
                    <a:pt x="1635" y="21600"/>
                    <a:pt x="3648" y="21600"/>
                  </a:cubicBezTo>
                  <a:cubicBezTo>
                    <a:pt x="5549" y="21600"/>
                    <a:pt x="7116" y="19972"/>
                    <a:pt x="7278" y="17906"/>
                  </a:cubicBezTo>
                  <a:lnTo>
                    <a:pt x="9961" y="17906"/>
                  </a:lnTo>
                  <a:cubicBezTo>
                    <a:pt x="10796" y="20076"/>
                    <a:pt x="12738" y="21600"/>
                    <a:pt x="14996" y="21600"/>
                  </a:cubicBezTo>
                  <a:cubicBezTo>
                    <a:pt x="17907" y="21600"/>
                    <a:pt x="20294" y="19064"/>
                    <a:pt x="20461" y="15876"/>
                  </a:cubicBezTo>
                  <a:lnTo>
                    <a:pt x="21281" y="15876"/>
                  </a:lnTo>
                  <a:cubicBezTo>
                    <a:pt x="21458" y="15876"/>
                    <a:pt x="21600" y="15716"/>
                    <a:pt x="21600" y="15519"/>
                  </a:cubicBezTo>
                  <a:cubicBezTo>
                    <a:pt x="21600" y="12896"/>
                    <a:pt x="20355" y="10593"/>
                    <a:pt x="18486" y="9294"/>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3" name="Google Shape;413;p104"/>
            <p:cNvSpPr/>
            <p:nvPr/>
          </p:nvSpPr>
          <p:spPr>
            <a:xfrm>
              <a:off x="27718" y="217427"/>
              <a:ext cx="61934" cy="60640"/>
            </a:xfrm>
            <a:custGeom>
              <a:avLst/>
              <a:gdLst/>
              <a:ahLst/>
              <a:cxnLst/>
              <a:rect l="l" t="t" r="r" b="b"/>
              <a:pathLst>
                <a:path w="21600" h="21600" extrusionOk="0">
                  <a:moveTo>
                    <a:pt x="10800" y="18019"/>
                  </a:moveTo>
                  <a:cubicBezTo>
                    <a:pt x="6823" y="18019"/>
                    <a:pt x="3581" y="14777"/>
                    <a:pt x="3581" y="10800"/>
                  </a:cubicBezTo>
                  <a:cubicBezTo>
                    <a:pt x="3581" y="6823"/>
                    <a:pt x="6823" y="3595"/>
                    <a:pt x="10800" y="3595"/>
                  </a:cubicBezTo>
                  <a:cubicBezTo>
                    <a:pt x="14777" y="3595"/>
                    <a:pt x="18005" y="6823"/>
                    <a:pt x="18005" y="10800"/>
                  </a:cubicBezTo>
                  <a:cubicBezTo>
                    <a:pt x="18005" y="14777"/>
                    <a:pt x="14777" y="18019"/>
                    <a:pt x="10800" y="18019"/>
                  </a:cubicBezTo>
                  <a:close/>
                  <a:moveTo>
                    <a:pt x="10800" y="0"/>
                  </a:moveTo>
                  <a:cubicBezTo>
                    <a:pt x="4841" y="0"/>
                    <a:pt x="0" y="4841"/>
                    <a:pt x="0" y="10800"/>
                  </a:cubicBezTo>
                  <a:cubicBezTo>
                    <a:pt x="0" y="16759"/>
                    <a:pt x="4841" y="21600"/>
                    <a:pt x="10800" y="21600"/>
                  </a:cubicBezTo>
                  <a:cubicBezTo>
                    <a:pt x="16745" y="21600"/>
                    <a:pt x="21600" y="16759"/>
                    <a:pt x="21600" y="10800"/>
                  </a:cubicBezTo>
                  <a:cubicBezTo>
                    <a:pt x="21600" y="4841"/>
                    <a:pt x="16745" y="0"/>
                    <a:pt x="10800"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4" name="Google Shape;414;p104"/>
            <p:cNvSpPr/>
            <p:nvPr/>
          </p:nvSpPr>
          <p:spPr>
            <a:xfrm>
              <a:off x="18622" y="145529"/>
              <a:ext cx="28154" cy="45047"/>
            </a:xfrm>
            <a:custGeom>
              <a:avLst/>
              <a:gdLst/>
              <a:ahLst/>
              <a:cxnLst/>
              <a:rect l="l" t="t" r="r" b="b"/>
              <a:pathLst>
                <a:path w="21600" h="21600" extrusionOk="0">
                  <a:moveTo>
                    <a:pt x="7886" y="16243"/>
                  </a:moveTo>
                  <a:lnTo>
                    <a:pt x="7886" y="5338"/>
                  </a:lnTo>
                  <a:cubicBezTo>
                    <a:pt x="11314" y="6272"/>
                    <a:pt x="13714" y="8369"/>
                    <a:pt x="13714" y="10790"/>
                  </a:cubicBezTo>
                  <a:cubicBezTo>
                    <a:pt x="13714" y="13231"/>
                    <a:pt x="11314" y="15328"/>
                    <a:pt x="7886" y="16243"/>
                  </a:cubicBezTo>
                  <a:close/>
                  <a:moveTo>
                    <a:pt x="3958" y="0"/>
                  </a:moveTo>
                  <a:cubicBezTo>
                    <a:pt x="1777" y="0"/>
                    <a:pt x="0" y="1087"/>
                    <a:pt x="0" y="2421"/>
                  </a:cubicBezTo>
                  <a:lnTo>
                    <a:pt x="0" y="19179"/>
                  </a:lnTo>
                  <a:cubicBezTo>
                    <a:pt x="0" y="20513"/>
                    <a:pt x="1777" y="21600"/>
                    <a:pt x="3958" y="21600"/>
                  </a:cubicBezTo>
                  <a:cubicBezTo>
                    <a:pt x="13683" y="21600"/>
                    <a:pt x="21600" y="16758"/>
                    <a:pt x="21600" y="10790"/>
                  </a:cubicBezTo>
                  <a:cubicBezTo>
                    <a:pt x="21600" y="4842"/>
                    <a:pt x="13683" y="0"/>
                    <a:pt x="3958"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5" name="Google Shape;415;p104"/>
            <p:cNvSpPr/>
            <p:nvPr/>
          </p:nvSpPr>
          <p:spPr>
            <a:xfrm>
              <a:off x="70594" y="140912"/>
              <a:ext cx="33784" cy="12701"/>
            </a:xfrm>
            <a:custGeom>
              <a:avLst/>
              <a:gdLst/>
              <a:ahLst/>
              <a:cxnLst/>
              <a:rect l="l" t="t" r="r" b="b"/>
              <a:pathLst>
                <a:path w="21600" h="21600" extrusionOk="0">
                  <a:moveTo>
                    <a:pt x="18291" y="0"/>
                  </a:moveTo>
                  <a:lnTo>
                    <a:pt x="3283" y="0"/>
                  </a:lnTo>
                  <a:cubicBezTo>
                    <a:pt x="1459" y="0"/>
                    <a:pt x="0" y="4866"/>
                    <a:pt x="0" y="10843"/>
                  </a:cubicBezTo>
                  <a:cubicBezTo>
                    <a:pt x="0" y="16819"/>
                    <a:pt x="1459" y="21600"/>
                    <a:pt x="3283" y="21600"/>
                  </a:cubicBezTo>
                  <a:lnTo>
                    <a:pt x="18291" y="21600"/>
                  </a:lnTo>
                  <a:cubicBezTo>
                    <a:pt x="20115" y="21600"/>
                    <a:pt x="21600" y="16819"/>
                    <a:pt x="21600" y="10843"/>
                  </a:cubicBezTo>
                  <a:cubicBezTo>
                    <a:pt x="21600" y="4866"/>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6" name="Google Shape;416;p104"/>
            <p:cNvSpPr/>
            <p:nvPr/>
          </p:nvSpPr>
          <p:spPr>
            <a:xfrm>
              <a:off x="70594" y="156721"/>
              <a:ext cx="33784" cy="12701"/>
            </a:xfrm>
            <a:custGeom>
              <a:avLst/>
              <a:gdLst/>
              <a:ahLst/>
              <a:cxnLst/>
              <a:rect l="l" t="t" r="r" b="b"/>
              <a:pathLst>
                <a:path w="21600" h="21600" extrusionOk="0">
                  <a:moveTo>
                    <a:pt x="18291" y="0"/>
                  </a:moveTo>
                  <a:lnTo>
                    <a:pt x="3283" y="0"/>
                  </a:lnTo>
                  <a:cubicBezTo>
                    <a:pt x="1459" y="0"/>
                    <a:pt x="0" y="4781"/>
                    <a:pt x="0" y="10757"/>
                  </a:cubicBezTo>
                  <a:cubicBezTo>
                    <a:pt x="0" y="16734"/>
                    <a:pt x="1459" y="21600"/>
                    <a:pt x="3283" y="21600"/>
                  </a:cubicBezTo>
                  <a:lnTo>
                    <a:pt x="18291" y="21600"/>
                  </a:lnTo>
                  <a:cubicBezTo>
                    <a:pt x="20115" y="21600"/>
                    <a:pt x="21600" y="16734"/>
                    <a:pt x="21600" y="10757"/>
                  </a:cubicBezTo>
                  <a:cubicBezTo>
                    <a:pt x="21600" y="4781"/>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7" name="Google Shape;417;p104"/>
            <p:cNvSpPr/>
            <p:nvPr/>
          </p:nvSpPr>
          <p:spPr>
            <a:xfrm>
              <a:off x="70594" y="172747"/>
              <a:ext cx="33784" cy="12701"/>
            </a:xfrm>
            <a:custGeom>
              <a:avLst/>
              <a:gdLst/>
              <a:ahLst/>
              <a:cxnLst/>
              <a:rect l="l" t="t" r="r" b="b"/>
              <a:pathLst>
                <a:path w="21600" h="21600" extrusionOk="0">
                  <a:moveTo>
                    <a:pt x="18291" y="0"/>
                  </a:moveTo>
                  <a:lnTo>
                    <a:pt x="3283" y="0"/>
                  </a:lnTo>
                  <a:cubicBezTo>
                    <a:pt x="1459" y="0"/>
                    <a:pt x="0" y="4847"/>
                    <a:pt x="0" y="10800"/>
                  </a:cubicBezTo>
                  <a:cubicBezTo>
                    <a:pt x="0" y="16753"/>
                    <a:pt x="1459" y="21600"/>
                    <a:pt x="3283" y="21600"/>
                  </a:cubicBezTo>
                  <a:lnTo>
                    <a:pt x="18291" y="21600"/>
                  </a:lnTo>
                  <a:cubicBezTo>
                    <a:pt x="20115" y="21600"/>
                    <a:pt x="21600" y="16753"/>
                    <a:pt x="21600" y="10800"/>
                  </a:cubicBezTo>
                  <a:cubicBezTo>
                    <a:pt x="21600" y="4847"/>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grpSp>
      <p:sp>
        <p:nvSpPr>
          <p:cNvPr id="418" name="Google Shape;418;p104"/>
          <p:cNvSpPr/>
          <p:nvPr/>
        </p:nvSpPr>
        <p:spPr>
          <a:xfrm>
            <a:off x="338109" y="4691024"/>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19" name="Google Shape;419;p104"/>
          <p:cNvSpPr/>
          <p:nvPr/>
        </p:nvSpPr>
        <p:spPr>
          <a:xfrm>
            <a:off x="480040" y="4731771"/>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20" name="Google Shape;420;p104"/>
          <p:cNvSpPr/>
          <p:nvPr/>
        </p:nvSpPr>
        <p:spPr>
          <a:xfrm>
            <a:off x="594212" y="4687454"/>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21" name="Google Shape;421;p104"/>
          <p:cNvSpPr/>
          <p:nvPr/>
        </p:nvSpPr>
        <p:spPr>
          <a:xfrm>
            <a:off x="741001" y="4722628"/>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22" name="Google Shape;422;p104"/>
          <p:cNvSpPr/>
          <p:nvPr/>
        </p:nvSpPr>
        <p:spPr>
          <a:xfrm>
            <a:off x="829477" y="4691797"/>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23" name="Google Shape;423;p104"/>
          <p:cNvSpPr/>
          <p:nvPr/>
        </p:nvSpPr>
        <p:spPr>
          <a:xfrm>
            <a:off x="960615" y="4732032"/>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24" name="Google Shape;424;p104"/>
          <p:cNvSpPr/>
          <p:nvPr/>
        </p:nvSpPr>
        <p:spPr>
          <a:xfrm>
            <a:off x="233239" y="4737201"/>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cxnSp>
        <p:nvCxnSpPr>
          <p:cNvPr id="425" name="Google Shape;425;p104"/>
          <p:cNvCxnSpPr/>
          <p:nvPr/>
        </p:nvCxnSpPr>
        <p:spPr>
          <a:xfrm>
            <a:off x="1085603" y="4752748"/>
            <a:ext cx="7667712" cy="2"/>
          </a:xfrm>
          <a:prstGeom prst="straightConnector1">
            <a:avLst/>
          </a:prstGeom>
          <a:noFill/>
          <a:ln w="47625" cap="rnd" cmpd="sng">
            <a:solidFill>
              <a:srgbClr val="9AB52A"/>
            </a:solidFill>
            <a:prstDash val="solid"/>
            <a:miter lim="8000"/>
            <a:headEnd type="none" w="sm" len="sm"/>
            <a:tailEnd type="none" w="sm" len="sm"/>
          </a:ln>
        </p:spPr>
      </p:cxnSp>
      <p:sp>
        <p:nvSpPr>
          <p:cNvPr id="426" name="Google Shape;426;p104"/>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2">
    <p:spTree>
      <p:nvGrpSpPr>
        <p:cNvPr id="1" name="Shape 427"/>
        <p:cNvGrpSpPr/>
        <p:nvPr/>
      </p:nvGrpSpPr>
      <p:grpSpPr>
        <a:xfrm>
          <a:off x="0" y="0"/>
          <a:ext cx="0" cy="0"/>
          <a:chOff x="0" y="0"/>
          <a:chExt cx="0" cy="0"/>
        </a:xfrm>
      </p:grpSpPr>
      <p:sp>
        <p:nvSpPr>
          <p:cNvPr id="428" name="Google Shape;428;p105"/>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9" name="Google Shape;429;p105"/>
          <p:cNvSpPr txBox="1">
            <a:spLocks noGrp="1"/>
          </p:cNvSpPr>
          <p:nvPr>
            <p:ph type="body" idx="1"/>
          </p:nvPr>
        </p:nvSpPr>
        <p:spPr>
          <a:xfrm>
            <a:off x="3890719" y="740568"/>
            <a:ext cx="4633115" cy="3655221"/>
          </a:xfrm>
          <a:prstGeom prst="rect">
            <a:avLst/>
          </a:prstGeom>
          <a:noFill/>
          <a:ln>
            <a:noFill/>
          </a:ln>
        </p:spPr>
        <p:txBody>
          <a:bodyPr spcFirstLastPara="1" wrap="square" lIns="45700" tIns="45700" rIns="45700" bIns="45700" anchor="t" anchorCtr="0">
            <a:normAutofit/>
          </a:bodyPr>
          <a:lstStyle>
            <a:lvl1pPr marL="457200" lvl="0" indent="-381127" algn="l">
              <a:lnSpc>
                <a:spcPct val="90000"/>
              </a:lnSpc>
              <a:spcBef>
                <a:spcPts val="701"/>
              </a:spcBef>
              <a:spcAft>
                <a:spcPts val="0"/>
              </a:spcAft>
              <a:buClr>
                <a:srgbClr val="000000"/>
              </a:buClr>
              <a:buSzPts val="2402"/>
              <a:buChar char="•"/>
              <a:defRPr sz="2402"/>
            </a:lvl1pPr>
            <a:lvl2pPr marL="914400" lvl="1" indent="-381127" algn="l">
              <a:lnSpc>
                <a:spcPct val="90000"/>
              </a:lnSpc>
              <a:spcBef>
                <a:spcPts val="701"/>
              </a:spcBef>
              <a:spcAft>
                <a:spcPts val="0"/>
              </a:spcAft>
              <a:buClr>
                <a:srgbClr val="000000"/>
              </a:buClr>
              <a:buSzPts val="2402"/>
              <a:buChar char="•"/>
              <a:defRPr sz="2402"/>
            </a:lvl2pPr>
            <a:lvl3pPr marL="1371600" lvl="2" indent="-381127" algn="l">
              <a:lnSpc>
                <a:spcPct val="90000"/>
              </a:lnSpc>
              <a:spcBef>
                <a:spcPts val="701"/>
              </a:spcBef>
              <a:spcAft>
                <a:spcPts val="0"/>
              </a:spcAft>
              <a:buClr>
                <a:srgbClr val="000000"/>
              </a:buClr>
              <a:buSzPts val="2402"/>
              <a:buChar char="•"/>
              <a:defRPr sz="2402"/>
            </a:lvl3pPr>
            <a:lvl4pPr marL="1828800" lvl="3" indent="-381127" algn="l">
              <a:lnSpc>
                <a:spcPct val="90000"/>
              </a:lnSpc>
              <a:spcBef>
                <a:spcPts val="701"/>
              </a:spcBef>
              <a:spcAft>
                <a:spcPts val="0"/>
              </a:spcAft>
              <a:buClr>
                <a:srgbClr val="000000"/>
              </a:buClr>
              <a:buSzPts val="2402"/>
              <a:buChar char="•"/>
              <a:defRPr sz="2402"/>
            </a:lvl4pPr>
            <a:lvl5pPr marL="2286000" lvl="4" indent="-381126" algn="l">
              <a:lnSpc>
                <a:spcPct val="90000"/>
              </a:lnSpc>
              <a:spcBef>
                <a:spcPts val="701"/>
              </a:spcBef>
              <a:spcAft>
                <a:spcPts val="0"/>
              </a:spcAft>
              <a:buClr>
                <a:srgbClr val="000000"/>
              </a:buClr>
              <a:buSzPts val="2402"/>
              <a:buChar char="•"/>
              <a:defRPr sz="2402"/>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30" name="Google Shape;430;p105"/>
          <p:cNvSpPr txBox="1">
            <a:spLocks noGrp="1"/>
          </p:cNvSpPr>
          <p:nvPr>
            <p:ph type="body" idx="2"/>
          </p:nvPr>
        </p:nvSpPr>
        <p:spPr>
          <a:xfrm>
            <a:off x="630378" y="1543049"/>
            <a:ext cx="2951706" cy="285869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600"/>
              <a:buFont typeface="Calibri"/>
              <a:buNone/>
              <a:defRPr sz="1600"/>
            </a:lvl1pPr>
            <a:lvl2pPr marL="914400" lvl="1" indent="-342900" algn="l">
              <a:lnSpc>
                <a:spcPct val="90000"/>
              </a:lnSpc>
              <a:spcBef>
                <a:spcPts val="701"/>
              </a:spcBef>
              <a:spcAft>
                <a:spcPts val="0"/>
              </a:spcAft>
              <a:buClr>
                <a:srgbClr val="000000"/>
              </a:buClr>
              <a:buSzPts val="1800"/>
              <a:buChar char="•"/>
              <a:defRPr/>
            </a:lvl2pPr>
            <a:lvl3pPr marL="1371600" lvl="2" indent="-342900" algn="l">
              <a:lnSpc>
                <a:spcPct val="90000"/>
              </a:lnSpc>
              <a:spcBef>
                <a:spcPts val="701"/>
              </a:spcBef>
              <a:spcAft>
                <a:spcPts val="0"/>
              </a:spcAft>
              <a:buClr>
                <a:srgbClr val="000000"/>
              </a:buClr>
              <a:buSzPts val="1800"/>
              <a:buChar char="•"/>
              <a:defRPr/>
            </a:lvl3pPr>
            <a:lvl4pPr marL="1828800" lvl="3" indent="-342900" algn="l">
              <a:lnSpc>
                <a:spcPct val="90000"/>
              </a:lnSpc>
              <a:spcBef>
                <a:spcPts val="701"/>
              </a:spcBef>
              <a:spcAft>
                <a:spcPts val="0"/>
              </a:spcAft>
              <a:buClr>
                <a:srgbClr val="000000"/>
              </a:buClr>
              <a:buSzPts val="1800"/>
              <a:buChar char="•"/>
              <a:defRPr/>
            </a:lvl4pPr>
            <a:lvl5pPr marL="2286000" lvl="4" indent="-342900" algn="l">
              <a:lnSpc>
                <a:spcPct val="90000"/>
              </a:lnSpc>
              <a:spcBef>
                <a:spcPts val="701"/>
              </a:spcBef>
              <a:spcAft>
                <a:spcPts val="0"/>
              </a:spcAft>
              <a:buClr>
                <a:srgbClr val="000000"/>
              </a:buClr>
              <a:buSzPts val="1800"/>
              <a:buChar char="•"/>
              <a:defRPr/>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31" name="Google Shape;431;p105"/>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Imagen con título">
  <p:cSld name="Imagen con título 2">
    <p:spTree>
      <p:nvGrpSpPr>
        <p:cNvPr id="1" name="Shape 432"/>
        <p:cNvGrpSpPr/>
        <p:nvPr/>
      </p:nvGrpSpPr>
      <p:grpSpPr>
        <a:xfrm>
          <a:off x="0" y="0"/>
          <a:ext cx="0" cy="0"/>
          <a:chOff x="0" y="0"/>
          <a:chExt cx="0" cy="0"/>
        </a:xfrm>
      </p:grpSpPr>
      <p:sp>
        <p:nvSpPr>
          <p:cNvPr id="433" name="Google Shape;433;p106"/>
          <p:cNvSpPr txBox="1">
            <a:spLocks noGrp="1"/>
          </p:cNvSpPr>
          <p:nvPr>
            <p:ph type="title"/>
          </p:nvPr>
        </p:nvSpPr>
        <p:spPr>
          <a:xfrm>
            <a:off x="630381" y="342899"/>
            <a:ext cx="2951705" cy="1200152"/>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2"/>
              <a:buFont typeface="Calibri"/>
              <a:buNone/>
              <a:defRPr sz="2402"/>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4" name="Google Shape;434;p106"/>
          <p:cNvSpPr>
            <a:spLocks noGrp="1"/>
          </p:cNvSpPr>
          <p:nvPr>
            <p:ph type="pic" idx="2"/>
          </p:nvPr>
        </p:nvSpPr>
        <p:spPr>
          <a:xfrm>
            <a:off x="3890719" y="740568"/>
            <a:ext cx="4633115" cy="3655221"/>
          </a:xfrm>
          <a:prstGeom prst="rect">
            <a:avLst/>
          </a:prstGeom>
          <a:noFill/>
          <a:ln>
            <a:noFill/>
          </a:ln>
        </p:spPr>
      </p:sp>
      <p:sp>
        <p:nvSpPr>
          <p:cNvPr id="435" name="Google Shape;435;p106"/>
          <p:cNvSpPr txBox="1">
            <a:spLocks noGrp="1"/>
          </p:cNvSpPr>
          <p:nvPr>
            <p:ph type="body" idx="1"/>
          </p:nvPr>
        </p:nvSpPr>
        <p:spPr>
          <a:xfrm>
            <a:off x="630381" y="1543050"/>
            <a:ext cx="2951705" cy="28586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1"/>
              </a:spcBef>
              <a:spcAft>
                <a:spcPts val="0"/>
              </a:spcAft>
              <a:buClr>
                <a:srgbClr val="000000"/>
              </a:buClr>
              <a:buSzPts val="1201"/>
              <a:buFont typeface="Calibri"/>
              <a:buNone/>
              <a:defRPr sz="1201"/>
            </a:lvl1pPr>
            <a:lvl2pPr marL="914400" lvl="1" indent="-228600" algn="l">
              <a:lnSpc>
                <a:spcPct val="90000"/>
              </a:lnSpc>
              <a:spcBef>
                <a:spcPts val="701"/>
              </a:spcBef>
              <a:spcAft>
                <a:spcPts val="0"/>
              </a:spcAft>
              <a:buClr>
                <a:srgbClr val="000000"/>
              </a:buClr>
              <a:buSzPts val="1201"/>
              <a:buFont typeface="Calibri"/>
              <a:buNone/>
              <a:defRPr sz="1201"/>
            </a:lvl2pPr>
            <a:lvl3pPr marL="1371600" lvl="2" indent="-228600" algn="l">
              <a:lnSpc>
                <a:spcPct val="90000"/>
              </a:lnSpc>
              <a:spcBef>
                <a:spcPts val="701"/>
              </a:spcBef>
              <a:spcAft>
                <a:spcPts val="0"/>
              </a:spcAft>
              <a:buClr>
                <a:srgbClr val="000000"/>
              </a:buClr>
              <a:buSzPts val="1201"/>
              <a:buFont typeface="Calibri"/>
              <a:buNone/>
              <a:defRPr sz="1201"/>
            </a:lvl3pPr>
            <a:lvl4pPr marL="1828800" lvl="3" indent="-228600" algn="l">
              <a:lnSpc>
                <a:spcPct val="90000"/>
              </a:lnSpc>
              <a:spcBef>
                <a:spcPts val="701"/>
              </a:spcBef>
              <a:spcAft>
                <a:spcPts val="0"/>
              </a:spcAft>
              <a:buClr>
                <a:srgbClr val="000000"/>
              </a:buClr>
              <a:buSzPts val="1201"/>
              <a:buFont typeface="Calibri"/>
              <a:buNone/>
              <a:defRPr sz="1201"/>
            </a:lvl4pPr>
            <a:lvl5pPr marL="2286000" lvl="4" indent="-228600" algn="l">
              <a:lnSpc>
                <a:spcPct val="90000"/>
              </a:lnSpc>
              <a:spcBef>
                <a:spcPts val="701"/>
              </a:spcBef>
              <a:spcAft>
                <a:spcPts val="0"/>
              </a:spcAft>
              <a:buClr>
                <a:srgbClr val="000000"/>
              </a:buClr>
              <a:buSzPts val="1201"/>
              <a:buFont typeface="Calibri"/>
              <a:buNone/>
              <a:defRPr sz="1201"/>
            </a:lvl5pPr>
            <a:lvl6pPr marL="2743200" lvl="5" indent="-342900" algn="l">
              <a:lnSpc>
                <a:spcPct val="90000"/>
              </a:lnSpc>
              <a:spcBef>
                <a:spcPts val="701"/>
              </a:spcBef>
              <a:spcAft>
                <a:spcPts val="0"/>
              </a:spcAft>
              <a:buClr>
                <a:srgbClr val="000000"/>
              </a:buClr>
              <a:buSzPts val="1800"/>
              <a:buChar char="•"/>
              <a:defRPr/>
            </a:lvl6pPr>
            <a:lvl7pPr marL="3200400" lvl="6" indent="-342900" algn="l">
              <a:lnSpc>
                <a:spcPct val="90000"/>
              </a:lnSpc>
              <a:spcBef>
                <a:spcPts val="701"/>
              </a:spcBef>
              <a:spcAft>
                <a:spcPts val="0"/>
              </a:spcAft>
              <a:buClr>
                <a:srgbClr val="000000"/>
              </a:buClr>
              <a:buSzPts val="1800"/>
              <a:buChar char="•"/>
              <a:defRPr/>
            </a:lvl7pPr>
            <a:lvl8pPr marL="3657600" lvl="7" indent="-342900" algn="l">
              <a:lnSpc>
                <a:spcPct val="90000"/>
              </a:lnSpc>
              <a:spcBef>
                <a:spcPts val="701"/>
              </a:spcBef>
              <a:spcAft>
                <a:spcPts val="0"/>
              </a:spcAft>
              <a:buClr>
                <a:srgbClr val="000000"/>
              </a:buClr>
              <a:buSzPts val="1800"/>
              <a:buChar char="•"/>
              <a:defRPr/>
            </a:lvl8pPr>
            <a:lvl9pPr marL="4114800" lvl="8" indent="-342900" algn="l">
              <a:lnSpc>
                <a:spcPct val="90000"/>
              </a:lnSpc>
              <a:spcBef>
                <a:spcPts val="701"/>
              </a:spcBef>
              <a:spcAft>
                <a:spcPts val="0"/>
              </a:spcAft>
              <a:buClr>
                <a:srgbClr val="000000"/>
              </a:buClr>
              <a:buSzPts val="1800"/>
              <a:buChar char="•"/>
              <a:defRPr/>
            </a:lvl9pPr>
          </a:lstStyle>
          <a:p>
            <a:endParaRPr/>
          </a:p>
        </p:txBody>
      </p:sp>
      <p:sp>
        <p:nvSpPr>
          <p:cNvPr id="436" name="Google Shape;436;p106"/>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_Diapositiva de título">
  <p:cSld name="8_Diapositiva de título">
    <p:bg>
      <p:bgPr>
        <a:blipFill>
          <a:blip r:embed="rId2">
            <a:alphaModFix/>
          </a:blip>
          <a:stretch>
            <a:fillRect/>
          </a:stretch>
        </a:blipFill>
        <a:effectLst/>
      </p:bgPr>
    </p:bg>
    <p:spTree>
      <p:nvGrpSpPr>
        <p:cNvPr id="1" name="Shape 437"/>
        <p:cNvGrpSpPr/>
        <p:nvPr/>
      </p:nvGrpSpPr>
      <p:grpSpPr>
        <a:xfrm>
          <a:off x="0" y="0"/>
          <a:ext cx="0" cy="0"/>
          <a:chOff x="0" y="0"/>
          <a:chExt cx="0" cy="0"/>
        </a:xfrm>
      </p:grpSpPr>
      <p:pic>
        <p:nvPicPr>
          <p:cNvPr id="438" name="Google Shape;438;p107" descr="Imagen 8"/>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439" name="Google Shape;439;p107"/>
          <p:cNvSpPr/>
          <p:nvPr/>
        </p:nvSpPr>
        <p:spPr>
          <a:xfrm>
            <a:off x="7915766" y="243355"/>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0" name="Google Shape;440;p107"/>
          <p:cNvSpPr/>
          <p:nvPr/>
        </p:nvSpPr>
        <p:spPr>
          <a:xfrm>
            <a:off x="8057696" y="284105"/>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1" name="Google Shape;441;p107"/>
          <p:cNvSpPr/>
          <p:nvPr/>
        </p:nvSpPr>
        <p:spPr>
          <a:xfrm>
            <a:off x="8171869" y="239785"/>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2" name="Google Shape;442;p107"/>
          <p:cNvSpPr/>
          <p:nvPr/>
        </p:nvSpPr>
        <p:spPr>
          <a:xfrm>
            <a:off x="8318656" y="274959"/>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3" name="Google Shape;443;p107"/>
          <p:cNvSpPr/>
          <p:nvPr/>
        </p:nvSpPr>
        <p:spPr>
          <a:xfrm>
            <a:off x="8407135" y="244129"/>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4" name="Google Shape;444;p107"/>
          <p:cNvSpPr/>
          <p:nvPr/>
        </p:nvSpPr>
        <p:spPr>
          <a:xfrm>
            <a:off x="8538273" y="284363"/>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5" name="Google Shape;445;p107"/>
          <p:cNvSpPr/>
          <p:nvPr/>
        </p:nvSpPr>
        <p:spPr>
          <a:xfrm>
            <a:off x="7810893" y="289532"/>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grpSp>
        <p:nvGrpSpPr>
          <p:cNvPr id="446" name="Google Shape;446;p107"/>
          <p:cNvGrpSpPr/>
          <p:nvPr/>
        </p:nvGrpSpPr>
        <p:grpSpPr>
          <a:xfrm>
            <a:off x="8650364" y="110758"/>
            <a:ext cx="341737" cy="300472"/>
            <a:chOff x="-1" y="-1"/>
            <a:chExt cx="346481" cy="304921"/>
          </a:xfrm>
        </p:grpSpPr>
        <p:sp>
          <p:nvSpPr>
            <p:cNvPr id="447" name="Google Shape;447;p107"/>
            <p:cNvSpPr/>
            <p:nvPr/>
          </p:nvSpPr>
          <p:spPr>
            <a:xfrm>
              <a:off x="184067" y="163720"/>
              <a:ext cx="113473" cy="110882"/>
            </a:xfrm>
            <a:custGeom>
              <a:avLst/>
              <a:gdLst/>
              <a:ahLst/>
              <a:cxnLst/>
              <a:rect l="l" t="t" r="r" b="b"/>
              <a:pathLst>
                <a:path w="21600" h="21600" extrusionOk="0">
                  <a:moveTo>
                    <a:pt x="10804" y="19636"/>
                  </a:moveTo>
                  <a:cubicBezTo>
                    <a:pt x="5932" y="19636"/>
                    <a:pt x="1964" y="15670"/>
                    <a:pt x="1964" y="10800"/>
                  </a:cubicBezTo>
                  <a:cubicBezTo>
                    <a:pt x="1964" y="5930"/>
                    <a:pt x="5932" y="1964"/>
                    <a:pt x="10804" y="1964"/>
                  </a:cubicBezTo>
                  <a:cubicBezTo>
                    <a:pt x="15676" y="1964"/>
                    <a:pt x="19643" y="5930"/>
                    <a:pt x="19643" y="10800"/>
                  </a:cubicBezTo>
                  <a:cubicBezTo>
                    <a:pt x="19643" y="15670"/>
                    <a:pt x="15676" y="19636"/>
                    <a:pt x="10804" y="19636"/>
                  </a:cubicBezTo>
                  <a:close/>
                  <a:moveTo>
                    <a:pt x="10804" y="0"/>
                  </a:moveTo>
                  <a:cubicBezTo>
                    <a:pt x="4849" y="0"/>
                    <a:pt x="0" y="4847"/>
                    <a:pt x="0" y="10800"/>
                  </a:cubicBezTo>
                  <a:cubicBezTo>
                    <a:pt x="0" y="16753"/>
                    <a:pt x="4849" y="21600"/>
                    <a:pt x="10804" y="21600"/>
                  </a:cubicBezTo>
                  <a:cubicBezTo>
                    <a:pt x="16759" y="21600"/>
                    <a:pt x="21600" y="16753"/>
                    <a:pt x="21600" y="10800"/>
                  </a:cubicBezTo>
                  <a:cubicBezTo>
                    <a:pt x="21600" y="4847"/>
                    <a:pt x="16759" y="0"/>
                    <a:pt x="10804"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8" name="Google Shape;448;p107"/>
            <p:cNvSpPr/>
            <p:nvPr/>
          </p:nvSpPr>
          <p:spPr>
            <a:xfrm>
              <a:off x="216115" y="195338"/>
              <a:ext cx="48943" cy="48079"/>
            </a:xfrm>
            <a:custGeom>
              <a:avLst/>
              <a:gdLst/>
              <a:ahLst/>
              <a:cxnLst/>
              <a:rect l="l" t="t" r="r" b="b"/>
              <a:pathLst>
                <a:path w="21600" h="21600" extrusionOk="0">
                  <a:moveTo>
                    <a:pt x="10800" y="17084"/>
                  </a:moveTo>
                  <a:cubicBezTo>
                    <a:pt x="7337" y="17084"/>
                    <a:pt x="4516" y="14263"/>
                    <a:pt x="4516" y="10800"/>
                  </a:cubicBezTo>
                  <a:cubicBezTo>
                    <a:pt x="4516" y="7337"/>
                    <a:pt x="7337" y="4516"/>
                    <a:pt x="10800" y="4516"/>
                  </a:cubicBezTo>
                  <a:cubicBezTo>
                    <a:pt x="14263" y="4516"/>
                    <a:pt x="17084" y="7337"/>
                    <a:pt x="17084" y="10800"/>
                  </a:cubicBezTo>
                  <a:cubicBezTo>
                    <a:pt x="17084" y="14263"/>
                    <a:pt x="14263" y="17084"/>
                    <a:pt x="10800" y="17084"/>
                  </a:cubicBezTo>
                  <a:close/>
                  <a:moveTo>
                    <a:pt x="10800" y="0"/>
                  </a:moveTo>
                  <a:cubicBezTo>
                    <a:pt x="4838" y="0"/>
                    <a:pt x="0" y="4838"/>
                    <a:pt x="0" y="10800"/>
                  </a:cubicBezTo>
                  <a:cubicBezTo>
                    <a:pt x="0" y="16762"/>
                    <a:pt x="4838" y="21600"/>
                    <a:pt x="10800" y="21600"/>
                  </a:cubicBezTo>
                  <a:cubicBezTo>
                    <a:pt x="16762" y="21600"/>
                    <a:pt x="21600" y="16762"/>
                    <a:pt x="21600" y="10800"/>
                  </a:cubicBezTo>
                  <a:cubicBezTo>
                    <a:pt x="21600" y="4838"/>
                    <a:pt x="16762" y="0"/>
                    <a:pt x="10800"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49" name="Google Shape;449;p107"/>
            <p:cNvSpPr/>
            <p:nvPr/>
          </p:nvSpPr>
          <p:spPr>
            <a:xfrm>
              <a:off x="-1" y="-1"/>
              <a:ext cx="346481" cy="304921"/>
            </a:xfrm>
            <a:custGeom>
              <a:avLst/>
              <a:gdLst/>
              <a:ahLst/>
              <a:cxnLst/>
              <a:rect l="l" t="t" r="r" b="b"/>
              <a:pathLst>
                <a:path w="21600" h="21600" extrusionOk="0">
                  <a:moveTo>
                    <a:pt x="20461" y="15162"/>
                  </a:moveTo>
                  <a:cubicBezTo>
                    <a:pt x="20294" y="11974"/>
                    <a:pt x="17907" y="9438"/>
                    <a:pt x="14996" y="9438"/>
                  </a:cubicBezTo>
                  <a:cubicBezTo>
                    <a:pt x="11976" y="9438"/>
                    <a:pt x="9520" y="12165"/>
                    <a:pt x="9520" y="15519"/>
                  </a:cubicBezTo>
                  <a:cubicBezTo>
                    <a:pt x="9520" y="16098"/>
                    <a:pt x="9594" y="16660"/>
                    <a:pt x="9731" y="17192"/>
                  </a:cubicBezTo>
                  <a:lnTo>
                    <a:pt x="9032" y="17192"/>
                  </a:lnTo>
                  <a:lnTo>
                    <a:pt x="9032" y="15519"/>
                  </a:lnTo>
                  <a:cubicBezTo>
                    <a:pt x="9032" y="11867"/>
                    <a:pt x="11707" y="8895"/>
                    <a:pt x="14996" y="8895"/>
                  </a:cubicBezTo>
                  <a:cubicBezTo>
                    <a:pt x="18175" y="8895"/>
                    <a:pt x="20782" y="11676"/>
                    <a:pt x="20949" y="15162"/>
                  </a:cubicBezTo>
                  <a:lnTo>
                    <a:pt x="20461" y="15162"/>
                  </a:lnTo>
                  <a:close/>
                  <a:moveTo>
                    <a:pt x="14996" y="20886"/>
                  </a:moveTo>
                  <a:cubicBezTo>
                    <a:pt x="12330" y="20886"/>
                    <a:pt x="10163" y="18479"/>
                    <a:pt x="10163" y="15519"/>
                  </a:cubicBezTo>
                  <a:cubicBezTo>
                    <a:pt x="10163" y="12559"/>
                    <a:pt x="12330" y="10152"/>
                    <a:pt x="14996" y="10152"/>
                  </a:cubicBezTo>
                  <a:cubicBezTo>
                    <a:pt x="17661" y="10152"/>
                    <a:pt x="19828" y="12559"/>
                    <a:pt x="19828" y="15519"/>
                  </a:cubicBezTo>
                  <a:cubicBezTo>
                    <a:pt x="19828" y="18479"/>
                    <a:pt x="17661" y="20886"/>
                    <a:pt x="14996" y="20886"/>
                  </a:cubicBezTo>
                  <a:close/>
                  <a:moveTo>
                    <a:pt x="11804" y="9098"/>
                  </a:moveTo>
                  <a:lnTo>
                    <a:pt x="9429" y="9072"/>
                  </a:lnTo>
                  <a:lnTo>
                    <a:pt x="10439" y="4937"/>
                  </a:lnTo>
                  <a:lnTo>
                    <a:pt x="16631" y="4937"/>
                  </a:lnTo>
                  <a:lnTo>
                    <a:pt x="16631" y="8412"/>
                  </a:lnTo>
                  <a:cubicBezTo>
                    <a:pt x="16110" y="8263"/>
                    <a:pt x="15560" y="8184"/>
                    <a:pt x="14996" y="8184"/>
                  </a:cubicBezTo>
                  <a:cubicBezTo>
                    <a:pt x="13839" y="8184"/>
                    <a:pt x="12750" y="8516"/>
                    <a:pt x="11804" y="9098"/>
                  </a:cubicBezTo>
                  <a:close/>
                  <a:moveTo>
                    <a:pt x="7478" y="14257"/>
                  </a:moveTo>
                  <a:lnTo>
                    <a:pt x="7478" y="17192"/>
                  </a:lnTo>
                  <a:lnTo>
                    <a:pt x="7278" y="17192"/>
                  </a:lnTo>
                  <a:cubicBezTo>
                    <a:pt x="7116" y="15125"/>
                    <a:pt x="5549" y="13498"/>
                    <a:pt x="3648" y="13498"/>
                  </a:cubicBezTo>
                  <a:cubicBezTo>
                    <a:pt x="2402" y="13498"/>
                    <a:pt x="1301" y="14198"/>
                    <a:pt x="643" y="15257"/>
                  </a:cubicBezTo>
                  <a:lnTo>
                    <a:pt x="643" y="10849"/>
                  </a:lnTo>
                  <a:cubicBezTo>
                    <a:pt x="643" y="10160"/>
                    <a:pt x="1144" y="9601"/>
                    <a:pt x="1767" y="9601"/>
                  </a:cubicBezTo>
                  <a:lnTo>
                    <a:pt x="7478" y="9601"/>
                  </a:lnTo>
                  <a:lnTo>
                    <a:pt x="7478" y="12595"/>
                  </a:lnTo>
                  <a:cubicBezTo>
                    <a:pt x="7478" y="12792"/>
                    <a:pt x="7622" y="12949"/>
                    <a:pt x="7799" y="12949"/>
                  </a:cubicBezTo>
                  <a:cubicBezTo>
                    <a:pt x="7976" y="12949"/>
                    <a:pt x="8118" y="12792"/>
                    <a:pt x="8118" y="12595"/>
                  </a:cubicBezTo>
                  <a:lnTo>
                    <a:pt x="8118" y="9292"/>
                  </a:lnTo>
                  <a:lnTo>
                    <a:pt x="9510" y="3590"/>
                  </a:lnTo>
                  <a:lnTo>
                    <a:pt x="17846" y="3590"/>
                  </a:lnTo>
                  <a:lnTo>
                    <a:pt x="17846" y="8901"/>
                  </a:lnTo>
                  <a:cubicBezTo>
                    <a:pt x="17661" y="8802"/>
                    <a:pt x="17469" y="8713"/>
                    <a:pt x="17274" y="8634"/>
                  </a:cubicBezTo>
                  <a:lnTo>
                    <a:pt x="17274" y="4580"/>
                  </a:lnTo>
                  <a:cubicBezTo>
                    <a:pt x="17274" y="4383"/>
                    <a:pt x="17130" y="4226"/>
                    <a:pt x="16952" y="4226"/>
                  </a:cubicBezTo>
                  <a:lnTo>
                    <a:pt x="10194" y="4226"/>
                  </a:lnTo>
                  <a:cubicBezTo>
                    <a:pt x="10049" y="4226"/>
                    <a:pt x="9920" y="4332"/>
                    <a:pt x="9882" y="4487"/>
                  </a:cubicBezTo>
                  <a:lnTo>
                    <a:pt x="8703" y="9331"/>
                  </a:lnTo>
                  <a:cubicBezTo>
                    <a:pt x="8667" y="9472"/>
                    <a:pt x="8713" y="9626"/>
                    <a:pt x="8827" y="9716"/>
                  </a:cubicBezTo>
                  <a:cubicBezTo>
                    <a:pt x="8883" y="9758"/>
                    <a:pt x="8951" y="9781"/>
                    <a:pt x="9019" y="9781"/>
                  </a:cubicBezTo>
                  <a:lnTo>
                    <a:pt x="10865" y="9801"/>
                  </a:lnTo>
                  <a:cubicBezTo>
                    <a:pt x="9356" y="11147"/>
                    <a:pt x="8391" y="13211"/>
                    <a:pt x="8391" y="15519"/>
                  </a:cubicBezTo>
                  <a:lnTo>
                    <a:pt x="8391" y="17192"/>
                  </a:lnTo>
                  <a:lnTo>
                    <a:pt x="8118" y="17192"/>
                  </a:lnTo>
                  <a:lnTo>
                    <a:pt x="8118" y="14257"/>
                  </a:lnTo>
                  <a:cubicBezTo>
                    <a:pt x="8118" y="14060"/>
                    <a:pt x="7976" y="13900"/>
                    <a:pt x="7799" y="13900"/>
                  </a:cubicBezTo>
                  <a:cubicBezTo>
                    <a:pt x="7622" y="13900"/>
                    <a:pt x="7478" y="14060"/>
                    <a:pt x="7478" y="14257"/>
                  </a:cubicBezTo>
                  <a:close/>
                  <a:moveTo>
                    <a:pt x="3648" y="20886"/>
                  </a:moveTo>
                  <a:cubicBezTo>
                    <a:pt x="1990" y="20886"/>
                    <a:pt x="640" y="19390"/>
                    <a:pt x="640" y="17549"/>
                  </a:cubicBezTo>
                  <a:lnTo>
                    <a:pt x="643" y="17549"/>
                  </a:lnTo>
                  <a:lnTo>
                    <a:pt x="643" y="17543"/>
                  </a:lnTo>
                  <a:cubicBezTo>
                    <a:pt x="645" y="15704"/>
                    <a:pt x="1992" y="14212"/>
                    <a:pt x="3648" y="14212"/>
                  </a:cubicBezTo>
                  <a:cubicBezTo>
                    <a:pt x="5303" y="14212"/>
                    <a:pt x="6652" y="15710"/>
                    <a:pt x="6652" y="17549"/>
                  </a:cubicBezTo>
                  <a:cubicBezTo>
                    <a:pt x="6652" y="19390"/>
                    <a:pt x="5303" y="20886"/>
                    <a:pt x="3648" y="20886"/>
                  </a:cubicBezTo>
                  <a:close/>
                  <a:moveTo>
                    <a:pt x="3354" y="4889"/>
                  </a:moveTo>
                  <a:cubicBezTo>
                    <a:pt x="3354" y="4718"/>
                    <a:pt x="3478" y="4577"/>
                    <a:pt x="3632" y="4577"/>
                  </a:cubicBezTo>
                  <a:lnTo>
                    <a:pt x="4455" y="4577"/>
                  </a:lnTo>
                  <a:cubicBezTo>
                    <a:pt x="4610" y="4577"/>
                    <a:pt x="4734" y="4718"/>
                    <a:pt x="4734" y="4889"/>
                  </a:cubicBezTo>
                  <a:lnTo>
                    <a:pt x="4734" y="8890"/>
                  </a:lnTo>
                  <a:lnTo>
                    <a:pt x="3354" y="8890"/>
                  </a:lnTo>
                  <a:lnTo>
                    <a:pt x="3354" y="4889"/>
                  </a:lnTo>
                  <a:close/>
                  <a:moveTo>
                    <a:pt x="18486" y="9294"/>
                  </a:moveTo>
                  <a:lnTo>
                    <a:pt x="18486" y="1864"/>
                  </a:lnTo>
                  <a:cubicBezTo>
                    <a:pt x="18486" y="1667"/>
                    <a:pt x="18345" y="1507"/>
                    <a:pt x="18167" y="1507"/>
                  </a:cubicBezTo>
                  <a:lnTo>
                    <a:pt x="16980" y="1507"/>
                  </a:lnTo>
                  <a:cubicBezTo>
                    <a:pt x="16803" y="1507"/>
                    <a:pt x="16661" y="1667"/>
                    <a:pt x="16661" y="1864"/>
                  </a:cubicBezTo>
                  <a:cubicBezTo>
                    <a:pt x="16661" y="2061"/>
                    <a:pt x="16803" y="2218"/>
                    <a:pt x="16980" y="2218"/>
                  </a:cubicBezTo>
                  <a:lnTo>
                    <a:pt x="17846" y="2218"/>
                  </a:lnTo>
                  <a:lnTo>
                    <a:pt x="17846" y="2876"/>
                  </a:lnTo>
                  <a:lnTo>
                    <a:pt x="7561" y="2876"/>
                  </a:lnTo>
                  <a:lnTo>
                    <a:pt x="7561" y="2218"/>
                  </a:lnTo>
                  <a:lnTo>
                    <a:pt x="15484" y="2218"/>
                  </a:lnTo>
                  <a:cubicBezTo>
                    <a:pt x="15661" y="2218"/>
                    <a:pt x="15806" y="2061"/>
                    <a:pt x="15806" y="1864"/>
                  </a:cubicBezTo>
                  <a:cubicBezTo>
                    <a:pt x="15806" y="1667"/>
                    <a:pt x="15661" y="1507"/>
                    <a:pt x="15484" y="1507"/>
                  </a:cubicBezTo>
                  <a:lnTo>
                    <a:pt x="7240" y="1507"/>
                  </a:lnTo>
                  <a:cubicBezTo>
                    <a:pt x="7062" y="1507"/>
                    <a:pt x="6921" y="1667"/>
                    <a:pt x="6921" y="1864"/>
                  </a:cubicBezTo>
                  <a:lnTo>
                    <a:pt x="6921" y="3233"/>
                  </a:lnTo>
                  <a:cubicBezTo>
                    <a:pt x="6921" y="3430"/>
                    <a:pt x="7062" y="3590"/>
                    <a:pt x="7240" y="3590"/>
                  </a:cubicBezTo>
                  <a:lnTo>
                    <a:pt x="8845" y="3590"/>
                  </a:lnTo>
                  <a:lnTo>
                    <a:pt x="7554" y="8890"/>
                  </a:lnTo>
                  <a:lnTo>
                    <a:pt x="5377" y="8890"/>
                  </a:lnTo>
                  <a:lnTo>
                    <a:pt x="5377" y="4889"/>
                  </a:lnTo>
                  <a:cubicBezTo>
                    <a:pt x="5377" y="4324"/>
                    <a:pt x="4964" y="3866"/>
                    <a:pt x="4455" y="3866"/>
                  </a:cubicBezTo>
                  <a:lnTo>
                    <a:pt x="4326" y="3866"/>
                  </a:lnTo>
                  <a:lnTo>
                    <a:pt x="4326" y="1549"/>
                  </a:lnTo>
                  <a:cubicBezTo>
                    <a:pt x="4326" y="1088"/>
                    <a:pt x="4663" y="711"/>
                    <a:pt x="5078" y="711"/>
                  </a:cubicBezTo>
                  <a:lnTo>
                    <a:pt x="5404" y="711"/>
                  </a:lnTo>
                  <a:cubicBezTo>
                    <a:pt x="5582" y="711"/>
                    <a:pt x="5726" y="554"/>
                    <a:pt x="5726" y="357"/>
                  </a:cubicBezTo>
                  <a:cubicBezTo>
                    <a:pt x="5726" y="160"/>
                    <a:pt x="5582" y="0"/>
                    <a:pt x="5404" y="0"/>
                  </a:cubicBezTo>
                  <a:lnTo>
                    <a:pt x="5078" y="0"/>
                  </a:lnTo>
                  <a:cubicBezTo>
                    <a:pt x="4308" y="0"/>
                    <a:pt x="3686" y="694"/>
                    <a:pt x="3686" y="1549"/>
                  </a:cubicBezTo>
                  <a:lnTo>
                    <a:pt x="3686" y="3866"/>
                  </a:lnTo>
                  <a:lnTo>
                    <a:pt x="3632" y="3866"/>
                  </a:lnTo>
                  <a:cubicBezTo>
                    <a:pt x="3124" y="3866"/>
                    <a:pt x="2711" y="4324"/>
                    <a:pt x="2711" y="4889"/>
                  </a:cubicBezTo>
                  <a:lnTo>
                    <a:pt x="2711" y="8890"/>
                  </a:lnTo>
                  <a:lnTo>
                    <a:pt x="1764" y="8890"/>
                  </a:lnTo>
                  <a:cubicBezTo>
                    <a:pt x="790" y="8890"/>
                    <a:pt x="0" y="9767"/>
                    <a:pt x="0" y="10849"/>
                  </a:cubicBezTo>
                  <a:lnTo>
                    <a:pt x="0" y="17543"/>
                  </a:lnTo>
                  <a:cubicBezTo>
                    <a:pt x="0" y="17546"/>
                    <a:pt x="0" y="17546"/>
                    <a:pt x="0" y="17549"/>
                  </a:cubicBezTo>
                  <a:cubicBezTo>
                    <a:pt x="0" y="19784"/>
                    <a:pt x="1635" y="21600"/>
                    <a:pt x="3648" y="21600"/>
                  </a:cubicBezTo>
                  <a:cubicBezTo>
                    <a:pt x="5549" y="21600"/>
                    <a:pt x="7116" y="19972"/>
                    <a:pt x="7278" y="17906"/>
                  </a:cubicBezTo>
                  <a:lnTo>
                    <a:pt x="9961" y="17906"/>
                  </a:lnTo>
                  <a:cubicBezTo>
                    <a:pt x="10796" y="20076"/>
                    <a:pt x="12738" y="21600"/>
                    <a:pt x="14996" y="21600"/>
                  </a:cubicBezTo>
                  <a:cubicBezTo>
                    <a:pt x="17907" y="21600"/>
                    <a:pt x="20294" y="19064"/>
                    <a:pt x="20461" y="15876"/>
                  </a:cubicBezTo>
                  <a:lnTo>
                    <a:pt x="21281" y="15876"/>
                  </a:lnTo>
                  <a:cubicBezTo>
                    <a:pt x="21458" y="15876"/>
                    <a:pt x="21600" y="15716"/>
                    <a:pt x="21600" y="15519"/>
                  </a:cubicBezTo>
                  <a:cubicBezTo>
                    <a:pt x="21600" y="12896"/>
                    <a:pt x="20355" y="10593"/>
                    <a:pt x="18486" y="9294"/>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0" name="Google Shape;450;p107"/>
            <p:cNvSpPr/>
            <p:nvPr/>
          </p:nvSpPr>
          <p:spPr>
            <a:xfrm>
              <a:off x="27718" y="217427"/>
              <a:ext cx="61934" cy="60640"/>
            </a:xfrm>
            <a:custGeom>
              <a:avLst/>
              <a:gdLst/>
              <a:ahLst/>
              <a:cxnLst/>
              <a:rect l="l" t="t" r="r" b="b"/>
              <a:pathLst>
                <a:path w="21600" h="21600" extrusionOk="0">
                  <a:moveTo>
                    <a:pt x="10800" y="18019"/>
                  </a:moveTo>
                  <a:cubicBezTo>
                    <a:pt x="6823" y="18019"/>
                    <a:pt x="3581" y="14777"/>
                    <a:pt x="3581" y="10800"/>
                  </a:cubicBezTo>
                  <a:cubicBezTo>
                    <a:pt x="3581" y="6823"/>
                    <a:pt x="6823" y="3595"/>
                    <a:pt x="10800" y="3595"/>
                  </a:cubicBezTo>
                  <a:cubicBezTo>
                    <a:pt x="14777" y="3595"/>
                    <a:pt x="18005" y="6823"/>
                    <a:pt x="18005" y="10800"/>
                  </a:cubicBezTo>
                  <a:cubicBezTo>
                    <a:pt x="18005" y="14777"/>
                    <a:pt x="14777" y="18019"/>
                    <a:pt x="10800" y="18019"/>
                  </a:cubicBezTo>
                  <a:close/>
                  <a:moveTo>
                    <a:pt x="10800" y="0"/>
                  </a:moveTo>
                  <a:cubicBezTo>
                    <a:pt x="4841" y="0"/>
                    <a:pt x="0" y="4841"/>
                    <a:pt x="0" y="10800"/>
                  </a:cubicBezTo>
                  <a:cubicBezTo>
                    <a:pt x="0" y="16759"/>
                    <a:pt x="4841" y="21600"/>
                    <a:pt x="10800" y="21600"/>
                  </a:cubicBezTo>
                  <a:cubicBezTo>
                    <a:pt x="16745" y="21600"/>
                    <a:pt x="21600" y="16759"/>
                    <a:pt x="21600" y="10800"/>
                  </a:cubicBezTo>
                  <a:cubicBezTo>
                    <a:pt x="21600" y="4841"/>
                    <a:pt x="16745" y="0"/>
                    <a:pt x="10800"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1" name="Google Shape;451;p107"/>
            <p:cNvSpPr/>
            <p:nvPr/>
          </p:nvSpPr>
          <p:spPr>
            <a:xfrm>
              <a:off x="18622" y="145529"/>
              <a:ext cx="28154" cy="45047"/>
            </a:xfrm>
            <a:custGeom>
              <a:avLst/>
              <a:gdLst/>
              <a:ahLst/>
              <a:cxnLst/>
              <a:rect l="l" t="t" r="r" b="b"/>
              <a:pathLst>
                <a:path w="21600" h="21600" extrusionOk="0">
                  <a:moveTo>
                    <a:pt x="7886" y="16243"/>
                  </a:moveTo>
                  <a:lnTo>
                    <a:pt x="7886" y="5338"/>
                  </a:lnTo>
                  <a:cubicBezTo>
                    <a:pt x="11314" y="6272"/>
                    <a:pt x="13714" y="8369"/>
                    <a:pt x="13714" y="10790"/>
                  </a:cubicBezTo>
                  <a:cubicBezTo>
                    <a:pt x="13714" y="13231"/>
                    <a:pt x="11314" y="15328"/>
                    <a:pt x="7886" y="16243"/>
                  </a:cubicBezTo>
                  <a:close/>
                  <a:moveTo>
                    <a:pt x="3958" y="0"/>
                  </a:moveTo>
                  <a:cubicBezTo>
                    <a:pt x="1777" y="0"/>
                    <a:pt x="0" y="1087"/>
                    <a:pt x="0" y="2421"/>
                  </a:cubicBezTo>
                  <a:lnTo>
                    <a:pt x="0" y="19179"/>
                  </a:lnTo>
                  <a:cubicBezTo>
                    <a:pt x="0" y="20513"/>
                    <a:pt x="1777" y="21600"/>
                    <a:pt x="3958" y="21600"/>
                  </a:cubicBezTo>
                  <a:cubicBezTo>
                    <a:pt x="13683" y="21600"/>
                    <a:pt x="21600" y="16758"/>
                    <a:pt x="21600" y="10790"/>
                  </a:cubicBezTo>
                  <a:cubicBezTo>
                    <a:pt x="21600" y="4842"/>
                    <a:pt x="13683" y="0"/>
                    <a:pt x="3958"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2" name="Google Shape;452;p107"/>
            <p:cNvSpPr/>
            <p:nvPr/>
          </p:nvSpPr>
          <p:spPr>
            <a:xfrm>
              <a:off x="70594" y="140912"/>
              <a:ext cx="33784" cy="12701"/>
            </a:xfrm>
            <a:custGeom>
              <a:avLst/>
              <a:gdLst/>
              <a:ahLst/>
              <a:cxnLst/>
              <a:rect l="l" t="t" r="r" b="b"/>
              <a:pathLst>
                <a:path w="21600" h="21600" extrusionOk="0">
                  <a:moveTo>
                    <a:pt x="18291" y="0"/>
                  </a:moveTo>
                  <a:lnTo>
                    <a:pt x="3283" y="0"/>
                  </a:lnTo>
                  <a:cubicBezTo>
                    <a:pt x="1459" y="0"/>
                    <a:pt x="0" y="4866"/>
                    <a:pt x="0" y="10843"/>
                  </a:cubicBezTo>
                  <a:cubicBezTo>
                    <a:pt x="0" y="16819"/>
                    <a:pt x="1459" y="21600"/>
                    <a:pt x="3283" y="21600"/>
                  </a:cubicBezTo>
                  <a:lnTo>
                    <a:pt x="18291" y="21600"/>
                  </a:lnTo>
                  <a:cubicBezTo>
                    <a:pt x="20115" y="21600"/>
                    <a:pt x="21600" y="16819"/>
                    <a:pt x="21600" y="10843"/>
                  </a:cubicBezTo>
                  <a:cubicBezTo>
                    <a:pt x="21600" y="4866"/>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3" name="Google Shape;453;p107"/>
            <p:cNvSpPr/>
            <p:nvPr/>
          </p:nvSpPr>
          <p:spPr>
            <a:xfrm>
              <a:off x="70594" y="156721"/>
              <a:ext cx="33784" cy="12701"/>
            </a:xfrm>
            <a:custGeom>
              <a:avLst/>
              <a:gdLst/>
              <a:ahLst/>
              <a:cxnLst/>
              <a:rect l="l" t="t" r="r" b="b"/>
              <a:pathLst>
                <a:path w="21600" h="21600" extrusionOk="0">
                  <a:moveTo>
                    <a:pt x="18291" y="0"/>
                  </a:moveTo>
                  <a:lnTo>
                    <a:pt x="3283" y="0"/>
                  </a:lnTo>
                  <a:cubicBezTo>
                    <a:pt x="1459" y="0"/>
                    <a:pt x="0" y="4781"/>
                    <a:pt x="0" y="10757"/>
                  </a:cubicBezTo>
                  <a:cubicBezTo>
                    <a:pt x="0" y="16734"/>
                    <a:pt x="1459" y="21600"/>
                    <a:pt x="3283" y="21600"/>
                  </a:cubicBezTo>
                  <a:lnTo>
                    <a:pt x="18291" y="21600"/>
                  </a:lnTo>
                  <a:cubicBezTo>
                    <a:pt x="20115" y="21600"/>
                    <a:pt x="21600" y="16734"/>
                    <a:pt x="21600" y="10757"/>
                  </a:cubicBezTo>
                  <a:cubicBezTo>
                    <a:pt x="21600" y="4781"/>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4" name="Google Shape;454;p107"/>
            <p:cNvSpPr/>
            <p:nvPr/>
          </p:nvSpPr>
          <p:spPr>
            <a:xfrm>
              <a:off x="70594" y="172747"/>
              <a:ext cx="33784" cy="12701"/>
            </a:xfrm>
            <a:custGeom>
              <a:avLst/>
              <a:gdLst/>
              <a:ahLst/>
              <a:cxnLst/>
              <a:rect l="l" t="t" r="r" b="b"/>
              <a:pathLst>
                <a:path w="21600" h="21600" extrusionOk="0">
                  <a:moveTo>
                    <a:pt x="18291" y="0"/>
                  </a:moveTo>
                  <a:lnTo>
                    <a:pt x="3283" y="0"/>
                  </a:lnTo>
                  <a:cubicBezTo>
                    <a:pt x="1459" y="0"/>
                    <a:pt x="0" y="4847"/>
                    <a:pt x="0" y="10800"/>
                  </a:cubicBezTo>
                  <a:cubicBezTo>
                    <a:pt x="0" y="16753"/>
                    <a:pt x="1459" y="21600"/>
                    <a:pt x="3283" y="21600"/>
                  </a:cubicBezTo>
                  <a:lnTo>
                    <a:pt x="18291" y="21600"/>
                  </a:lnTo>
                  <a:cubicBezTo>
                    <a:pt x="20115" y="21600"/>
                    <a:pt x="21600" y="16753"/>
                    <a:pt x="21600" y="10800"/>
                  </a:cubicBezTo>
                  <a:cubicBezTo>
                    <a:pt x="21600" y="4847"/>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grpSp>
      <p:sp>
        <p:nvSpPr>
          <p:cNvPr id="455" name="Google Shape;455;p107"/>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7_Diapositiva de título">
  <p:cSld name="7_Diapositiva de título">
    <p:bg>
      <p:bgPr>
        <a:blipFill>
          <a:blip r:embed="rId2">
            <a:alphaModFix/>
          </a:blip>
          <a:stretch>
            <a:fillRect/>
          </a:stretch>
        </a:blipFill>
        <a:effectLst/>
      </p:bgPr>
    </p:bg>
    <p:spTree>
      <p:nvGrpSpPr>
        <p:cNvPr id="1" name="Shape 456"/>
        <p:cNvGrpSpPr/>
        <p:nvPr/>
      </p:nvGrpSpPr>
      <p:grpSpPr>
        <a:xfrm>
          <a:off x="0" y="0"/>
          <a:ext cx="0" cy="0"/>
          <a:chOff x="0" y="0"/>
          <a:chExt cx="0" cy="0"/>
        </a:xfrm>
      </p:grpSpPr>
      <p:pic>
        <p:nvPicPr>
          <p:cNvPr id="457" name="Google Shape;457;p108" descr="Imagen 8"/>
          <p:cNvPicPr preferRelativeResize="0"/>
          <p:nvPr/>
        </p:nvPicPr>
        <p:blipFill rotWithShape="1">
          <a:blip r:embed="rId3">
            <a:alphaModFix/>
          </a:blip>
          <a:srcRect/>
          <a:stretch/>
        </p:blipFill>
        <p:spPr>
          <a:xfrm>
            <a:off x="233239" y="228101"/>
            <a:ext cx="1662244" cy="559755"/>
          </a:xfrm>
          <a:prstGeom prst="rect">
            <a:avLst/>
          </a:prstGeom>
          <a:noFill/>
          <a:ln>
            <a:noFill/>
          </a:ln>
        </p:spPr>
      </p:pic>
      <p:sp>
        <p:nvSpPr>
          <p:cNvPr id="458" name="Google Shape;458;p108"/>
          <p:cNvSpPr/>
          <p:nvPr/>
        </p:nvSpPr>
        <p:spPr>
          <a:xfrm>
            <a:off x="7915766" y="243355"/>
            <a:ext cx="86604" cy="86529"/>
          </a:xfrm>
          <a:prstGeom prst="ellipse">
            <a:avLst/>
          </a:prstGeom>
          <a:solidFill>
            <a:srgbClr val="13935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59" name="Google Shape;459;p108"/>
          <p:cNvSpPr/>
          <p:nvPr/>
        </p:nvSpPr>
        <p:spPr>
          <a:xfrm>
            <a:off x="8057696" y="284105"/>
            <a:ext cx="42615" cy="42578"/>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0" name="Google Shape;460;p108"/>
          <p:cNvSpPr/>
          <p:nvPr/>
        </p:nvSpPr>
        <p:spPr>
          <a:xfrm>
            <a:off x="8171869" y="239785"/>
            <a:ext cx="88668" cy="88591"/>
          </a:xfrm>
          <a:prstGeom prst="ellipse">
            <a:avLst/>
          </a:prstGeom>
          <a:solidFill>
            <a:srgbClr val="A0B939"/>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1" name="Google Shape;461;p108"/>
          <p:cNvSpPr/>
          <p:nvPr/>
        </p:nvSpPr>
        <p:spPr>
          <a:xfrm>
            <a:off x="8318656" y="274959"/>
            <a:ext cx="48115" cy="48073"/>
          </a:xfrm>
          <a:prstGeom prst="ellipse">
            <a:avLst/>
          </a:prstGeom>
          <a:solidFill>
            <a:srgbClr val="C1D245"/>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2" name="Google Shape;462;p108"/>
          <p:cNvSpPr/>
          <p:nvPr/>
        </p:nvSpPr>
        <p:spPr>
          <a:xfrm>
            <a:off x="8407135" y="244129"/>
            <a:ext cx="87119" cy="87043"/>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3" name="Google Shape;463;p108"/>
          <p:cNvSpPr/>
          <p:nvPr/>
        </p:nvSpPr>
        <p:spPr>
          <a:xfrm>
            <a:off x="8538273" y="284363"/>
            <a:ext cx="35743" cy="35712"/>
          </a:xfrm>
          <a:prstGeom prst="ellipse">
            <a:avLst/>
          </a:prstGeom>
          <a:solidFill>
            <a:srgbClr val="7EAE40"/>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4" name="Google Shape;464;p108"/>
          <p:cNvSpPr/>
          <p:nvPr/>
        </p:nvSpPr>
        <p:spPr>
          <a:xfrm>
            <a:off x="7810893" y="289532"/>
            <a:ext cx="35743" cy="35712"/>
          </a:xfrm>
          <a:prstGeom prst="ellipse">
            <a:avLst/>
          </a:prstGeom>
          <a:solidFill>
            <a:srgbClr val="E0D43D"/>
          </a:solidFill>
          <a:ln>
            <a:noFill/>
          </a:ln>
        </p:spPr>
        <p:txBody>
          <a:bodyPr spcFirstLastPara="1" wrap="square" lIns="45750" tIns="45700" rIns="45750" bIns="45700" anchor="ctr" anchorCtr="0">
            <a:noAutofit/>
          </a:bodyPr>
          <a:lstStyle/>
          <a:p>
            <a:pPr marL="0" marR="0" lvl="0" indent="0" algn="ctr" rtl="0">
              <a:lnSpc>
                <a:spcPct val="100000"/>
              </a:lnSpc>
              <a:spcBef>
                <a:spcPts val="0"/>
              </a:spcBef>
              <a:spcAft>
                <a:spcPts val="0"/>
              </a:spcAft>
              <a:buClr>
                <a:srgbClr val="FFFFFF"/>
              </a:buClr>
              <a:buSzPts val="1301"/>
              <a:buFont typeface="Arial"/>
              <a:buNone/>
            </a:pPr>
            <a:endParaRPr sz="1301" b="0" i="0" u="none" strike="noStrike" cap="none">
              <a:solidFill>
                <a:srgbClr val="000000"/>
              </a:solidFill>
              <a:latin typeface="Calibri"/>
              <a:ea typeface="Calibri"/>
              <a:cs typeface="Calibri"/>
              <a:sym typeface="Calibri"/>
            </a:endParaRPr>
          </a:p>
        </p:txBody>
      </p:sp>
      <p:grpSp>
        <p:nvGrpSpPr>
          <p:cNvPr id="465" name="Google Shape;465;p108"/>
          <p:cNvGrpSpPr/>
          <p:nvPr/>
        </p:nvGrpSpPr>
        <p:grpSpPr>
          <a:xfrm>
            <a:off x="8650364" y="110758"/>
            <a:ext cx="341737" cy="300472"/>
            <a:chOff x="-1" y="-1"/>
            <a:chExt cx="346481" cy="304921"/>
          </a:xfrm>
        </p:grpSpPr>
        <p:sp>
          <p:nvSpPr>
            <p:cNvPr id="466" name="Google Shape;466;p108"/>
            <p:cNvSpPr/>
            <p:nvPr/>
          </p:nvSpPr>
          <p:spPr>
            <a:xfrm>
              <a:off x="184067" y="163720"/>
              <a:ext cx="113473" cy="110882"/>
            </a:xfrm>
            <a:custGeom>
              <a:avLst/>
              <a:gdLst/>
              <a:ahLst/>
              <a:cxnLst/>
              <a:rect l="l" t="t" r="r" b="b"/>
              <a:pathLst>
                <a:path w="21600" h="21600" extrusionOk="0">
                  <a:moveTo>
                    <a:pt x="10804" y="19636"/>
                  </a:moveTo>
                  <a:cubicBezTo>
                    <a:pt x="5932" y="19636"/>
                    <a:pt x="1964" y="15670"/>
                    <a:pt x="1964" y="10800"/>
                  </a:cubicBezTo>
                  <a:cubicBezTo>
                    <a:pt x="1964" y="5930"/>
                    <a:pt x="5932" y="1964"/>
                    <a:pt x="10804" y="1964"/>
                  </a:cubicBezTo>
                  <a:cubicBezTo>
                    <a:pt x="15676" y="1964"/>
                    <a:pt x="19643" y="5930"/>
                    <a:pt x="19643" y="10800"/>
                  </a:cubicBezTo>
                  <a:cubicBezTo>
                    <a:pt x="19643" y="15670"/>
                    <a:pt x="15676" y="19636"/>
                    <a:pt x="10804" y="19636"/>
                  </a:cubicBezTo>
                  <a:close/>
                  <a:moveTo>
                    <a:pt x="10804" y="0"/>
                  </a:moveTo>
                  <a:cubicBezTo>
                    <a:pt x="4849" y="0"/>
                    <a:pt x="0" y="4847"/>
                    <a:pt x="0" y="10800"/>
                  </a:cubicBezTo>
                  <a:cubicBezTo>
                    <a:pt x="0" y="16753"/>
                    <a:pt x="4849" y="21600"/>
                    <a:pt x="10804" y="21600"/>
                  </a:cubicBezTo>
                  <a:cubicBezTo>
                    <a:pt x="16759" y="21600"/>
                    <a:pt x="21600" y="16753"/>
                    <a:pt x="21600" y="10800"/>
                  </a:cubicBezTo>
                  <a:cubicBezTo>
                    <a:pt x="21600" y="4847"/>
                    <a:pt x="16759" y="0"/>
                    <a:pt x="10804"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7" name="Google Shape;467;p108"/>
            <p:cNvSpPr/>
            <p:nvPr/>
          </p:nvSpPr>
          <p:spPr>
            <a:xfrm>
              <a:off x="216115" y="195338"/>
              <a:ext cx="48943" cy="48079"/>
            </a:xfrm>
            <a:custGeom>
              <a:avLst/>
              <a:gdLst/>
              <a:ahLst/>
              <a:cxnLst/>
              <a:rect l="l" t="t" r="r" b="b"/>
              <a:pathLst>
                <a:path w="21600" h="21600" extrusionOk="0">
                  <a:moveTo>
                    <a:pt x="10800" y="17084"/>
                  </a:moveTo>
                  <a:cubicBezTo>
                    <a:pt x="7337" y="17084"/>
                    <a:pt x="4516" y="14263"/>
                    <a:pt x="4516" y="10800"/>
                  </a:cubicBezTo>
                  <a:cubicBezTo>
                    <a:pt x="4516" y="7337"/>
                    <a:pt x="7337" y="4516"/>
                    <a:pt x="10800" y="4516"/>
                  </a:cubicBezTo>
                  <a:cubicBezTo>
                    <a:pt x="14263" y="4516"/>
                    <a:pt x="17084" y="7337"/>
                    <a:pt x="17084" y="10800"/>
                  </a:cubicBezTo>
                  <a:cubicBezTo>
                    <a:pt x="17084" y="14263"/>
                    <a:pt x="14263" y="17084"/>
                    <a:pt x="10800" y="17084"/>
                  </a:cubicBezTo>
                  <a:close/>
                  <a:moveTo>
                    <a:pt x="10800" y="0"/>
                  </a:moveTo>
                  <a:cubicBezTo>
                    <a:pt x="4838" y="0"/>
                    <a:pt x="0" y="4838"/>
                    <a:pt x="0" y="10800"/>
                  </a:cubicBezTo>
                  <a:cubicBezTo>
                    <a:pt x="0" y="16762"/>
                    <a:pt x="4838" y="21600"/>
                    <a:pt x="10800" y="21600"/>
                  </a:cubicBezTo>
                  <a:cubicBezTo>
                    <a:pt x="16762" y="21600"/>
                    <a:pt x="21600" y="16762"/>
                    <a:pt x="21600" y="10800"/>
                  </a:cubicBezTo>
                  <a:cubicBezTo>
                    <a:pt x="21600" y="4838"/>
                    <a:pt x="16762" y="0"/>
                    <a:pt x="10800"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8" name="Google Shape;468;p108"/>
            <p:cNvSpPr/>
            <p:nvPr/>
          </p:nvSpPr>
          <p:spPr>
            <a:xfrm>
              <a:off x="-1" y="-1"/>
              <a:ext cx="346481" cy="304921"/>
            </a:xfrm>
            <a:custGeom>
              <a:avLst/>
              <a:gdLst/>
              <a:ahLst/>
              <a:cxnLst/>
              <a:rect l="l" t="t" r="r" b="b"/>
              <a:pathLst>
                <a:path w="21600" h="21600" extrusionOk="0">
                  <a:moveTo>
                    <a:pt x="20461" y="15162"/>
                  </a:moveTo>
                  <a:cubicBezTo>
                    <a:pt x="20294" y="11974"/>
                    <a:pt x="17907" y="9438"/>
                    <a:pt x="14996" y="9438"/>
                  </a:cubicBezTo>
                  <a:cubicBezTo>
                    <a:pt x="11976" y="9438"/>
                    <a:pt x="9520" y="12165"/>
                    <a:pt x="9520" y="15519"/>
                  </a:cubicBezTo>
                  <a:cubicBezTo>
                    <a:pt x="9520" y="16098"/>
                    <a:pt x="9594" y="16660"/>
                    <a:pt x="9731" y="17192"/>
                  </a:cubicBezTo>
                  <a:lnTo>
                    <a:pt x="9032" y="17192"/>
                  </a:lnTo>
                  <a:lnTo>
                    <a:pt x="9032" y="15519"/>
                  </a:lnTo>
                  <a:cubicBezTo>
                    <a:pt x="9032" y="11867"/>
                    <a:pt x="11707" y="8895"/>
                    <a:pt x="14996" y="8895"/>
                  </a:cubicBezTo>
                  <a:cubicBezTo>
                    <a:pt x="18175" y="8895"/>
                    <a:pt x="20782" y="11676"/>
                    <a:pt x="20949" y="15162"/>
                  </a:cubicBezTo>
                  <a:lnTo>
                    <a:pt x="20461" y="15162"/>
                  </a:lnTo>
                  <a:close/>
                  <a:moveTo>
                    <a:pt x="14996" y="20886"/>
                  </a:moveTo>
                  <a:cubicBezTo>
                    <a:pt x="12330" y="20886"/>
                    <a:pt x="10163" y="18479"/>
                    <a:pt x="10163" y="15519"/>
                  </a:cubicBezTo>
                  <a:cubicBezTo>
                    <a:pt x="10163" y="12559"/>
                    <a:pt x="12330" y="10152"/>
                    <a:pt x="14996" y="10152"/>
                  </a:cubicBezTo>
                  <a:cubicBezTo>
                    <a:pt x="17661" y="10152"/>
                    <a:pt x="19828" y="12559"/>
                    <a:pt x="19828" y="15519"/>
                  </a:cubicBezTo>
                  <a:cubicBezTo>
                    <a:pt x="19828" y="18479"/>
                    <a:pt x="17661" y="20886"/>
                    <a:pt x="14996" y="20886"/>
                  </a:cubicBezTo>
                  <a:close/>
                  <a:moveTo>
                    <a:pt x="11804" y="9098"/>
                  </a:moveTo>
                  <a:lnTo>
                    <a:pt x="9429" y="9072"/>
                  </a:lnTo>
                  <a:lnTo>
                    <a:pt x="10439" y="4937"/>
                  </a:lnTo>
                  <a:lnTo>
                    <a:pt x="16631" y="4937"/>
                  </a:lnTo>
                  <a:lnTo>
                    <a:pt x="16631" y="8412"/>
                  </a:lnTo>
                  <a:cubicBezTo>
                    <a:pt x="16110" y="8263"/>
                    <a:pt x="15560" y="8184"/>
                    <a:pt x="14996" y="8184"/>
                  </a:cubicBezTo>
                  <a:cubicBezTo>
                    <a:pt x="13839" y="8184"/>
                    <a:pt x="12750" y="8516"/>
                    <a:pt x="11804" y="9098"/>
                  </a:cubicBezTo>
                  <a:close/>
                  <a:moveTo>
                    <a:pt x="7478" y="14257"/>
                  </a:moveTo>
                  <a:lnTo>
                    <a:pt x="7478" y="17192"/>
                  </a:lnTo>
                  <a:lnTo>
                    <a:pt x="7278" y="17192"/>
                  </a:lnTo>
                  <a:cubicBezTo>
                    <a:pt x="7116" y="15125"/>
                    <a:pt x="5549" y="13498"/>
                    <a:pt x="3648" y="13498"/>
                  </a:cubicBezTo>
                  <a:cubicBezTo>
                    <a:pt x="2402" y="13498"/>
                    <a:pt x="1301" y="14198"/>
                    <a:pt x="643" y="15257"/>
                  </a:cubicBezTo>
                  <a:lnTo>
                    <a:pt x="643" y="10849"/>
                  </a:lnTo>
                  <a:cubicBezTo>
                    <a:pt x="643" y="10160"/>
                    <a:pt x="1144" y="9601"/>
                    <a:pt x="1767" y="9601"/>
                  </a:cubicBezTo>
                  <a:lnTo>
                    <a:pt x="7478" y="9601"/>
                  </a:lnTo>
                  <a:lnTo>
                    <a:pt x="7478" y="12595"/>
                  </a:lnTo>
                  <a:cubicBezTo>
                    <a:pt x="7478" y="12792"/>
                    <a:pt x="7622" y="12949"/>
                    <a:pt x="7799" y="12949"/>
                  </a:cubicBezTo>
                  <a:cubicBezTo>
                    <a:pt x="7976" y="12949"/>
                    <a:pt x="8118" y="12792"/>
                    <a:pt x="8118" y="12595"/>
                  </a:cubicBezTo>
                  <a:lnTo>
                    <a:pt x="8118" y="9292"/>
                  </a:lnTo>
                  <a:lnTo>
                    <a:pt x="9510" y="3590"/>
                  </a:lnTo>
                  <a:lnTo>
                    <a:pt x="17846" y="3590"/>
                  </a:lnTo>
                  <a:lnTo>
                    <a:pt x="17846" y="8901"/>
                  </a:lnTo>
                  <a:cubicBezTo>
                    <a:pt x="17661" y="8802"/>
                    <a:pt x="17469" y="8713"/>
                    <a:pt x="17274" y="8634"/>
                  </a:cubicBezTo>
                  <a:lnTo>
                    <a:pt x="17274" y="4580"/>
                  </a:lnTo>
                  <a:cubicBezTo>
                    <a:pt x="17274" y="4383"/>
                    <a:pt x="17130" y="4226"/>
                    <a:pt x="16952" y="4226"/>
                  </a:cubicBezTo>
                  <a:lnTo>
                    <a:pt x="10194" y="4226"/>
                  </a:lnTo>
                  <a:cubicBezTo>
                    <a:pt x="10049" y="4226"/>
                    <a:pt x="9920" y="4332"/>
                    <a:pt x="9882" y="4487"/>
                  </a:cubicBezTo>
                  <a:lnTo>
                    <a:pt x="8703" y="9331"/>
                  </a:lnTo>
                  <a:cubicBezTo>
                    <a:pt x="8667" y="9472"/>
                    <a:pt x="8713" y="9626"/>
                    <a:pt x="8827" y="9716"/>
                  </a:cubicBezTo>
                  <a:cubicBezTo>
                    <a:pt x="8883" y="9758"/>
                    <a:pt x="8951" y="9781"/>
                    <a:pt x="9019" y="9781"/>
                  </a:cubicBezTo>
                  <a:lnTo>
                    <a:pt x="10865" y="9801"/>
                  </a:lnTo>
                  <a:cubicBezTo>
                    <a:pt x="9356" y="11147"/>
                    <a:pt x="8391" y="13211"/>
                    <a:pt x="8391" y="15519"/>
                  </a:cubicBezTo>
                  <a:lnTo>
                    <a:pt x="8391" y="17192"/>
                  </a:lnTo>
                  <a:lnTo>
                    <a:pt x="8118" y="17192"/>
                  </a:lnTo>
                  <a:lnTo>
                    <a:pt x="8118" y="14257"/>
                  </a:lnTo>
                  <a:cubicBezTo>
                    <a:pt x="8118" y="14060"/>
                    <a:pt x="7976" y="13900"/>
                    <a:pt x="7799" y="13900"/>
                  </a:cubicBezTo>
                  <a:cubicBezTo>
                    <a:pt x="7622" y="13900"/>
                    <a:pt x="7478" y="14060"/>
                    <a:pt x="7478" y="14257"/>
                  </a:cubicBezTo>
                  <a:close/>
                  <a:moveTo>
                    <a:pt x="3648" y="20886"/>
                  </a:moveTo>
                  <a:cubicBezTo>
                    <a:pt x="1990" y="20886"/>
                    <a:pt x="640" y="19390"/>
                    <a:pt x="640" y="17549"/>
                  </a:cubicBezTo>
                  <a:lnTo>
                    <a:pt x="643" y="17549"/>
                  </a:lnTo>
                  <a:lnTo>
                    <a:pt x="643" y="17543"/>
                  </a:lnTo>
                  <a:cubicBezTo>
                    <a:pt x="645" y="15704"/>
                    <a:pt x="1992" y="14212"/>
                    <a:pt x="3648" y="14212"/>
                  </a:cubicBezTo>
                  <a:cubicBezTo>
                    <a:pt x="5303" y="14212"/>
                    <a:pt x="6652" y="15710"/>
                    <a:pt x="6652" y="17549"/>
                  </a:cubicBezTo>
                  <a:cubicBezTo>
                    <a:pt x="6652" y="19390"/>
                    <a:pt x="5303" y="20886"/>
                    <a:pt x="3648" y="20886"/>
                  </a:cubicBezTo>
                  <a:close/>
                  <a:moveTo>
                    <a:pt x="3354" y="4889"/>
                  </a:moveTo>
                  <a:cubicBezTo>
                    <a:pt x="3354" y="4718"/>
                    <a:pt x="3478" y="4577"/>
                    <a:pt x="3632" y="4577"/>
                  </a:cubicBezTo>
                  <a:lnTo>
                    <a:pt x="4455" y="4577"/>
                  </a:lnTo>
                  <a:cubicBezTo>
                    <a:pt x="4610" y="4577"/>
                    <a:pt x="4734" y="4718"/>
                    <a:pt x="4734" y="4889"/>
                  </a:cubicBezTo>
                  <a:lnTo>
                    <a:pt x="4734" y="8890"/>
                  </a:lnTo>
                  <a:lnTo>
                    <a:pt x="3354" y="8890"/>
                  </a:lnTo>
                  <a:lnTo>
                    <a:pt x="3354" y="4889"/>
                  </a:lnTo>
                  <a:close/>
                  <a:moveTo>
                    <a:pt x="18486" y="9294"/>
                  </a:moveTo>
                  <a:lnTo>
                    <a:pt x="18486" y="1864"/>
                  </a:lnTo>
                  <a:cubicBezTo>
                    <a:pt x="18486" y="1667"/>
                    <a:pt x="18345" y="1507"/>
                    <a:pt x="18167" y="1507"/>
                  </a:cubicBezTo>
                  <a:lnTo>
                    <a:pt x="16980" y="1507"/>
                  </a:lnTo>
                  <a:cubicBezTo>
                    <a:pt x="16803" y="1507"/>
                    <a:pt x="16661" y="1667"/>
                    <a:pt x="16661" y="1864"/>
                  </a:cubicBezTo>
                  <a:cubicBezTo>
                    <a:pt x="16661" y="2061"/>
                    <a:pt x="16803" y="2218"/>
                    <a:pt x="16980" y="2218"/>
                  </a:cubicBezTo>
                  <a:lnTo>
                    <a:pt x="17846" y="2218"/>
                  </a:lnTo>
                  <a:lnTo>
                    <a:pt x="17846" y="2876"/>
                  </a:lnTo>
                  <a:lnTo>
                    <a:pt x="7561" y="2876"/>
                  </a:lnTo>
                  <a:lnTo>
                    <a:pt x="7561" y="2218"/>
                  </a:lnTo>
                  <a:lnTo>
                    <a:pt x="15484" y="2218"/>
                  </a:lnTo>
                  <a:cubicBezTo>
                    <a:pt x="15661" y="2218"/>
                    <a:pt x="15806" y="2061"/>
                    <a:pt x="15806" y="1864"/>
                  </a:cubicBezTo>
                  <a:cubicBezTo>
                    <a:pt x="15806" y="1667"/>
                    <a:pt x="15661" y="1507"/>
                    <a:pt x="15484" y="1507"/>
                  </a:cubicBezTo>
                  <a:lnTo>
                    <a:pt x="7240" y="1507"/>
                  </a:lnTo>
                  <a:cubicBezTo>
                    <a:pt x="7062" y="1507"/>
                    <a:pt x="6921" y="1667"/>
                    <a:pt x="6921" y="1864"/>
                  </a:cubicBezTo>
                  <a:lnTo>
                    <a:pt x="6921" y="3233"/>
                  </a:lnTo>
                  <a:cubicBezTo>
                    <a:pt x="6921" y="3430"/>
                    <a:pt x="7062" y="3590"/>
                    <a:pt x="7240" y="3590"/>
                  </a:cubicBezTo>
                  <a:lnTo>
                    <a:pt x="8845" y="3590"/>
                  </a:lnTo>
                  <a:lnTo>
                    <a:pt x="7554" y="8890"/>
                  </a:lnTo>
                  <a:lnTo>
                    <a:pt x="5377" y="8890"/>
                  </a:lnTo>
                  <a:lnTo>
                    <a:pt x="5377" y="4889"/>
                  </a:lnTo>
                  <a:cubicBezTo>
                    <a:pt x="5377" y="4324"/>
                    <a:pt x="4964" y="3866"/>
                    <a:pt x="4455" y="3866"/>
                  </a:cubicBezTo>
                  <a:lnTo>
                    <a:pt x="4326" y="3866"/>
                  </a:lnTo>
                  <a:lnTo>
                    <a:pt x="4326" y="1549"/>
                  </a:lnTo>
                  <a:cubicBezTo>
                    <a:pt x="4326" y="1088"/>
                    <a:pt x="4663" y="711"/>
                    <a:pt x="5078" y="711"/>
                  </a:cubicBezTo>
                  <a:lnTo>
                    <a:pt x="5404" y="711"/>
                  </a:lnTo>
                  <a:cubicBezTo>
                    <a:pt x="5582" y="711"/>
                    <a:pt x="5726" y="554"/>
                    <a:pt x="5726" y="357"/>
                  </a:cubicBezTo>
                  <a:cubicBezTo>
                    <a:pt x="5726" y="160"/>
                    <a:pt x="5582" y="0"/>
                    <a:pt x="5404" y="0"/>
                  </a:cubicBezTo>
                  <a:lnTo>
                    <a:pt x="5078" y="0"/>
                  </a:lnTo>
                  <a:cubicBezTo>
                    <a:pt x="4308" y="0"/>
                    <a:pt x="3686" y="694"/>
                    <a:pt x="3686" y="1549"/>
                  </a:cubicBezTo>
                  <a:lnTo>
                    <a:pt x="3686" y="3866"/>
                  </a:lnTo>
                  <a:lnTo>
                    <a:pt x="3632" y="3866"/>
                  </a:lnTo>
                  <a:cubicBezTo>
                    <a:pt x="3124" y="3866"/>
                    <a:pt x="2711" y="4324"/>
                    <a:pt x="2711" y="4889"/>
                  </a:cubicBezTo>
                  <a:lnTo>
                    <a:pt x="2711" y="8890"/>
                  </a:lnTo>
                  <a:lnTo>
                    <a:pt x="1764" y="8890"/>
                  </a:lnTo>
                  <a:cubicBezTo>
                    <a:pt x="790" y="8890"/>
                    <a:pt x="0" y="9767"/>
                    <a:pt x="0" y="10849"/>
                  </a:cubicBezTo>
                  <a:lnTo>
                    <a:pt x="0" y="17543"/>
                  </a:lnTo>
                  <a:cubicBezTo>
                    <a:pt x="0" y="17546"/>
                    <a:pt x="0" y="17546"/>
                    <a:pt x="0" y="17549"/>
                  </a:cubicBezTo>
                  <a:cubicBezTo>
                    <a:pt x="0" y="19784"/>
                    <a:pt x="1635" y="21600"/>
                    <a:pt x="3648" y="21600"/>
                  </a:cubicBezTo>
                  <a:cubicBezTo>
                    <a:pt x="5549" y="21600"/>
                    <a:pt x="7116" y="19972"/>
                    <a:pt x="7278" y="17906"/>
                  </a:cubicBezTo>
                  <a:lnTo>
                    <a:pt x="9961" y="17906"/>
                  </a:lnTo>
                  <a:cubicBezTo>
                    <a:pt x="10796" y="20076"/>
                    <a:pt x="12738" y="21600"/>
                    <a:pt x="14996" y="21600"/>
                  </a:cubicBezTo>
                  <a:cubicBezTo>
                    <a:pt x="17907" y="21600"/>
                    <a:pt x="20294" y="19064"/>
                    <a:pt x="20461" y="15876"/>
                  </a:cubicBezTo>
                  <a:lnTo>
                    <a:pt x="21281" y="15876"/>
                  </a:lnTo>
                  <a:cubicBezTo>
                    <a:pt x="21458" y="15876"/>
                    <a:pt x="21600" y="15716"/>
                    <a:pt x="21600" y="15519"/>
                  </a:cubicBezTo>
                  <a:cubicBezTo>
                    <a:pt x="21600" y="12896"/>
                    <a:pt x="20355" y="10593"/>
                    <a:pt x="18486" y="9294"/>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69" name="Google Shape;469;p108"/>
            <p:cNvSpPr/>
            <p:nvPr/>
          </p:nvSpPr>
          <p:spPr>
            <a:xfrm>
              <a:off x="27718" y="217427"/>
              <a:ext cx="61934" cy="60640"/>
            </a:xfrm>
            <a:custGeom>
              <a:avLst/>
              <a:gdLst/>
              <a:ahLst/>
              <a:cxnLst/>
              <a:rect l="l" t="t" r="r" b="b"/>
              <a:pathLst>
                <a:path w="21600" h="21600" extrusionOk="0">
                  <a:moveTo>
                    <a:pt x="10800" y="18019"/>
                  </a:moveTo>
                  <a:cubicBezTo>
                    <a:pt x="6823" y="18019"/>
                    <a:pt x="3581" y="14777"/>
                    <a:pt x="3581" y="10800"/>
                  </a:cubicBezTo>
                  <a:cubicBezTo>
                    <a:pt x="3581" y="6823"/>
                    <a:pt x="6823" y="3595"/>
                    <a:pt x="10800" y="3595"/>
                  </a:cubicBezTo>
                  <a:cubicBezTo>
                    <a:pt x="14777" y="3595"/>
                    <a:pt x="18005" y="6823"/>
                    <a:pt x="18005" y="10800"/>
                  </a:cubicBezTo>
                  <a:cubicBezTo>
                    <a:pt x="18005" y="14777"/>
                    <a:pt x="14777" y="18019"/>
                    <a:pt x="10800" y="18019"/>
                  </a:cubicBezTo>
                  <a:close/>
                  <a:moveTo>
                    <a:pt x="10800" y="0"/>
                  </a:moveTo>
                  <a:cubicBezTo>
                    <a:pt x="4841" y="0"/>
                    <a:pt x="0" y="4841"/>
                    <a:pt x="0" y="10800"/>
                  </a:cubicBezTo>
                  <a:cubicBezTo>
                    <a:pt x="0" y="16759"/>
                    <a:pt x="4841" y="21600"/>
                    <a:pt x="10800" y="21600"/>
                  </a:cubicBezTo>
                  <a:cubicBezTo>
                    <a:pt x="16745" y="21600"/>
                    <a:pt x="21600" y="16759"/>
                    <a:pt x="21600" y="10800"/>
                  </a:cubicBezTo>
                  <a:cubicBezTo>
                    <a:pt x="21600" y="4841"/>
                    <a:pt x="16745" y="0"/>
                    <a:pt x="10800"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70" name="Google Shape;470;p108"/>
            <p:cNvSpPr/>
            <p:nvPr/>
          </p:nvSpPr>
          <p:spPr>
            <a:xfrm>
              <a:off x="18622" y="145529"/>
              <a:ext cx="28154" cy="45047"/>
            </a:xfrm>
            <a:custGeom>
              <a:avLst/>
              <a:gdLst/>
              <a:ahLst/>
              <a:cxnLst/>
              <a:rect l="l" t="t" r="r" b="b"/>
              <a:pathLst>
                <a:path w="21600" h="21600" extrusionOk="0">
                  <a:moveTo>
                    <a:pt x="7886" y="16243"/>
                  </a:moveTo>
                  <a:lnTo>
                    <a:pt x="7886" y="5338"/>
                  </a:lnTo>
                  <a:cubicBezTo>
                    <a:pt x="11314" y="6272"/>
                    <a:pt x="13714" y="8369"/>
                    <a:pt x="13714" y="10790"/>
                  </a:cubicBezTo>
                  <a:cubicBezTo>
                    <a:pt x="13714" y="13231"/>
                    <a:pt x="11314" y="15328"/>
                    <a:pt x="7886" y="16243"/>
                  </a:cubicBezTo>
                  <a:close/>
                  <a:moveTo>
                    <a:pt x="3958" y="0"/>
                  </a:moveTo>
                  <a:cubicBezTo>
                    <a:pt x="1777" y="0"/>
                    <a:pt x="0" y="1087"/>
                    <a:pt x="0" y="2421"/>
                  </a:cubicBezTo>
                  <a:lnTo>
                    <a:pt x="0" y="19179"/>
                  </a:lnTo>
                  <a:cubicBezTo>
                    <a:pt x="0" y="20513"/>
                    <a:pt x="1777" y="21600"/>
                    <a:pt x="3958" y="21600"/>
                  </a:cubicBezTo>
                  <a:cubicBezTo>
                    <a:pt x="13683" y="21600"/>
                    <a:pt x="21600" y="16758"/>
                    <a:pt x="21600" y="10790"/>
                  </a:cubicBezTo>
                  <a:cubicBezTo>
                    <a:pt x="21600" y="4842"/>
                    <a:pt x="13683" y="0"/>
                    <a:pt x="3958" y="0"/>
                  </a:cubicBezTo>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71" name="Google Shape;471;p108"/>
            <p:cNvSpPr/>
            <p:nvPr/>
          </p:nvSpPr>
          <p:spPr>
            <a:xfrm>
              <a:off x="70594" y="140912"/>
              <a:ext cx="33784" cy="12701"/>
            </a:xfrm>
            <a:custGeom>
              <a:avLst/>
              <a:gdLst/>
              <a:ahLst/>
              <a:cxnLst/>
              <a:rect l="l" t="t" r="r" b="b"/>
              <a:pathLst>
                <a:path w="21600" h="21600" extrusionOk="0">
                  <a:moveTo>
                    <a:pt x="18291" y="0"/>
                  </a:moveTo>
                  <a:lnTo>
                    <a:pt x="3283" y="0"/>
                  </a:lnTo>
                  <a:cubicBezTo>
                    <a:pt x="1459" y="0"/>
                    <a:pt x="0" y="4866"/>
                    <a:pt x="0" y="10843"/>
                  </a:cubicBezTo>
                  <a:cubicBezTo>
                    <a:pt x="0" y="16819"/>
                    <a:pt x="1459" y="21600"/>
                    <a:pt x="3283" y="21600"/>
                  </a:cubicBezTo>
                  <a:lnTo>
                    <a:pt x="18291" y="21600"/>
                  </a:lnTo>
                  <a:cubicBezTo>
                    <a:pt x="20115" y="21600"/>
                    <a:pt x="21600" y="16819"/>
                    <a:pt x="21600" y="10843"/>
                  </a:cubicBezTo>
                  <a:cubicBezTo>
                    <a:pt x="21600" y="4866"/>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72" name="Google Shape;472;p108"/>
            <p:cNvSpPr/>
            <p:nvPr/>
          </p:nvSpPr>
          <p:spPr>
            <a:xfrm>
              <a:off x="70594" y="156721"/>
              <a:ext cx="33784" cy="12701"/>
            </a:xfrm>
            <a:custGeom>
              <a:avLst/>
              <a:gdLst/>
              <a:ahLst/>
              <a:cxnLst/>
              <a:rect l="l" t="t" r="r" b="b"/>
              <a:pathLst>
                <a:path w="21600" h="21600" extrusionOk="0">
                  <a:moveTo>
                    <a:pt x="18291" y="0"/>
                  </a:moveTo>
                  <a:lnTo>
                    <a:pt x="3283" y="0"/>
                  </a:lnTo>
                  <a:cubicBezTo>
                    <a:pt x="1459" y="0"/>
                    <a:pt x="0" y="4781"/>
                    <a:pt x="0" y="10757"/>
                  </a:cubicBezTo>
                  <a:cubicBezTo>
                    <a:pt x="0" y="16734"/>
                    <a:pt x="1459" y="21600"/>
                    <a:pt x="3283" y="21600"/>
                  </a:cubicBezTo>
                  <a:lnTo>
                    <a:pt x="18291" y="21600"/>
                  </a:lnTo>
                  <a:cubicBezTo>
                    <a:pt x="20115" y="21600"/>
                    <a:pt x="21600" y="16734"/>
                    <a:pt x="21600" y="10757"/>
                  </a:cubicBezTo>
                  <a:cubicBezTo>
                    <a:pt x="21600" y="4781"/>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sp>
          <p:nvSpPr>
            <p:cNvPr id="473" name="Google Shape;473;p108"/>
            <p:cNvSpPr/>
            <p:nvPr/>
          </p:nvSpPr>
          <p:spPr>
            <a:xfrm>
              <a:off x="70594" y="172747"/>
              <a:ext cx="33784" cy="12701"/>
            </a:xfrm>
            <a:custGeom>
              <a:avLst/>
              <a:gdLst/>
              <a:ahLst/>
              <a:cxnLst/>
              <a:rect l="l" t="t" r="r" b="b"/>
              <a:pathLst>
                <a:path w="21600" h="21600" extrusionOk="0">
                  <a:moveTo>
                    <a:pt x="18291" y="0"/>
                  </a:moveTo>
                  <a:lnTo>
                    <a:pt x="3283" y="0"/>
                  </a:lnTo>
                  <a:cubicBezTo>
                    <a:pt x="1459" y="0"/>
                    <a:pt x="0" y="4847"/>
                    <a:pt x="0" y="10800"/>
                  </a:cubicBezTo>
                  <a:cubicBezTo>
                    <a:pt x="0" y="16753"/>
                    <a:pt x="1459" y="21600"/>
                    <a:pt x="3283" y="21600"/>
                  </a:cubicBezTo>
                  <a:lnTo>
                    <a:pt x="18291" y="21600"/>
                  </a:lnTo>
                  <a:cubicBezTo>
                    <a:pt x="20115" y="21600"/>
                    <a:pt x="21600" y="16753"/>
                    <a:pt x="21600" y="10800"/>
                  </a:cubicBezTo>
                  <a:cubicBezTo>
                    <a:pt x="21600" y="4847"/>
                    <a:pt x="20115" y="0"/>
                    <a:pt x="18291" y="0"/>
                  </a:cubicBezTo>
                  <a:close/>
                </a:path>
              </a:pathLst>
            </a:custGeom>
            <a:solidFill>
              <a:srgbClr val="9AB52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301"/>
                <a:buFont typeface="Arial"/>
                <a:buNone/>
              </a:pPr>
              <a:endParaRPr sz="1301" b="0" i="0" u="none" strike="noStrike" cap="none">
                <a:solidFill>
                  <a:srgbClr val="000000"/>
                </a:solidFill>
                <a:latin typeface="Calibri"/>
                <a:ea typeface="Calibri"/>
                <a:cs typeface="Calibri"/>
                <a:sym typeface="Calibri"/>
              </a:endParaRPr>
            </a:p>
          </p:txBody>
        </p:sp>
      </p:grpSp>
      <p:sp>
        <p:nvSpPr>
          <p:cNvPr id="474" name="Google Shape;474;p108"/>
          <p:cNvSpPr txBox="1">
            <a:spLocks noGrp="1"/>
          </p:cNvSpPr>
          <p:nvPr>
            <p:ph type="sldNum" idx="12"/>
          </p:nvPr>
        </p:nvSpPr>
        <p:spPr>
          <a:xfrm>
            <a:off x="8228336" y="4788708"/>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En blanco">
  <p:cSld name="2_En blanco">
    <p:bg>
      <p:bgPr>
        <a:blipFill>
          <a:blip r:embed="rId2">
            <a:alphaModFix/>
          </a:blip>
          <a:stretch>
            <a:fillRect/>
          </a:stretch>
        </a:blipFill>
        <a:effectLst/>
      </p:bgPr>
    </p:bg>
    <p:spTree>
      <p:nvGrpSpPr>
        <p:cNvPr id="1" name="Shape 475"/>
        <p:cNvGrpSpPr/>
        <p:nvPr/>
      </p:nvGrpSpPr>
      <p:grpSpPr>
        <a:xfrm>
          <a:off x="0" y="0"/>
          <a:ext cx="0" cy="0"/>
          <a:chOff x="0" y="0"/>
          <a:chExt cx="0" cy="0"/>
        </a:xfrm>
      </p:grpSpPr>
      <p:sp>
        <p:nvSpPr>
          <p:cNvPr id="476" name="Google Shape;476;p109"/>
          <p:cNvSpPr txBox="1">
            <a:spLocks noGrp="1"/>
          </p:cNvSpPr>
          <p:nvPr>
            <p:ph type="sldNum" idx="12"/>
          </p:nvPr>
        </p:nvSpPr>
        <p:spPr>
          <a:xfrm>
            <a:off x="6264504" y="4651785"/>
            <a:ext cx="294308" cy="23095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1"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heme" Target="../theme/theme1.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629190" y="273844"/>
            <a:ext cx="7893453" cy="99417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3"/>
              <a:buFont typeface="Calibri"/>
              <a:buNone/>
              <a:defRPr sz="3303" b="0" i="0" u="none" strike="noStrike" cap="none">
                <a:solidFill>
                  <a:srgbClr val="000000"/>
                </a:solidFill>
                <a:latin typeface="Calibri"/>
                <a:ea typeface="Calibri"/>
                <a:cs typeface="Calibri"/>
                <a:sym typeface="Calibri"/>
              </a:defRPr>
            </a:lvl9pPr>
          </a:lstStyle>
          <a:p>
            <a:endParaRPr/>
          </a:p>
        </p:txBody>
      </p:sp>
      <p:sp>
        <p:nvSpPr>
          <p:cNvPr id="7" name="Google Shape;7;p8"/>
          <p:cNvSpPr txBox="1">
            <a:spLocks noGrp="1"/>
          </p:cNvSpPr>
          <p:nvPr>
            <p:ph type="body" idx="1"/>
          </p:nvPr>
        </p:nvSpPr>
        <p:spPr>
          <a:xfrm>
            <a:off x="629190" y="1369217"/>
            <a:ext cx="7893453" cy="3263506"/>
          </a:xfrm>
          <a:prstGeom prst="rect">
            <a:avLst/>
          </a:prstGeom>
          <a:noFill/>
          <a:ln>
            <a:noFill/>
          </a:ln>
        </p:spPr>
        <p:txBody>
          <a:bodyPr spcFirstLastPara="1" wrap="square" lIns="45700" tIns="45700" rIns="45700" bIns="45700" anchor="t" anchorCtr="0">
            <a:normAutofit/>
          </a:bodyPr>
          <a:lstStyle>
            <a:lvl1pPr marL="457200" marR="0" lvl="0"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1pPr>
            <a:lvl2pPr marL="914400" marR="0" lvl="1"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2pPr>
            <a:lvl3pPr marL="1371600" marR="0" lvl="2"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3pPr>
            <a:lvl4pPr marL="1828800" marR="0" lvl="3"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4pPr>
            <a:lvl5pPr marL="2286000" marR="0" lvl="4" indent="-362076"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5pPr>
            <a:lvl6pPr marL="2743200" marR="0" lvl="5" indent="-362076"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6pPr>
            <a:lvl7pPr marL="3200400" marR="0" lvl="6" indent="-362076"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7pPr>
            <a:lvl8pPr marL="3657600" marR="0" lvl="7"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8pPr>
            <a:lvl9pPr marL="4114800" marR="0" lvl="8" indent="-362077" algn="l" rtl="0">
              <a:lnSpc>
                <a:spcPct val="90000"/>
              </a:lnSpc>
              <a:spcBef>
                <a:spcPts val="701"/>
              </a:spcBef>
              <a:spcAft>
                <a:spcPts val="0"/>
              </a:spcAft>
              <a:buClr>
                <a:srgbClr val="000000"/>
              </a:buClr>
              <a:buSzPts val="2102"/>
              <a:buFont typeface="Arial"/>
              <a:buChar char="•"/>
              <a:defRPr sz="2102" b="0" i="0" u="none" strike="noStrike" cap="none">
                <a:solidFill>
                  <a:srgbClr val="000000"/>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229935" y="4788706"/>
            <a:ext cx="292707" cy="23096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1"/>
              <a:buFont typeface="Calibri"/>
              <a:buNone/>
              <a:defRPr sz="90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8"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7" r:id="rId77"/>
    <p:sldLayoutId id="2147483728" r:id="rId78"/>
    <p:sldLayoutId id="2147483729" r:id="rId79"/>
    <p:sldLayoutId id="2147483730" r:id="rId80"/>
    <p:sldLayoutId id="2147483731" r:id="rId81"/>
    <p:sldLayoutId id="2147483732" r:id="rId82"/>
    <p:sldLayoutId id="2147483733" r:id="rId83"/>
    <p:sldLayoutId id="2147483734" r:id="rId84"/>
    <p:sldLayoutId id="2147483735" r:id="rId85"/>
    <p:sldLayoutId id="2147483736" r:id="rId86"/>
    <p:sldLayoutId id="2147483737" r:id="rId87"/>
    <p:sldLayoutId id="2147483738" r:id="rId88"/>
    <p:sldLayoutId id="2147483739" r:id="rId89"/>
    <p:sldLayoutId id="2147483740" r:id="rId90"/>
    <p:sldLayoutId id="2147483741" r:id="rId91"/>
    <p:sldLayoutId id="2147483742" r:id="rId92"/>
    <p:sldLayoutId id="2147483743" r:id="rId93"/>
    <p:sldLayoutId id="2147483744" r:id="rId94"/>
    <p:sldLayoutId id="2147483745" r:id="rId95"/>
    <p:sldLayoutId id="2147483746" r:id="rId96"/>
    <p:sldLayoutId id="2147483747" r:id="rId97"/>
    <p:sldLayoutId id="2147483748" r:id="rId98"/>
    <p:sldLayoutId id="2147483749" r:id="rId99"/>
    <p:sldLayoutId id="2147483750" r:id="rId100"/>
    <p:sldLayoutId id="2147483751" r:id="rId101"/>
    <p:sldLayoutId id="2147483752" r:id="rId102"/>
    <p:sldLayoutId id="2147483753" r:id="rId103"/>
    <p:sldLayoutId id="2147483754" r:id="rId104"/>
    <p:sldLayoutId id="2147483755" r:id="rId105"/>
    <p:sldLayoutId id="2147483756" r:id="rId106"/>
    <p:sldLayoutId id="2147483757" r:id="rId107"/>
    <p:sldLayoutId id="2147483758" r:id="rId108"/>
    <p:sldLayoutId id="2147483759" r:id="rId109"/>
    <p:sldLayoutId id="2147483760" r:id="rId110"/>
    <p:sldLayoutId id="2147483761" r:id="rId111"/>
    <p:sldLayoutId id="2147483762" r:id="rId112"/>
    <p:sldLayoutId id="2147483763" r:id="rId113"/>
    <p:sldLayoutId id="2147483764" r:id="rId114"/>
    <p:sldLayoutId id="2147483765" r:id="rId115"/>
    <p:sldLayoutId id="2147483766" r:id="rId1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6"/>
          <p:cNvPicPr preferRelativeResize="0"/>
          <p:nvPr/>
        </p:nvPicPr>
        <p:blipFill rotWithShape="1">
          <a:blip r:embed="rId3">
            <a:alphaModFix/>
          </a:blip>
          <a:srcRect/>
          <a:stretch/>
        </p:blipFill>
        <p:spPr>
          <a:xfrm>
            <a:off x="-67468" y="-40334"/>
            <a:ext cx="9287409" cy="5224168"/>
          </a:xfrm>
          <a:prstGeom prst="rect">
            <a:avLst/>
          </a:prstGeom>
          <a:noFill/>
          <a:ln>
            <a:noFill/>
          </a:ln>
        </p:spPr>
      </p:pic>
      <p:pic>
        <p:nvPicPr>
          <p:cNvPr id="1172" name="Google Shape;1172;p6" descr="Logotipo&#10;&#10;Descripción generada automáticamente"/>
          <p:cNvPicPr preferRelativeResize="0"/>
          <p:nvPr/>
        </p:nvPicPr>
        <p:blipFill rotWithShape="1">
          <a:blip r:embed="rId4">
            <a:alphaModFix/>
          </a:blip>
          <a:srcRect/>
          <a:stretch/>
        </p:blipFill>
        <p:spPr>
          <a:xfrm>
            <a:off x="6244684" y="910553"/>
            <a:ext cx="2724276" cy="33223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6720262" y="0"/>
            <a:ext cx="2438081" cy="51435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5030117"/>
            <a:ext cx="9144000" cy="113383"/>
          </a:xfrm>
          <a:prstGeom prst="rect">
            <a:avLst/>
          </a:prstGeom>
          <a:noFill/>
          <a:ln>
            <a:noFill/>
          </a:ln>
        </p:spPr>
      </p:pic>
      <p:sp>
        <p:nvSpPr>
          <p:cNvPr id="1246" name="Google Shape;1246;p132"/>
          <p:cNvSpPr txBox="1"/>
          <p:nvPr/>
        </p:nvSpPr>
        <p:spPr>
          <a:xfrm>
            <a:off x="4068497" y="4983994"/>
            <a:ext cx="100700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700" b="1" i="0" u="none" strike="noStrike" cap="none">
                <a:solidFill>
                  <a:schemeClr val="lt1"/>
                </a:solidFill>
                <a:latin typeface="Verdana"/>
                <a:ea typeface="Verdana"/>
                <a:cs typeface="Verdana"/>
                <a:sym typeface="Verdana"/>
              </a:rPr>
              <a:t>www.adr.gov.co</a:t>
            </a:r>
            <a:endParaRPr/>
          </a:p>
        </p:txBody>
      </p:sp>
      <p:sp>
        <p:nvSpPr>
          <p:cNvPr id="8" name="CuadroTexto 7">
            <a:extLst>
              <a:ext uri="{FF2B5EF4-FFF2-40B4-BE49-F238E27FC236}">
                <a16:creationId xmlns:a16="http://schemas.microsoft.com/office/drawing/2014/main" xmlns="" id="{EDBE87C0-7FAF-C8F2-D074-BF63CD29BA32}"/>
              </a:ext>
            </a:extLst>
          </p:cNvPr>
          <p:cNvSpPr txBox="1"/>
          <p:nvPr/>
        </p:nvSpPr>
        <p:spPr>
          <a:xfrm>
            <a:off x="1659134" y="437740"/>
            <a:ext cx="4818726" cy="523220"/>
          </a:xfrm>
          <a:prstGeom prst="rect">
            <a:avLst/>
          </a:prstGeom>
          <a:noFill/>
        </p:spPr>
        <p:txBody>
          <a:bodyPr wrap="square" rtlCol="0">
            <a:spAutoFit/>
          </a:bodyPr>
          <a:lstStyle/>
          <a:p>
            <a:endParaRPr lang="es-CO" dirty="0"/>
          </a:p>
          <a:p>
            <a:endParaRPr lang="es-CO" dirty="0"/>
          </a:p>
        </p:txBody>
      </p:sp>
      <p:graphicFrame>
        <p:nvGraphicFramePr>
          <p:cNvPr id="3" name="Tabla 2">
            <a:extLst>
              <a:ext uri="{FF2B5EF4-FFF2-40B4-BE49-F238E27FC236}">
                <a16:creationId xmlns:a16="http://schemas.microsoft.com/office/drawing/2014/main" xmlns="" id="{440D76DE-B53E-3E0B-8646-2CAED3A8E891}"/>
              </a:ext>
            </a:extLst>
          </p:cNvPr>
          <p:cNvGraphicFramePr>
            <a:graphicFrameLocks noGrp="1"/>
          </p:cNvGraphicFramePr>
          <p:nvPr>
            <p:extLst>
              <p:ext uri="{D42A27DB-BD31-4B8C-83A1-F6EECF244321}">
                <p14:modId xmlns:p14="http://schemas.microsoft.com/office/powerpoint/2010/main" val="2187944805"/>
              </p:ext>
            </p:extLst>
          </p:nvPr>
        </p:nvGraphicFramePr>
        <p:xfrm>
          <a:off x="341155" y="960960"/>
          <a:ext cx="8461690" cy="3845490"/>
        </p:xfrm>
        <a:graphic>
          <a:graphicData uri="http://schemas.openxmlformats.org/drawingml/2006/table">
            <a:tbl>
              <a:tblPr>
                <a:tableStyleId>{5D5AF791-4EC8-48BD-8603-12FDA05F1BF8}</a:tableStyleId>
              </a:tblPr>
              <a:tblGrid>
                <a:gridCol w="661857">
                  <a:extLst>
                    <a:ext uri="{9D8B030D-6E8A-4147-A177-3AD203B41FA5}">
                      <a16:colId xmlns:a16="http://schemas.microsoft.com/office/drawing/2014/main" xmlns="" val="3227413987"/>
                    </a:ext>
                  </a:extLst>
                </a:gridCol>
                <a:gridCol w="896112">
                  <a:extLst>
                    <a:ext uri="{9D8B030D-6E8A-4147-A177-3AD203B41FA5}">
                      <a16:colId xmlns:a16="http://schemas.microsoft.com/office/drawing/2014/main" xmlns="" val="1578619273"/>
                    </a:ext>
                  </a:extLst>
                </a:gridCol>
                <a:gridCol w="1145828">
                  <a:extLst>
                    <a:ext uri="{9D8B030D-6E8A-4147-A177-3AD203B41FA5}">
                      <a16:colId xmlns:a16="http://schemas.microsoft.com/office/drawing/2014/main" xmlns="" val="422929879"/>
                    </a:ext>
                  </a:extLst>
                </a:gridCol>
                <a:gridCol w="1005840">
                  <a:extLst>
                    <a:ext uri="{9D8B030D-6E8A-4147-A177-3AD203B41FA5}">
                      <a16:colId xmlns:a16="http://schemas.microsoft.com/office/drawing/2014/main" xmlns="" val="1364239204"/>
                    </a:ext>
                  </a:extLst>
                </a:gridCol>
                <a:gridCol w="722376">
                  <a:extLst>
                    <a:ext uri="{9D8B030D-6E8A-4147-A177-3AD203B41FA5}">
                      <a16:colId xmlns:a16="http://schemas.microsoft.com/office/drawing/2014/main" xmlns="" val="2996862468"/>
                    </a:ext>
                  </a:extLst>
                </a:gridCol>
                <a:gridCol w="1311175">
                  <a:extLst>
                    <a:ext uri="{9D8B030D-6E8A-4147-A177-3AD203B41FA5}">
                      <a16:colId xmlns:a16="http://schemas.microsoft.com/office/drawing/2014/main" xmlns="" val="3579836674"/>
                    </a:ext>
                  </a:extLst>
                </a:gridCol>
                <a:gridCol w="635428">
                  <a:extLst>
                    <a:ext uri="{9D8B030D-6E8A-4147-A177-3AD203B41FA5}">
                      <a16:colId xmlns:a16="http://schemas.microsoft.com/office/drawing/2014/main" xmlns="" val="3436265771"/>
                    </a:ext>
                  </a:extLst>
                </a:gridCol>
                <a:gridCol w="707170">
                  <a:extLst>
                    <a:ext uri="{9D8B030D-6E8A-4147-A177-3AD203B41FA5}">
                      <a16:colId xmlns:a16="http://schemas.microsoft.com/office/drawing/2014/main" xmlns="" val="4060280078"/>
                    </a:ext>
                  </a:extLst>
                </a:gridCol>
                <a:gridCol w="703325">
                  <a:extLst>
                    <a:ext uri="{9D8B030D-6E8A-4147-A177-3AD203B41FA5}">
                      <a16:colId xmlns:a16="http://schemas.microsoft.com/office/drawing/2014/main" xmlns="" val="327240423"/>
                    </a:ext>
                  </a:extLst>
                </a:gridCol>
                <a:gridCol w="672579">
                  <a:extLst>
                    <a:ext uri="{9D8B030D-6E8A-4147-A177-3AD203B41FA5}">
                      <a16:colId xmlns:a16="http://schemas.microsoft.com/office/drawing/2014/main" xmlns="" val="3002353075"/>
                    </a:ext>
                  </a:extLst>
                </a:gridCol>
              </a:tblGrid>
              <a:tr h="296779">
                <a:tc>
                  <a:txBody>
                    <a:bodyPr/>
                    <a:lstStyle/>
                    <a:p>
                      <a:pPr algn="ctr" fontAlgn="ctr"/>
                      <a:r>
                        <a:rPr lang="es-CO" sz="700" b="1" u="none" strike="noStrike" dirty="0">
                          <a:effectLst/>
                        </a:rPr>
                        <a:t>CRITERIO</a:t>
                      </a: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CAUSA EKOGUI</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JUSTIFICACIÓN</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SUBCAUSA</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MEDIDA</a:t>
                      </a:r>
                      <a:br>
                        <a:rPr lang="es-CO" sz="700" b="1" u="none" strike="noStrike" dirty="0">
                          <a:effectLst/>
                        </a:rPr>
                      </a:br>
                      <a:r>
                        <a:rPr lang="es-CO" sz="700" b="1" u="none" strike="noStrike" dirty="0">
                          <a:effectLst/>
                        </a:rPr>
                        <a:t>¿QUÉ?</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EJECUCIÓN DE LA MEDIDA</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MECANISMO</a:t>
                      </a:r>
                      <a:br>
                        <a:rPr lang="es-CO" sz="700" b="1" u="none" strike="noStrike" dirty="0">
                          <a:effectLst/>
                        </a:rPr>
                      </a:br>
                      <a:r>
                        <a:rPr lang="es-CO" sz="700" b="1" u="none" strike="noStrike" dirty="0">
                          <a:effectLst/>
                        </a:rPr>
                        <a:t>¿CÓMO?</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EJECUCIÓN DEL MECANISMO</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ÁREA RESPONSABLE</a:t>
                      </a:r>
                      <a:br>
                        <a:rPr lang="es-CO" sz="700" b="1" u="none" strike="noStrike" dirty="0">
                          <a:effectLst/>
                        </a:rPr>
                      </a:br>
                      <a:r>
                        <a:rPr lang="es-CO" sz="700" b="1" u="none" strike="noStrike" dirty="0">
                          <a:effectLst/>
                        </a:rPr>
                        <a:t>¿QUIÉN?</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tc>
                  <a:txBody>
                    <a:bodyPr/>
                    <a:lstStyle/>
                    <a:p>
                      <a:pPr algn="ctr" fontAlgn="ctr"/>
                      <a:r>
                        <a:rPr lang="es-CO" sz="700" b="1" u="none" strike="noStrike" dirty="0">
                          <a:effectLst/>
                        </a:rPr>
                        <a:t>DIVULGACIÓN</a:t>
                      </a:r>
                      <a:endParaRPr lang="es-CO" sz="700" b="1" i="0" u="none" strike="noStrike" dirty="0">
                        <a:solidFill>
                          <a:srgbClr val="FFFFFF"/>
                        </a:solidFill>
                        <a:effectLst/>
                        <a:latin typeface="Verdana" panose="020B0604030504040204" pitchFamily="34" charset="0"/>
                      </a:endParaRPr>
                    </a:p>
                  </a:txBody>
                  <a:tcPr marL="3066" marR="3066" marT="3066" marB="0" anchor="ctr">
                    <a:solidFill>
                      <a:schemeClr val="accent6">
                        <a:lumMod val="60000"/>
                        <a:lumOff val="40000"/>
                        <a:alpha val="0"/>
                      </a:schemeClr>
                    </a:solidFill>
                  </a:tcPr>
                </a:tc>
                <a:extLst>
                  <a:ext uri="{0D108BD9-81ED-4DB2-BD59-A6C34878D82A}">
                    <a16:rowId xmlns:a16="http://schemas.microsoft.com/office/drawing/2014/main" xmlns="" val="2534376511"/>
                  </a:ext>
                </a:extLst>
              </a:tr>
              <a:tr h="1374187">
                <a:tc>
                  <a:txBody>
                    <a:bodyPr/>
                    <a:lstStyle/>
                    <a:p>
                      <a:pPr algn="ctr" fontAlgn="ctr"/>
                      <a:r>
                        <a:rPr lang="es-CO" sz="700" u="none" strike="noStrike" dirty="0">
                          <a:effectLst/>
                        </a:rPr>
                        <a:t>Otros Factores Relevantes</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CONFIGURACION DEL CONTRATO REALIDAD</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La Entidad no tiene litigiosidad por esta causa; sin embargo, en atención al alto número de contratos de prestación de servicios, y atendiendo las nuevas directrices fijadas por el Consejo de Estado, es procedente identificar los riesgos a fin de evitar el daño antijurídico al interior de la Agencia de Desarrollo Rural -ADR.</a:t>
                      </a:r>
                      <a:endParaRPr lang="es-CO" sz="700" b="0" i="0" u="none" strike="noStrike" dirty="0">
                        <a:solidFill>
                          <a:srgbClr val="000000"/>
                        </a:solidFill>
                        <a:effectLst/>
                        <a:latin typeface="Work Sans" pitchFamily="2" charset="77"/>
                      </a:endParaRPr>
                    </a:p>
                  </a:txBody>
                  <a:tcPr marL="18398" marR="3066" marT="3066" marB="0" anchor="ctr"/>
                </a:tc>
                <a:tc>
                  <a:txBody>
                    <a:bodyPr/>
                    <a:lstStyle/>
                    <a:p>
                      <a:pPr algn="ctr" fontAlgn="ctr"/>
                      <a:r>
                        <a:rPr lang="es-CO" sz="700" u="none" strike="noStrike" dirty="0">
                          <a:effectLst/>
                        </a:rPr>
                        <a:t>Inaplicación  por parte de la Entidad del precedente jurisprudencial del Consejo de Estado y el desconocimiento de las normas que reglan esta materia frente al contrato realidad. </a:t>
                      </a:r>
                      <a:endParaRPr lang="es-CO" sz="700" b="0" i="0" u="none" strike="noStrike" dirty="0">
                        <a:solidFill>
                          <a:srgbClr val="000000"/>
                        </a:solidFill>
                        <a:effectLst/>
                        <a:latin typeface="Work Sans" pitchFamily="2" charset="77"/>
                      </a:endParaRPr>
                    </a:p>
                  </a:txBody>
                  <a:tcPr marL="18398" marR="3066" marT="3066" marB="0" anchor="ctr"/>
                </a:tc>
                <a:tc>
                  <a:txBody>
                    <a:bodyPr/>
                    <a:lstStyle/>
                    <a:p>
                      <a:pPr algn="ctr" fontAlgn="ctr"/>
                      <a:r>
                        <a:rPr lang="es-CO" sz="700" u="none" strike="noStrike" dirty="0">
                          <a:effectLst/>
                        </a:rPr>
                        <a:t>Fijar Lineamientos</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Desde la Oficina Jurídica solicitará a través de memorando a la Vicepresidencia de Gestión Contractual y a Secretaria General, fijar lineamientos de prevención de configuración de contrato realidad, en el marco de los contratos de prestación de servicios; el seguimiento será semestral por cada año.</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Acto administrativo</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a:effectLst/>
                        </a:rPr>
                        <a:t>Expedición  de Acto Administrativo el cual contendrá los lineamientos que prevengan el daño antijurídico en materia de contrato realidad  </a:t>
                      </a:r>
                      <a:endParaRPr lang="es-CO" sz="700" b="0" i="0" u="none" strike="noStrike">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Vicepresidencia de Gestión Contractual / Secretaria General - Talento Humano</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Circular – Memorando</a:t>
                      </a:r>
                      <a:endParaRPr lang="es-CO" sz="700" b="0" i="0" u="none" strike="noStrike" dirty="0">
                        <a:solidFill>
                          <a:srgbClr val="000000"/>
                        </a:solidFill>
                        <a:effectLst/>
                        <a:latin typeface="Verdana" panose="020B0604030504040204" pitchFamily="34" charset="0"/>
                      </a:endParaRPr>
                    </a:p>
                  </a:txBody>
                  <a:tcPr marL="3066" marR="3066" marT="3066" marB="0" anchor="ctr"/>
                </a:tc>
                <a:extLst>
                  <a:ext uri="{0D108BD9-81ED-4DB2-BD59-A6C34878D82A}">
                    <a16:rowId xmlns:a16="http://schemas.microsoft.com/office/drawing/2014/main" xmlns="" val="1878066803"/>
                  </a:ext>
                </a:extLst>
              </a:tr>
              <a:tr h="2132478">
                <a:tc>
                  <a:txBody>
                    <a:bodyPr/>
                    <a:lstStyle/>
                    <a:p>
                      <a:pPr algn="ctr" fontAlgn="ctr"/>
                      <a:r>
                        <a:rPr lang="es-CO" sz="700" u="none" strike="noStrike">
                          <a:effectLst/>
                        </a:rPr>
                        <a:t>Litigiosidad</a:t>
                      </a:r>
                      <a:endParaRPr lang="es-CO" sz="700" b="0" i="0" u="none" strike="noStrike">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a:effectLst/>
                        </a:rPr>
                        <a:t>ACCIDENTE DE TRABAJO O ENFERMEDAD PROFESIONAL POR CULPA PATRONAL</a:t>
                      </a:r>
                      <a:endParaRPr lang="es-CO" sz="700" b="0" i="0" u="none" strike="noStrike">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a:effectLst/>
                        </a:rPr>
                        <a:t>La Entidad escogió este insumo y esta causa teniendo en cuenta los accidentes presentados por la insuficiente implementación de medidas de protección y seguridad en las relaciones con funcionarios y contratistas, teniendo en cuenta que es una de las causas de litigio que mas impacta la misionalidad de la Entidad.  </a:t>
                      </a:r>
                      <a:endParaRPr lang="es-CO" sz="700" b="0" i="0" u="none" strike="noStrike">
                        <a:solidFill>
                          <a:srgbClr val="000000"/>
                        </a:solidFill>
                        <a:effectLst/>
                        <a:latin typeface="Work Sans" pitchFamily="2" charset="77"/>
                      </a:endParaRPr>
                    </a:p>
                  </a:txBody>
                  <a:tcPr marL="18398" marR="3066" marT="3066" marB="0" anchor="ctr"/>
                </a:tc>
                <a:tc>
                  <a:txBody>
                    <a:bodyPr/>
                    <a:lstStyle/>
                    <a:p>
                      <a:pPr algn="ctr" fontAlgn="ctr"/>
                      <a:r>
                        <a:rPr lang="es-CO" sz="700" u="none" strike="noStrike">
                          <a:effectLst/>
                        </a:rPr>
                        <a:t>falta de cumplimiento e implementación de medidas de protección y seguridad.</a:t>
                      </a:r>
                      <a:endParaRPr lang="es-CO" sz="700" b="0" i="0" u="none" strike="noStrike">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Efectuar Seguimiento y control</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La Oficina Jurídica solicitará a través de memorando dirigido a Secretaria General, un cronograma de actividades donde se establezca las fecha de capacitaciones a supervisores, contratistas en materia de protección y seguridad en el marco de los contratos que suscriba la Entidad entre ellos lo relacionados con los distritos de riego, las cuales deben ser como mínimo dos veces por año en vigencia de esta Política.</a:t>
                      </a:r>
                      <a:br>
                        <a:rPr lang="es-CO" sz="700" u="none" strike="noStrike" dirty="0">
                          <a:effectLst/>
                        </a:rPr>
                      </a:br>
                      <a:r>
                        <a:rPr lang="es-CO" sz="700" u="none" strike="noStrike" dirty="0">
                          <a:effectLst/>
                        </a:rPr>
                        <a:t/>
                      </a:r>
                      <a:br>
                        <a:rPr lang="es-CO" sz="700" u="none" strike="noStrike" dirty="0">
                          <a:effectLst/>
                        </a:rPr>
                      </a:b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Capacitación presencial</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Se capacitará a los funcionarios y  contratista en medidas de protección y </a:t>
                      </a:r>
                      <a:r>
                        <a:rPr lang="es-CO" sz="700" u="none" strike="noStrike" dirty="0" err="1">
                          <a:effectLst/>
                        </a:rPr>
                        <a:t>cumpliento</a:t>
                      </a:r>
                      <a:r>
                        <a:rPr lang="es-CO" sz="700" u="none" strike="noStrike" dirty="0">
                          <a:effectLst/>
                        </a:rPr>
                        <a:t> de las reglas en materia de prevención de accidentes de trabajo</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 Secretaria General - Talento Humano</a:t>
                      </a:r>
                      <a:endParaRPr lang="es-CO" sz="700" b="0" i="0" u="none" strike="noStrike" dirty="0">
                        <a:solidFill>
                          <a:srgbClr val="000000"/>
                        </a:solidFill>
                        <a:effectLst/>
                        <a:latin typeface="Verdana" panose="020B0604030504040204" pitchFamily="34" charset="0"/>
                      </a:endParaRPr>
                    </a:p>
                  </a:txBody>
                  <a:tcPr marL="18398" marR="3066" marT="3066" marB="0" anchor="ctr"/>
                </a:tc>
                <a:tc>
                  <a:txBody>
                    <a:bodyPr/>
                    <a:lstStyle/>
                    <a:p>
                      <a:pPr algn="ctr" fontAlgn="ctr"/>
                      <a:r>
                        <a:rPr lang="es-CO" sz="700" u="none" strike="noStrike" dirty="0">
                          <a:effectLst/>
                        </a:rPr>
                        <a:t>Circular – Memorando</a:t>
                      </a:r>
                      <a:endParaRPr lang="es-CO" sz="700" b="0" i="0" u="none" strike="noStrike" dirty="0">
                        <a:solidFill>
                          <a:srgbClr val="000000"/>
                        </a:solidFill>
                        <a:effectLst/>
                        <a:latin typeface="Verdana" panose="020B0604030504040204" pitchFamily="34" charset="0"/>
                      </a:endParaRPr>
                    </a:p>
                  </a:txBody>
                  <a:tcPr marL="3066" marR="3066" marT="3066" marB="0" anchor="ctr"/>
                </a:tc>
                <a:extLst>
                  <a:ext uri="{0D108BD9-81ED-4DB2-BD59-A6C34878D82A}">
                    <a16:rowId xmlns:a16="http://schemas.microsoft.com/office/drawing/2014/main" xmlns="" val="538019153"/>
                  </a:ext>
                </a:extLst>
              </a:tr>
            </a:tbl>
          </a:graphicData>
        </a:graphic>
      </p:graphicFrame>
      <p:sp>
        <p:nvSpPr>
          <p:cNvPr id="5" name="CuadroTexto 4">
            <a:extLst>
              <a:ext uri="{FF2B5EF4-FFF2-40B4-BE49-F238E27FC236}">
                <a16:creationId xmlns:a16="http://schemas.microsoft.com/office/drawing/2014/main" xmlns="" id="{362BA553-7870-B0B5-21CB-322B736331AA}"/>
              </a:ext>
            </a:extLst>
          </p:cNvPr>
          <p:cNvSpPr txBox="1"/>
          <p:nvPr/>
        </p:nvSpPr>
        <p:spPr>
          <a:xfrm>
            <a:off x="3099815" y="260196"/>
            <a:ext cx="3881547" cy="307777"/>
          </a:xfrm>
          <a:prstGeom prst="rect">
            <a:avLst/>
          </a:prstGeom>
          <a:noFill/>
        </p:spPr>
        <p:txBody>
          <a:bodyPr wrap="square" rtlCol="0">
            <a:spAutoFit/>
          </a:bodyPr>
          <a:lstStyle/>
          <a:p>
            <a:r>
              <a:rPr lang="es-CO" dirty="0"/>
              <a:t>PLAN DE ACCIÓN PPDA 2024-2025</a:t>
            </a:r>
          </a:p>
        </p:txBody>
      </p:sp>
    </p:spTree>
    <p:extLst>
      <p:ext uri="{BB962C8B-B14F-4D97-AF65-F5344CB8AC3E}">
        <p14:creationId xmlns:p14="http://schemas.microsoft.com/office/powerpoint/2010/main" val="2000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6705919" y="200055"/>
            <a:ext cx="2438081" cy="51435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5030117"/>
            <a:ext cx="9144000" cy="113383"/>
          </a:xfrm>
          <a:prstGeom prst="rect">
            <a:avLst/>
          </a:prstGeom>
          <a:noFill/>
          <a:ln>
            <a:noFill/>
          </a:ln>
        </p:spPr>
      </p:pic>
      <p:sp>
        <p:nvSpPr>
          <p:cNvPr id="1246" name="Google Shape;1246;p132"/>
          <p:cNvSpPr txBox="1"/>
          <p:nvPr/>
        </p:nvSpPr>
        <p:spPr>
          <a:xfrm>
            <a:off x="4068497" y="4983994"/>
            <a:ext cx="100700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700" b="1" i="0" u="none" strike="noStrike" cap="none">
                <a:solidFill>
                  <a:schemeClr val="lt1"/>
                </a:solidFill>
                <a:latin typeface="Verdana"/>
                <a:ea typeface="Verdana"/>
                <a:cs typeface="Verdana"/>
                <a:sym typeface="Verdana"/>
              </a:rPr>
              <a:t>www.adr.gov.co</a:t>
            </a:r>
            <a:endParaRPr/>
          </a:p>
        </p:txBody>
      </p:sp>
      <p:sp>
        <p:nvSpPr>
          <p:cNvPr id="8" name="CuadroTexto 7">
            <a:extLst>
              <a:ext uri="{FF2B5EF4-FFF2-40B4-BE49-F238E27FC236}">
                <a16:creationId xmlns:a16="http://schemas.microsoft.com/office/drawing/2014/main" xmlns="" id="{EDBE87C0-7FAF-C8F2-D074-BF63CD29BA32}"/>
              </a:ext>
            </a:extLst>
          </p:cNvPr>
          <p:cNvSpPr txBox="1"/>
          <p:nvPr/>
        </p:nvSpPr>
        <p:spPr>
          <a:xfrm>
            <a:off x="1659134" y="437740"/>
            <a:ext cx="4818726" cy="523220"/>
          </a:xfrm>
          <a:prstGeom prst="rect">
            <a:avLst/>
          </a:prstGeom>
          <a:noFill/>
        </p:spPr>
        <p:txBody>
          <a:bodyPr wrap="square" rtlCol="0">
            <a:spAutoFit/>
          </a:bodyPr>
          <a:lstStyle/>
          <a:p>
            <a:endParaRPr lang="es-CO" dirty="0"/>
          </a:p>
          <a:p>
            <a:endParaRPr lang="es-CO" dirty="0"/>
          </a:p>
        </p:txBody>
      </p:sp>
      <p:pic>
        <p:nvPicPr>
          <p:cNvPr id="2" name="Imagen 1">
            <a:extLst>
              <a:ext uri="{FF2B5EF4-FFF2-40B4-BE49-F238E27FC236}">
                <a16:creationId xmlns:a16="http://schemas.microsoft.com/office/drawing/2014/main" xmlns="" id="{927A1260-EB68-6AA3-2862-83C43963B180}"/>
              </a:ext>
            </a:extLst>
          </p:cNvPr>
          <p:cNvPicPr>
            <a:picLocks noChangeAspect="1"/>
          </p:cNvPicPr>
          <p:nvPr/>
        </p:nvPicPr>
        <p:blipFill>
          <a:blip r:embed="rId5"/>
          <a:stretch>
            <a:fillRect/>
          </a:stretch>
        </p:blipFill>
        <p:spPr>
          <a:xfrm>
            <a:off x="298275" y="1115568"/>
            <a:ext cx="8547450" cy="3273552"/>
          </a:xfrm>
          <a:prstGeom prst="rect">
            <a:avLst/>
          </a:prstGeom>
        </p:spPr>
      </p:pic>
      <p:sp>
        <p:nvSpPr>
          <p:cNvPr id="4" name="CuadroTexto 3">
            <a:extLst>
              <a:ext uri="{FF2B5EF4-FFF2-40B4-BE49-F238E27FC236}">
                <a16:creationId xmlns:a16="http://schemas.microsoft.com/office/drawing/2014/main" xmlns="" id="{11FAB71A-E5F5-4168-5BA9-1D80CF5E18EC}"/>
              </a:ext>
            </a:extLst>
          </p:cNvPr>
          <p:cNvSpPr txBox="1"/>
          <p:nvPr/>
        </p:nvSpPr>
        <p:spPr>
          <a:xfrm>
            <a:off x="298274" y="1401945"/>
            <a:ext cx="4081701" cy="307777"/>
          </a:xfrm>
          <a:prstGeom prst="rect">
            <a:avLst/>
          </a:prstGeom>
          <a:solidFill>
            <a:schemeClr val="bg1"/>
          </a:solidFill>
        </p:spPr>
        <p:txBody>
          <a:bodyPr wrap="square" rtlCol="0">
            <a:spAutoFit/>
          </a:bodyPr>
          <a:lstStyle/>
          <a:p>
            <a:endParaRPr lang="es-CO" dirty="0"/>
          </a:p>
        </p:txBody>
      </p:sp>
    </p:spTree>
    <p:extLst>
      <p:ext uri="{BB962C8B-B14F-4D97-AF65-F5344CB8AC3E}">
        <p14:creationId xmlns:p14="http://schemas.microsoft.com/office/powerpoint/2010/main" val="3922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6720262" y="0"/>
            <a:ext cx="2297595" cy="51435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5030117"/>
            <a:ext cx="9144000" cy="113383"/>
          </a:xfrm>
          <a:prstGeom prst="rect">
            <a:avLst/>
          </a:prstGeom>
          <a:noFill/>
          <a:ln>
            <a:noFill/>
          </a:ln>
        </p:spPr>
      </p:pic>
      <p:sp>
        <p:nvSpPr>
          <p:cNvPr id="1246" name="Google Shape;1246;p132"/>
          <p:cNvSpPr txBox="1"/>
          <p:nvPr/>
        </p:nvSpPr>
        <p:spPr>
          <a:xfrm>
            <a:off x="4068497" y="4983994"/>
            <a:ext cx="100700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700" b="1" i="0" u="none" strike="noStrike" cap="none">
                <a:solidFill>
                  <a:schemeClr val="lt1"/>
                </a:solidFill>
                <a:latin typeface="Verdana"/>
                <a:ea typeface="Verdana"/>
                <a:cs typeface="Verdana"/>
                <a:sym typeface="Verdana"/>
              </a:rPr>
              <a:t>www.adr.gov.co</a:t>
            </a:r>
            <a:endParaRPr/>
          </a:p>
        </p:txBody>
      </p:sp>
      <p:sp>
        <p:nvSpPr>
          <p:cNvPr id="8" name="CuadroTexto 7">
            <a:extLst>
              <a:ext uri="{FF2B5EF4-FFF2-40B4-BE49-F238E27FC236}">
                <a16:creationId xmlns:a16="http://schemas.microsoft.com/office/drawing/2014/main" xmlns="" id="{EDBE87C0-7FAF-C8F2-D074-BF63CD29BA32}"/>
              </a:ext>
            </a:extLst>
          </p:cNvPr>
          <p:cNvSpPr txBox="1"/>
          <p:nvPr/>
        </p:nvSpPr>
        <p:spPr>
          <a:xfrm>
            <a:off x="1659134" y="437740"/>
            <a:ext cx="4818726" cy="523220"/>
          </a:xfrm>
          <a:prstGeom prst="rect">
            <a:avLst/>
          </a:prstGeom>
          <a:noFill/>
        </p:spPr>
        <p:txBody>
          <a:bodyPr wrap="square" rtlCol="0">
            <a:spAutoFit/>
          </a:bodyPr>
          <a:lstStyle/>
          <a:p>
            <a:pPr algn="r"/>
            <a:endParaRPr lang="es-CO" dirty="0"/>
          </a:p>
          <a:p>
            <a:pPr algn="ctr"/>
            <a:r>
              <a:rPr lang="es-CO" dirty="0"/>
              <a:t>INDICADORES DE RESULTADO</a:t>
            </a:r>
          </a:p>
        </p:txBody>
      </p:sp>
      <p:pic>
        <p:nvPicPr>
          <p:cNvPr id="2" name="Imagen 1">
            <a:extLst>
              <a:ext uri="{FF2B5EF4-FFF2-40B4-BE49-F238E27FC236}">
                <a16:creationId xmlns:a16="http://schemas.microsoft.com/office/drawing/2014/main" xmlns="" id="{74A350AC-7C23-53D0-BDBA-80AA7C57FB71}"/>
              </a:ext>
            </a:extLst>
          </p:cNvPr>
          <p:cNvPicPr>
            <a:picLocks noChangeAspect="1"/>
          </p:cNvPicPr>
          <p:nvPr/>
        </p:nvPicPr>
        <p:blipFill>
          <a:blip r:embed="rId5"/>
          <a:stretch>
            <a:fillRect/>
          </a:stretch>
        </p:blipFill>
        <p:spPr>
          <a:xfrm>
            <a:off x="126142" y="1593892"/>
            <a:ext cx="8891715" cy="2497401"/>
          </a:xfrm>
          <a:prstGeom prst="rect">
            <a:avLst/>
          </a:prstGeom>
        </p:spPr>
      </p:pic>
      <p:sp>
        <p:nvSpPr>
          <p:cNvPr id="4" name="CuadroTexto 3">
            <a:extLst>
              <a:ext uri="{FF2B5EF4-FFF2-40B4-BE49-F238E27FC236}">
                <a16:creationId xmlns:a16="http://schemas.microsoft.com/office/drawing/2014/main" xmlns="" id="{77F1C392-E2A8-0A46-9098-0605E55A09D2}"/>
              </a:ext>
            </a:extLst>
          </p:cNvPr>
          <p:cNvSpPr txBox="1"/>
          <p:nvPr/>
        </p:nvSpPr>
        <p:spPr>
          <a:xfrm>
            <a:off x="126142" y="1724088"/>
            <a:ext cx="3914344" cy="175696"/>
          </a:xfrm>
          <a:prstGeom prst="rect">
            <a:avLst/>
          </a:prstGeom>
          <a:solidFill>
            <a:schemeClr val="bg1"/>
          </a:solidFill>
        </p:spPr>
        <p:txBody>
          <a:bodyPr wrap="square" rtlCol="0">
            <a:spAutoFit/>
          </a:bodyPr>
          <a:lstStyle/>
          <a:p>
            <a:endParaRPr lang="es-CO" dirty="0"/>
          </a:p>
        </p:txBody>
      </p:sp>
    </p:spTree>
    <p:extLst>
      <p:ext uri="{BB962C8B-B14F-4D97-AF65-F5344CB8AC3E}">
        <p14:creationId xmlns:p14="http://schemas.microsoft.com/office/powerpoint/2010/main" val="3471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6720262" y="0"/>
            <a:ext cx="2438081" cy="51435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5030117"/>
            <a:ext cx="9144000" cy="113383"/>
          </a:xfrm>
          <a:prstGeom prst="rect">
            <a:avLst/>
          </a:prstGeom>
          <a:noFill/>
          <a:ln>
            <a:noFill/>
          </a:ln>
        </p:spPr>
      </p:pic>
      <p:sp>
        <p:nvSpPr>
          <p:cNvPr id="1246" name="Google Shape;1246;p132"/>
          <p:cNvSpPr txBox="1"/>
          <p:nvPr/>
        </p:nvSpPr>
        <p:spPr>
          <a:xfrm>
            <a:off x="4068497" y="4983994"/>
            <a:ext cx="100700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700" b="1" i="0" u="none" strike="noStrike" cap="none">
                <a:solidFill>
                  <a:schemeClr val="lt1"/>
                </a:solidFill>
                <a:latin typeface="Verdana"/>
                <a:ea typeface="Verdana"/>
                <a:cs typeface="Verdana"/>
                <a:sym typeface="Verdana"/>
              </a:rPr>
              <a:t>www.adr.gov.co</a:t>
            </a:r>
            <a:endParaRPr/>
          </a:p>
        </p:txBody>
      </p:sp>
      <p:sp>
        <p:nvSpPr>
          <p:cNvPr id="8" name="CuadroTexto 7">
            <a:extLst>
              <a:ext uri="{FF2B5EF4-FFF2-40B4-BE49-F238E27FC236}">
                <a16:creationId xmlns:a16="http://schemas.microsoft.com/office/drawing/2014/main" xmlns="" id="{EDBE87C0-7FAF-C8F2-D074-BF63CD29BA32}"/>
              </a:ext>
            </a:extLst>
          </p:cNvPr>
          <p:cNvSpPr txBox="1"/>
          <p:nvPr/>
        </p:nvSpPr>
        <p:spPr>
          <a:xfrm>
            <a:off x="1659134" y="437740"/>
            <a:ext cx="4818726" cy="523220"/>
          </a:xfrm>
          <a:prstGeom prst="rect">
            <a:avLst/>
          </a:prstGeom>
          <a:noFill/>
        </p:spPr>
        <p:txBody>
          <a:bodyPr wrap="square" rtlCol="0">
            <a:spAutoFit/>
          </a:bodyPr>
          <a:lstStyle/>
          <a:p>
            <a:endParaRPr lang="es-CO" dirty="0"/>
          </a:p>
          <a:p>
            <a:endParaRPr lang="es-CO" dirty="0"/>
          </a:p>
        </p:txBody>
      </p:sp>
      <p:pic>
        <p:nvPicPr>
          <p:cNvPr id="2" name="Imagen 1">
            <a:extLst>
              <a:ext uri="{FF2B5EF4-FFF2-40B4-BE49-F238E27FC236}">
                <a16:creationId xmlns:a16="http://schemas.microsoft.com/office/drawing/2014/main" xmlns="" id="{A5870273-5BA8-8CE2-F6CD-1A9E99A81DC4}"/>
              </a:ext>
            </a:extLst>
          </p:cNvPr>
          <p:cNvPicPr>
            <a:picLocks noChangeAspect="1"/>
          </p:cNvPicPr>
          <p:nvPr/>
        </p:nvPicPr>
        <p:blipFill>
          <a:blip r:embed="rId5"/>
          <a:stretch>
            <a:fillRect/>
          </a:stretch>
        </p:blipFill>
        <p:spPr>
          <a:xfrm>
            <a:off x="1078603" y="1245054"/>
            <a:ext cx="6986794" cy="3089202"/>
          </a:xfrm>
          <a:prstGeom prst="rect">
            <a:avLst/>
          </a:prstGeom>
        </p:spPr>
      </p:pic>
    </p:spTree>
    <p:extLst>
      <p:ext uri="{BB962C8B-B14F-4D97-AF65-F5344CB8AC3E}">
        <p14:creationId xmlns:p14="http://schemas.microsoft.com/office/powerpoint/2010/main" val="17154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391</Words>
  <Application>Microsoft Office PowerPoint</Application>
  <PresentationFormat>Presentación en pantalla (16:9)</PresentationFormat>
  <Paragraphs>37</Paragraphs>
  <Slides>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Verdana</vt:lpstr>
      <vt:lpstr>Calibri</vt:lpstr>
      <vt:lpstr>Arial</vt:lpstr>
      <vt:lpstr>Work Sans</vt:lpstr>
      <vt:lpstr>Helvetica Neue</vt:lpstr>
      <vt:lpstr>Office Theme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Gustavo Suárez Cruz</dc:creator>
  <cp:lastModifiedBy>Jackson Sadith Martinez Lozano</cp:lastModifiedBy>
  <cp:revision>8</cp:revision>
  <dcterms:modified xsi:type="dcterms:W3CDTF">2024-06-21T20:05:50Z</dcterms:modified>
</cp:coreProperties>
</file>