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271" r:id="rId2"/>
    <p:sldId id="257" r:id="rId3"/>
    <p:sldId id="273" r:id="rId4"/>
    <p:sldId id="262" r:id="rId5"/>
    <p:sldId id="347" r:id="rId6"/>
    <p:sldId id="342" r:id="rId7"/>
    <p:sldId id="343" r:id="rId8"/>
    <p:sldId id="348" r:id="rId9"/>
    <p:sldId id="344" r:id="rId10"/>
    <p:sldId id="349" r:id="rId11"/>
    <p:sldId id="345" r:id="rId12"/>
    <p:sldId id="346" r:id="rId13"/>
    <p:sldId id="350" r:id="rId14"/>
    <p:sldId id="351" r:id="rId15"/>
    <p:sldId id="352" r:id="rId16"/>
    <p:sldId id="272" r:id="rId1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Helvetica" panose="020B0604020202020204" pitchFamily="34" charset="0"/>
      <p:regular r:id="rId25"/>
      <p:bold r:id="rId26"/>
      <p:italic r:id="rId27"/>
      <p:boldItalic r:id="rId28"/>
    </p:embeddedFont>
    <p:embeddedFont>
      <p:font typeface="Helvetica Neue" panose="020B0604020202020204" charset="0"/>
      <p:regular r:id="rId29"/>
      <p:bold r:id="rId30"/>
      <p:italic r:id="rId31"/>
      <p:boldItalic r:id="rId32"/>
    </p:embeddedFont>
    <p:embeddedFont>
      <p:font typeface="Verdana" panose="020B0604030504040204" pitchFamily="34" charset="0"/>
      <p:regular r:id="rId33"/>
      <p:bold r:id="rId34"/>
      <p:italic r:id="rId35"/>
      <p:boldItalic r:id="rId36"/>
    </p:embeddedFont>
  </p:embeddedFontLst>
  <p:defaultTextStyle>
    <a:defPPr marL="0" marR="0" indent="0" algn="l" defTabSz="90105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0525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01050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51575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02100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52624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03149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153674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04199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C56C"/>
    <a:srgbClr val="825E08"/>
    <a:srgbClr val="A98223"/>
    <a:srgbClr val="C8A041"/>
    <a:srgbClr val="C37E00"/>
    <a:srgbClr val="FFB93C"/>
    <a:srgbClr val="FCA303"/>
    <a:srgbClr val="D6A036"/>
    <a:srgbClr val="E5D5AD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78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theme" Target="theme/theme1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92E662-20AE-8748-AFF1-1B5D767185EB}" type="doc">
      <dgm:prSet loTypeId="urn:microsoft.com/office/officeart/2005/8/layout/vList2" loCatId="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es-ES"/>
        </a:p>
      </dgm:t>
    </dgm:pt>
    <dgm:pt modelId="{423F3801-1361-3A42-89B1-8C46F1E2AAB2}">
      <dgm:prSet phldrT="[Texto]" custT="1"/>
      <dgm:spPr/>
      <dgm:t>
        <a:bodyPr/>
        <a:lstStyle/>
        <a:p>
          <a:r>
            <a:rPr lang="es-ES" sz="1800" dirty="0">
              <a:solidFill>
                <a:schemeClr val="tx1"/>
              </a:solidFill>
            </a:rPr>
            <a:t>FASE A: Articulación interinstitucional territorial y planeación</a:t>
          </a:r>
        </a:p>
      </dgm:t>
    </dgm:pt>
    <dgm:pt modelId="{CCF2116A-96AB-B049-B4D8-E829FF121D60}" type="parTrans" cxnId="{4BA0B2A6-F0C2-D649-B94C-E3BC6E04FD31}">
      <dgm:prSet/>
      <dgm:spPr/>
      <dgm:t>
        <a:bodyPr/>
        <a:lstStyle/>
        <a:p>
          <a:endParaRPr lang="es-ES" sz="1400"/>
        </a:p>
      </dgm:t>
    </dgm:pt>
    <dgm:pt modelId="{8BE0746F-9AC7-DA49-AF99-E6E539A41BAC}" type="sibTrans" cxnId="{4BA0B2A6-F0C2-D649-B94C-E3BC6E04FD31}">
      <dgm:prSet/>
      <dgm:spPr/>
      <dgm:t>
        <a:bodyPr/>
        <a:lstStyle/>
        <a:p>
          <a:endParaRPr lang="es-ES" sz="1400"/>
        </a:p>
      </dgm:t>
    </dgm:pt>
    <dgm:pt modelId="{E71EB3F7-F325-6A4D-A3E6-F3D186AE6C50}">
      <dgm:prSet phldrT="[Texto]" custT="1"/>
      <dgm:spPr/>
      <dgm:t>
        <a:bodyPr/>
        <a:lstStyle/>
        <a:p>
          <a:r>
            <a:rPr lang="es-ES" sz="1800">
              <a:solidFill>
                <a:schemeClr val="tx1"/>
              </a:solidFill>
            </a:rPr>
            <a:t>FASE B: Socialización y preparación ofertantes y compradores </a:t>
          </a:r>
        </a:p>
      </dgm:t>
    </dgm:pt>
    <dgm:pt modelId="{92A6A065-EE1F-254D-977C-DB98E90F9081}" type="parTrans" cxnId="{355258A8-CCE8-9145-9D0E-FDABA5D21BED}">
      <dgm:prSet/>
      <dgm:spPr/>
      <dgm:t>
        <a:bodyPr/>
        <a:lstStyle/>
        <a:p>
          <a:endParaRPr lang="es-ES" sz="1400"/>
        </a:p>
      </dgm:t>
    </dgm:pt>
    <dgm:pt modelId="{F2E5CA86-82E2-1246-B3A7-EF9CF01A3D8B}" type="sibTrans" cxnId="{355258A8-CCE8-9145-9D0E-FDABA5D21BED}">
      <dgm:prSet/>
      <dgm:spPr/>
      <dgm:t>
        <a:bodyPr/>
        <a:lstStyle/>
        <a:p>
          <a:endParaRPr lang="es-ES" sz="1400"/>
        </a:p>
      </dgm:t>
    </dgm:pt>
    <dgm:pt modelId="{C05390B8-F1C4-3B48-8BF3-2389143C7C74}">
      <dgm:prSet phldrT="[Texto]" custT="1"/>
      <dgm:spPr/>
      <dgm:t>
        <a:bodyPr/>
        <a:lstStyle/>
        <a:p>
          <a:r>
            <a:rPr lang="es-ES" sz="1800" dirty="0">
              <a:solidFill>
                <a:schemeClr val="tx1"/>
              </a:solidFill>
            </a:rPr>
            <a:t>FASE C: Organización y realización de la Rueda Agroindustrial de Negocios</a:t>
          </a:r>
        </a:p>
      </dgm:t>
    </dgm:pt>
    <dgm:pt modelId="{56D2E724-7693-8A46-B93E-F1693C29860D}" type="parTrans" cxnId="{1AD5FDA6-9D1E-8C41-894D-2A725CFABD72}">
      <dgm:prSet/>
      <dgm:spPr/>
      <dgm:t>
        <a:bodyPr/>
        <a:lstStyle/>
        <a:p>
          <a:endParaRPr lang="es-ES" sz="1400"/>
        </a:p>
      </dgm:t>
    </dgm:pt>
    <dgm:pt modelId="{2ADA0810-9F71-494B-BEE6-941C44F774C5}" type="sibTrans" cxnId="{1AD5FDA6-9D1E-8C41-894D-2A725CFABD72}">
      <dgm:prSet/>
      <dgm:spPr/>
      <dgm:t>
        <a:bodyPr/>
        <a:lstStyle/>
        <a:p>
          <a:endParaRPr lang="es-ES" sz="1400"/>
        </a:p>
      </dgm:t>
    </dgm:pt>
    <dgm:pt modelId="{555FE3CC-6E60-E144-864E-01E8330451EA}">
      <dgm:prSet phldrT="[Texto]" custT="1"/>
      <dgm:spPr/>
      <dgm:t>
        <a:bodyPr/>
        <a:lstStyle/>
        <a:p>
          <a:r>
            <a:rPr lang="es-ES_tradnl" sz="1800" dirty="0">
              <a:solidFill>
                <a:schemeClr val="tx1"/>
              </a:solidFill>
            </a:rPr>
            <a:t>FASE D: Seguimiento de acuerdos y expectativas de negocio</a:t>
          </a:r>
          <a:endParaRPr lang="es-ES" sz="1800" dirty="0">
            <a:solidFill>
              <a:schemeClr val="tx1"/>
            </a:solidFill>
          </a:endParaRPr>
        </a:p>
      </dgm:t>
    </dgm:pt>
    <dgm:pt modelId="{6EC9DF5A-6CE2-3649-A0AF-BE3F39305258}" type="parTrans" cxnId="{5DDB59FA-FE41-344B-9A45-69DC66104B68}">
      <dgm:prSet/>
      <dgm:spPr/>
      <dgm:t>
        <a:bodyPr/>
        <a:lstStyle/>
        <a:p>
          <a:endParaRPr lang="es-ES" sz="1400"/>
        </a:p>
      </dgm:t>
    </dgm:pt>
    <dgm:pt modelId="{BA6487E4-D37E-3D4D-99D4-DEE1175A6255}" type="sibTrans" cxnId="{5DDB59FA-FE41-344B-9A45-69DC66104B68}">
      <dgm:prSet/>
      <dgm:spPr/>
      <dgm:t>
        <a:bodyPr/>
        <a:lstStyle/>
        <a:p>
          <a:endParaRPr lang="es-ES" sz="1400"/>
        </a:p>
      </dgm:t>
    </dgm:pt>
    <dgm:pt modelId="{AF4F3F52-2243-2446-916C-0430DB0A3D47}" type="pres">
      <dgm:prSet presAssocID="{0592E662-20AE-8748-AFF1-1B5D767185EB}" presName="linear" presStyleCnt="0">
        <dgm:presLayoutVars>
          <dgm:animLvl val="lvl"/>
          <dgm:resizeHandles val="exact"/>
        </dgm:presLayoutVars>
      </dgm:prSet>
      <dgm:spPr/>
    </dgm:pt>
    <dgm:pt modelId="{E1D01C3A-9859-424E-A130-60F7783B5DEB}" type="pres">
      <dgm:prSet presAssocID="{423F3801-1361-3A42-89B1-8C46F1E2AAB2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926083B-1960-8D47-9590-11661615A616}" type="pres">
      <dgm:prSet presAssocID="{8BE0746F-9AC7-DA49-AF99-E6E539A41BAC}" presName="spacer" presStyleCnt="0"/>
      <dgm:spPr/>
    </dgm:pt>
    <dgm:pt modelId="{AE7521F3-172C-344D-AD66-62BC792F683F}" type="pres">
      <dgm:prSet presAssocID="{E71EB3F7-F325-6A4D-A3E6-F3D186AE6C50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000DA81-B4DE-1840-9075-353B856A6C28}" type="pres">
      <dgm:prSet presAssocID="{F2E5CA86-82E2-1246-B3A7-EF9CF01A3D8B}" presName="spacer" presStyleCnt="0"/>
      <dgm:spPr/>
    </dgm:pt>
    <dgm:pt modelId="{3049DE3F-8026-F34E-9A86-ADA02E000437}" type="pres">
      <dgm:prSet presAssocID="{C05390B8-F1C4-3B48-8BF3-2389143C7C74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AF41A060-24DB-2547-B41D-139B01E73C5B}" type="pres">
      <dgm:prSet presAssocID="{2ADA0810-9F71-494B-BEE6-941C44F774C5}" presName="spacer" presStyleCnt="0"/>
      <dgm:spPr/>
    </dgm:pt>
    <dgm:pt modelId="{EC10FF46-F549-1948-A402-C58B5E607D34}" type="pres">
      <dgm:prSet presAssocID="{555FE3CC-6E60-E144-864E-01E8330451EA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BDF8D80F-F88C-4669-93F8-34499D14D455}" type="presOf" srcId="{555FE3CC-6E60-E144-864E-01E8330451EA}" destId="{EC10FF46-F549-1948-A402-C58B5E607D34}" srcOrd="0" destOrd="0" presId="urn:microsoft.com/office/officeart/2005/8/layout/vList2"/>
    <dgm:cxn modelId="{42EB2C5C-43DC-4E72-89C5-96484EDDC5B6}" type="presOf" srcId="{E71EB3F7-F325-6A4D-A3E6-F3D186AE6C50}" destId="{AE7521F3-172C-344D-AD66-62BC792F683F}" srcOrd="0" destOrd="0" presId="urn:microsoft.com/office/officeart/2005/8/layout/vList2"/>
    <dgm:cxn modelId="{7B02155E-152A-41DE-8700-95E060AD403C}" type="presOf" srcId="{423F3801-1361-3A42-89B1-8C46F1E2AAB2}" destId="{E1D01C3A-9859-424E-A130-60F7783B5DEB}" srcOrd="0" destOrd="0" presId="urn:microsoft.com/office/officeart/2005/8/layout/vList2"/>
    <dgm:cxn modelId="{26D2BA70-B9E7-4A95-A77F-04585EE41552}" type="presOf" srcId="{C05390B8-F1C4-3B48-8BF3-2389143C7C74}" destId="{3049DE3F-8026-F34E-9A86-ADA02E000437}" srcOrd="0" destOrd="0" presId="urn:microsoft.com/office/officeart/2005/8/layout/vList2"/>
    <dgm:cxn modelId="{6D553E52-483A-4277-830F-11DA73180530}" type="presOf" srcId="{0592E662-20AE-8748-AFF1-1B5D767185EB}" destId="{AF4F3F52-2243-2446-916C-0430DB0A3D47}" srcOrd="0" destOrd="0" presId="urn:microsoft.com/office/officeart/2005/8/layout/vList2"/>
    <dgm:cxn modelId="{4BA0B2A6-F0C2-D649-B94C-E3BC6E04FD31}" srcId="{0592E662-20AE-8748-AFF1-1B5D767185EB}" destId="{423F3801-1361-3A42-89B1-8C46F1E2AAB2}" srcOrd="0" destOrd="0" parTransId="{CCF2116A-96AB-B049-B4D8-E829FF121D60}" sibTransId="{8BE0746F-9AC7-DA49-AF99-E6E539A41BAC}"/>
    <dgm:cxn modelId="{1AD5FDA6-9D1E-8C41-894D-2A725CFABD72}" srcId="{0592E662-20AE-8748-AFF1-1B5D767185EB}" destId="{C05390B8-F1C4-3B48-8BF3-2389143C7C74}" srcOrd="2" destOrd="0" parTransId="{56D2E724-7693-8A46-B93E-F1693C29860D}" sibTransId="{2ADA0810-9F71-494B-BEE6-941C44F774C5}"/>
    <dgm:cxn modelId="{355258A8-CCE8-9145-9D0E-FDABA5D21BED}" srcId="{0592E662-20AE-8748-AFF1-1B5D767185EB}" destId="{E71EB3F7-F325-6A4D-A3E6-F3D186AE6C50}" srcOrd="1" destOrd="0" parTransId="{92A6A065-EE1F-254D-977C-DB98E90F9081}" sibTransId="{F2E5CA86-82E2-1246-B3A7-EF9CF01A3D8B}"/>
    <dgm:cxn modelId="{5DDB59FA-FE41-344B-9A45-69DC66104B68}" srcId="{0592E662-20AE-8748-AFF1-1B5D767185EB}" destId="{555FE3CC-6E60-E144-864E-01E8330451EA}" srcOrd="3" destOrd="0" parTransId="{6EC9DF5A-6CE2-3649-A0AF-BE3F39305258}" sibTransId="{BA6487E4-D37E-3D4D-99D4-DEE1175A6255}"/>
    <dgm:cxn modelId="{A1DE4DE6-EE9F-4670-A59A-701D0E5E0F16}" type="presParOf" srcId="{AF4F3F52-2243-2446-916C-0430DB0A3D47}" destId="{E1D01C3A-9859-424E-A130-60F7783B5DEB}" srcOrd="0" destOrd="0" presId="urn:microsoft.com/office/officeart/2005/8/layout/vList2"/>
    <dgm:cxn modelId="{66F47511-4E71-423A-A409-268FFCAFC961}" type="presParOf" srcId="{AF4F3F52-2243-2446-916C-0430DB0A3D47}" destId="{8926083B-1960-8D47-9590-11661615A616}" srcOrd="1" destOrd="0" presId="urn:microsoft.com/office/officeart/2005/8/layout/vList2"/>
    <dgm:cxn modelId="{DF5E9A35-EAFF-4643-92E2-725AFCA5A63B}" type="presParOf" srcId="{AF4F3F52-2243-2446-916C-0430DB0A3D47}" destId="{AE7521F3-172C-344D-AD66-62BC792F683F}" srcOrd="2" destOrd="0" presId="urn:microsoft.com/office/officeart/2005/8/layout/vList2"/>
    <dgm:cxn modelId="{7948B15C-C08B-43DE-8286-73C15B600B98}" type="presParOf" srcId="{AF4F3F52-2243-2446-916C-0430DB0A3D47}" destId="{B000DA81-B4DE-1840-9075-353B856A6C28}" srcOrd="3" destOrd="0" presId="urn:microsoft.com/office/officeart/2005/8/layout/vList2"/>
    <dgm:cxn modelId="{F6A8483C-09F1-4F72-B05C-E89CE874E503}" type="presParOf" srcId="{AF4F3F52-2243-2446-916C-0430DB0A3D47}" destId="{3049DE3F-8026-F34E-9A86-ADA02E000437}" srcOrd="4" destOrd="0" presId="urn:microsoft.com/office/officeart/2005/8/layout/vList2"/>
    <dgm:cxn modelId="{92AF0F28-09FB-4A91-A3D4-68E3447005FA}" type="presParOf" srcId="{AF4F3F52-2243-2446-916C-0430DB0A3D47}" destId="{AF41A060-24DB-2547-B41D-139B01E73C5B}" srcOrd="5" destOrd="0" presId="urn:microsoft.com/office/officeart/2005/8/layout/vList2"/>
    <dgm:cxn modelId="{27D5049C-A08D-4B9F-972D-5F669D1A8516}" type="presParOf" srcId="{AF4F3F52-2243-2446-916C-0430DB0A3D47}" destId="{EC10FF46-F549-1948-A402-C58B5E607D3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D01C3A-9859-424E-A130-60F7783B5DEB}">
      <dsp:nvSpPr>
        <dsp:cNvPr id="0" name=""/>
        <dsp:cNvSpPr/>
      </dsp:nvSpPr>
      <dsp:spPr>
        <a:xfrm>
          <a:off x="0" y="7125"/>
          <a:ext cx="8907546" cy="82368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>
              <a:solidFill>
                <a:schemeClr val="tx1"/>
              </a:solidFill>
            </a:rPr>
            <a:t>FASE A: Articulación interinstitucional territorial y planeación</a:t>
          </a:r>
        </a:p>
      </dsp:txBody>
      <dsp:txXfrm>
        <a:off x="40209" y="47334"/>
        <a:ext cx="8827128" cy="743262"/>
      </dsp:txXfrm>
    </dsp:sp>
    <dsp:sp modelId="{AE7521F3-172C-344D-AD66-62BC792F683F}">
      <dsp:nvSpPr>
        <dsp:cNvPr id="0" name=""/>
        <dsp:cNvSpPr/>
      </dsp:nvSpPr>
      <dsp:spPr>
        <a:xfrm>
          <a:off x="0" y="957525"/>
          <a:ext cx="8907546" cy="82368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>
              <a:solidFill>
                <a:schemeClr val="tx1"/>
              </a:solidFill>
            </a:rPr>
            <a:t>FASE B: Socialización y preparación ofertantes y compradores </a:t>
          </a:r>
        </a:p>
      </dsp:txBody>
      <dsp:txXfrm>
        <a:off x="40209" y="997734"/>
        <a:ext cx="8827128" cy="743262"/>
      </dsp:txXfrm>
    </dsp:sp>
    <dsp:sp modelId="{3049DE3F-8026-F34E-9A86-ADA02E000437}">
      <dsp:nvSpPr>
        <dsp:cNvPr id="0" name=""/>
        <dsp:cNvSpPr/>
      </dsp:nvSpPr>
      <dsp:spPr>
        <a:xfrm>
          <a:off x="0" y="1907926"/>
          <a:ext cx="8907546" cy="82368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>
              <a:solidFill>
                <a:schemeClr val="tx1"/>
              </a:solidFill>
            </a:rPr>
            <a:t>FASE C: Organización y realización de la Rueda Agroindustrial de Negocios</a:t>
          </a:r>
        </a:p>
      </dsp:txBody>
      <dsp:txXfrm>
        <a:off x="40209" y="1948135"/>
        <a:ext cx="8827128" cy="743262"/>
      </dsp:txXfrm>
    </dsp:sp>
    <dsp:sp modelId="{EC10FF46-F549-1948-A402-C58B5E607D34}">
      <dsp:nvSpPr>
        <dsp:cNvPr id="0" name=""/>
        <dsp:cNvSpPr/>
      </dsp:nvSpPr>
      <dsp:spPr>
        <a:xfrm>
          <a:off x="0" y="2858326"/>
          <a:ext cx="8907546" cy="82368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 dirty="0">
              <a:solidFill>
                <a:schemeClr val="tx1"/>
              </a:solidFill>
            </a:rPr>
            <a:t>FASE D: Seguimiento de acuerdos y expectativas de negocio</a:t>
          </a:r>
          <a:endParaRPr lang="es-ES" sz="1800" kern="1200" dirty="0">
            <a:solidFill>
              <a:schemeClr val="tx1"/>
            </a:solidFill>
          </a:endParaRPr>
        </a:p>
      </dsp:txBody>
      <dsp:txXfrm>
        <a:off x="40209" y="2898535"/>
        <a:ext cx="8827128" cy="7432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Shape 123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34" name="Shape 123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182">
        <a:latin typeface="+mj-lt"/>
        <a:ea typeface="+mj-ea"/>
        <a:cs typeface="+mj-cs"/>
        <a:sym typeface="Calibri"/>
      </a:defRPr>
    </a:lvl1pPr>
    <a:lvl2pPr indent="225262" latinLnBrk="0">
      <a:defRPr sz="1182">
        <a:latin typeface="+mj-lt"/>
        <a:ea typeface="+mj-ea"/>
        <a:cs typeface="+mj-cs"/>
        <a:sym typeface="Calibri"/>
      </a:defRPr>
    </a:lvl2pPr>
    <a:lvl3pPr indent="450525" latinLnBrk="0">
      <a:defRPr sz="1182">
        <a:latin typeface="+mj-lt"/>
        <a:ea typeface="+mj-ea"/>
        <a:cs typeface="+mj-cs"/>
        <a:sym typeface="Calibri"/>
      </a:defRPr>
    </a:lvl3pPr>
    <a:lvl4pPr indent="675787" latinLnBrk="0">
      <a:defRPr sz="1182">
        <a:latin typeface="+mj-lt"/>
        <a:ea typeface="+mj-ea"/>
        <a:cs typeface="+mj-cs"/>
        <a:sym typeface="Calibri"/>
      </a:defRPr>
    </a:lvl4pPr>
    <a:lvl5pPr indent="901050" latinLnBrk="0">
      <a:defRPr sz="1182">
        <a:latin typeface="+mj-lt"/>
        <a:ea typeface="+mj-ea"/>
        <a:cs typeface="+mj-cs"/>
        <a:sym typeface="Calibri"/>
      </a:defRPr>
    </a:lvl5pPr>
    <a:lvl6pPr indent="1126312" latinLnBrk="0">
      <a:defRPr sz="1182">
        <a:latin typeface="+mj-lt"/>
        <a:ea typeface="+mj-ea"/>
        <a:cs typeface="+mj-cs"/>
        <a:sym typeface="Calibri"/>
      </a:defRPr>
    </a:lvl6pPr>
    <a:lvl7pPr indent="1351575" latinLnBrk="0">
      <a:defRPr sz="1182">
        <a:latin typeface="+mj-lt"/>
        <a:ea typeface="+mj-ea"/>
        <a:cs typeface="+mj-cs"/>
        <a:sym typeface="Calibri"/>
      </a:defRPr>
    </a:lvl7pPr>
    <a:lvl8pPr indent="1576837" latinLnBrk="0">
      <a:defRPr sz="1182">
        <a:latin typeface="+mj-lt"/>
        <a:ea typeface="+mj-ea"/>
        <a:cs typeface="+mj-cs"/>
        <a:sym typeface="Calibri"/>
      </a:defRPr>
    </a:lvl8pPr>
    <a:lvl9pPr indent="1802100" latinLnBrk="0">
      <a:defRPr sz="1182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4243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2520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23040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197501" y="1465289"/>
            <a:ext cx="4192908" cy="2795852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9" tIns="45699" rIns="45699" bIns="45699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699" tIns="45699" rIns="45699" bIns="45699"/>
          <a:lstStyle>
            <a:lvl1pPr indent="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684137" indent="-24877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2pPr>
            <a:lvl3pPr marL="1032425" indent="-24877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3pPr>
            <a:lvl4pPr marL="1380714" indent="-24877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4pPr>
            <a:lvl5pPr marL="1729002" indent="-24877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21" name="Google Shape;23;p4"/>
          <p:cNvSpPr txBox="1">
            <a:spLocks noGrp="1"/>
          </p:cNvSpPr>
          <p:nvPr>
            <p:ph type="body" idx="2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699" tIns="45699" rIns="45699" bIns="45699"/>
          <a:lstStyle>
            <a:lvl1pPr marL="347975" indent="-260980">
              <a:buClr>
                <a:srgbClr val="000000"/>
              </a:buClr>
              <a:buSzPts val="2100"/>
              <a:defRPr/>
            </a:lvl1pPr>
          </a:lstStyle>
          <a:p>
            <a:pPr marL="347975" lvl="0" indent="-260980">
              <a:buClr>
                <a:srgbClr val="000000"/>
              </a:buClr>
              <a:buSzPts val="2100"/>
            </a:pPr>
            <a:r>
              <a:rPr lang="es-ES"/>
              <a:t>Haga clic para modificar los estilos de texto del patrón</a:t>
            </a:r>
          </a:p>
        </p:txBody>
      </p:sp>
      <p:grpSp>
        <p:nvGrpSpPr>
          <p:cNvPr id="1025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1022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  <p:sp>
          <p:nvSpPr>
            <p:cNvPr id="1023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  <p:sp>
          <p:nvSpPr>
            <p:cNvPr id="1024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</p:grpSp>
      <p:sp>
        <p:nvSpPr>
          <p:cNvPr id="10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73" y="4788726"/>
            <a:ext cx="294270" cy="230918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Title Text"/>
          <p:cNvSpPr txBox="1">
            <a:spLocks noGrp="1"/>
          </p:cNvSpPr>
          <p:nvPr>
            <p:ph type="title"/>
          </p:nvPr>
        </p:nvSpPr>
        <p:spPr>
          <a:xfrm>
            <a:off x="1143977" y="841772"/>
            <a:ext cx="6863874" cy="1790701"/>
          </a:xfrm>
          <a:prstGeom prst="rect">
            <a:avLst/>
          </a:prstGeom>
        </p:spPr>
        <p:txBody>
          <a:bodyPr anchor="b"/>
          <a:lstStyle>
            <a:lvl1pPr algn="ctr"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3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977" y="2701528"/>
            <a:ext cx="6863874" cy="124182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1802"/>
            </a:lvl1pPr>
            <a:lvl2pPr marL="0" indent="348288" algn="ctr">
              <a:buSzTx/>
              <a:buFontTx/>
              <a:buNone/>
              <a:defRPr sz="1802"/>
            </a:lvl2pPr>
            <a:lvl3pPr marL="0" indent="696576" algn="ctr">
              <a:buSzTx/>
              <a:buFontTx/>
              <a:buNone/>
              <a:defRPr sz="1802"/>
            </a:lvl3pPr>
            <a:lvl4pPr marL="0" indent="1044865" algn="ctr">
              <a:buSzTx/>
              <a:buFontTx/>
              <a:buNone/>
              <a:defRPr sz="1802"/>
            </a:lvl4pPr>
            <a:lvl5pPr marL="0" indent="1393153" algn="ctr">
              <a:buSzTx/>
              <a:buFontTx/>
              <a:buNone/>
              <a:defRPr sz="18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4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4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5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348288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696576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1044865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1393153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6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4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2" b="1"/>
            </a:lvl1pPr>
            <a:lvl2pPr marL="0" indent="348288">
              <a:buSzTx/>
              <a:buFontTx/>
              <a:buNone/>
              <a:defRPr sz="1802" b="1"/>
            </a:lvl2pPr>
            <a:lvl3pPr marL="0" indent="696576">
              <a:buSzTx/>
              <a:buFontTx/>
              <a:buNone/>
              <a:defRPr sz="1802" b="1"/>
            </a:lvl3pPr>
            <a:lvl4pPr marL="0" indent="1044865">
              <a:buSzTx/>
              <a:buFontTx/>
              <a:buNone/>
              <a:defRPr sz="1802" b="1"/>
            </a:lvl4pPr>
            <a:lvl5pPr marL="0" indent="1393153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71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</a:lstStyle>
          <a:p>
            <a:pPr marL="0" lvl="0" indent="0">
              <a:buSzTx/>
              <a:buFontTx/>
              <a:buNone/>
              <a:defRPr sz="18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107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8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9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/>
          <a:lstStyle>
            <a:lvl1pPr>
              <a:defRPr sz="2402"/>
            </a:lvl1pPr>
            <a:lvl2pPr marL="547309" indent="-199021">
              <a:defRPr sz="2402"/>
            </a:lvl2pPr>
            <a:lvl3pPr marL="928767" indent="-232191">
              <a:defRPr sz="2402"/>
            </a:lvl3pPr>
            <a:lvl4pPr marL="1323494" indent="-278630">
              <a:defRPr sz="2402"/>
            </a:lvl4pPr>
            <a:lvl5pPr marL="1671782" indent="-278630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96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81" y="1543049"/>
            <a:ext cx="2951705" cy="285869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 marL="0" lvl="0" indent="0">
              <a:buSzTx/>
              <a:buFontTx/>
              <a:buNone/>
              <a:defRPr sz="12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109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05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110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79" y="1543050"/>
            <a:ext cx="2951704" cy="285869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1"/>
            </a:lvl1pPr>
            <a:lvl2pPr marL="0" indent="348288">
              <a:buSzTx/>
              <a:buFontTx/>
              <a:buNone/>
              <a:defRPr sz="1201"/>
            </a:lvl2pPr>
            <a:lvl3pPr marL="0" indent="696576">
              <a:buSzTx/>
              <a:buFontTx/>
              <a:buNone/>
              <a:defRPr sz="1201"/>
            </a:lvl3pPr>
            <a:lvl4pPr marL="0" indent="1044865">
              <a:buSzTx/>
              <a:buFontTx/>
              <a:buNone/>
              <a:defRPr sz="1201"/>
            </a:lvl4pPr>
            <a:lvl5pPr marL="0" indent="1393153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1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197501" y="1465289"/>
            <a:ext cx="4192908" cy="2795852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197501" y="1465289"/>
            <a:ext cx="4192908" cy="2795852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001"/>
              </a:spcBef>
              <a:buSzTx/>
              <a:buFontTx/>
              <a:buNone/>
            </a:lvl1pPr>
            <a:lvl2pPr>
              <a:spcBef>
                <a:spcPts val="1001"/>
              </a:spcBef>
              <a:buFontTx/>
            </a:lvl2pPr>
            <a:lvl3pPr>
              <a:spcBef>
                <a:spcPts val="1001"/>
              </a:spcBef>
              <a:buFontTx/>
            </a:lvl3pPr>
            <a:lvl4pPr>
              <a:spcBef>
                <a:spcPts val="1001"/>
              </a:spcBef>
              <a:buFontTx/>
            </a:lvl4pPr>
            <a:lvl5pPr>
              <a:spcBef>
                <a:spcPts val="1001"/>
              </a:spcBef>
              <a:buFontTx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grpSp>
        <p:nvGrpSpPr>
          <p:cNvPr id="1119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1116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1117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1118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</p:grpSp>
      <p:sp>
        <p:nvSpPr>
          <p:cNvPr id="11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pic>
        <p:nvPicPr>
          <p:cNvPr id="1135" name="Imagen 5" descr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6"/>
            <a:ext cx="9151830" cy="514221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6" name="Imagen 6" descr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11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2" name="Imagen 40" descr="Imagen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1153" name="Elipse 41"/>
          <p:cNvSpPr/>
          <p:nvPr/>
        </p:nvSpPr>
        <p:spPr>
          <a:xfrm>
            <a:off x="7915766" y="243355"/>
            <a:ext cx="86602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4" name="Elipse 42"/>
          <p:cNvSpPr/>
          <p:nvPr/>
        </p:nvSpPr>
        <p:spPr>
          <a:xfrm>
            <a:off x="8057697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5" name="Elipse 44"/>
          <p:cNvSpPr/>
          <p:nvPr/>
        </p:nvSpPr>
        <p:spPr>
          <a:xfrm>
            <a:off x="8171870" y="239787"/>
            <a:ext cx="88666" cy="88589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6" name="Elipse 45"/>
          <p:cNvSpPr/>
          <p:nvPr/>
        </p:nvSpPr>
        <p:spPr>
          <a:xfrm>
            <a:off x="8318657" y="274959"/>
            <a:ext cx="48113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7" name="Elipse 46"/>
          <p:cNvSpPr/>
          <p:nvPr/>
        </p:nvSpPr>
        <p:spPr>
          <a:xfrm>
            <a:off x="8407135" y="244129"/>
            <a:ext cx="87117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8" name="Elipse 47"/>
          <p:cNvSpPr/>
          <p:nvPr/>
        </p:nvSpPr>
        <p:spPr>
          <a:xfrm>
            <a:off x="8538272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9" name="Elipse 48"/>
          <p:cNvSpPr/>
          <p:nvPr/>
        </p:nvSpPr>
        <p:spPr>
          <a:xfrm>
            <a:off x="7810895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grpSp>
        <p:nvGrpSpPr>
          <p:cNvPr id="1168" name="Group 573"/>
          <p:cNvGrpSpPr/>
          <p:nvPr/>
        </p:nvGrpSpPr>
        <p:grpSpPr>
          <a:xfrm>
            <a:off x="8650366" y="110760"/>
            <a:ext cx="341733" cy="300468"/>
            <a:chOff x="0" y="0"/>
            <a:chExt cx="346477" cy="304917"/>
          </a:xfrm>
        </p:grpSpPr>
        <p:sp>
          <p:nvSpPr>
            <p:cNvPr id="1160" name="Freeform 574"/>
            <p:cNvSpPr/>
            <p:nvPr/>
          </p:nvSpPr>
          <p:spPr>
            <a:xfrm>
              <a:off x="184066" y="163720"/>
              <a:ext cx="113472" cy="110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1" name="Freeform 575"/>
            <p:cNvSpPr/>
            <p:nvPr/>
          </p:nvSpPr>
          <p:spPr>
            <a:xfrm>
              <a:off x="216115" y="195337"/>
              <a:ext cx="48941" cy="48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2" name="Freeform 576"/>
            <p:cNvSpPr/>
            <p:nvPr/>
          </p:nvSpPr>
          <p:spPr>
            <a:xfrm>
              <a:off x="0" y="0"/>
              <a:ext cx="346478" cy="304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3" name="Freeform 577"/>
            <p:cNvSpPr/>
            <p:nvPr/>
          </p:nvSpPr>
          <p:spPr>
            <a:xfrm>
              <a:off x="27718" y="217427"/>
              <a:ext cx="61934" cy="60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4" name="Freeform 578"/>
            <p:cNvSpPr/>
            <p:nvPr/>
          </p:nvSpPr>
          <p:spPr>
            <a:xfrm>
              <a:off x="18623" y="145528"/>
              <a:ext cx="28152" cy="45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5" name="Freeform 579"/>
            <p:cNvSpPr/>
            <p:nvPr/>
          </p:nvSpPr>
          <p:spPr>
            <a:xfrm>
              <a:off x="70594" y="140911"/>
              <a:ext cx="33783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6" name="Freeform 580"/>
            <p:cNvSpPr/>
            <p:nvPr/>
          </p:nvSpPr>
          <p:spPr>
            <a:xfrm>
              <a:off x="70594" y="156720"/>
              <a:ext cx="33783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7" name="Freeform 581"/>
            <p:cNvSpPr/>
            <p:nvPr/>
          </p:nvSpPr>
          <p:spPr>
            <a:xfrm>
              <a:off x="70594" y="172745"/>
              <a:ext cx="33783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</p:grpSp>
      <p:sp>
        <p:nvSpPr>
          <p:cNvPr id="1169" name="Elipse 59"/>
          <p:cNvSpPr/>
          <p:nvPr/>
        </p:nvSpPr>
        <p:spPr>
          <a:xfrm>
            <a:off x="338109" y="4691024"/>
            <a:ext cx="86602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0" name="Elipse 60"/>
          <p:cNvSpPr/>
          <p:nvPr/>
        </p:nvSpPr>
        <p:spPr>
          <a:xfrm>
            <a:off x="480040" y="4731773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1" name="Elipse 61"/>
          <p:cNvSpPr/>
          <p:nvPr/>
        </p:nvSpPr>
        <p:spPr>
          <a:xfrm>
            <a:off x="594212" y="4687456"/>
            <a:ext cx="88666" cy="88589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2" name="Elipse 62"/>
          <p:cNvSpPr/>
          <p:nvPr/>
        </p:nvSpPr>
        <p:spPr>
          <a:xfrm>
            <a:off x="741001" y="4722628"/>
            <a:ext cx="48113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3" name="Elipse 63"/>
          <p:cNvSpPr/>
          <p:nvPr/>
        </p:nvSpPr>
        <p:spPr>
          <a:xfrm>
            <a:off x="829477" y="4691797"/>
            <a:ext cx="87117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4" name="Elipse 64"/>
          <p:cNvSpPr/>
          <p:nvPr/>
        </p:nvSpPr>
        <p:spPr>
          <a:xfrm>
            <a:off x="960615" y="4732032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5" name="Elipse 65"/>
          <p:cNvSpPr/>
          <p:nvPr/>
        </p:nvSpPr>
        <p:spPr>
          <a:xfrm>
            <a:off x="233239" y="4737201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6" name="Conector recto 66"/>
          <p:cNvSpPr/>
          <p:nvPr/>
        </p:nvSpPr>
        <p:spPr>
          <a:xfrm>
            <a:off x="1085603" y="4752749"/>
            <a:ext cx="7667712" cy="1"/>
          </a:xfrm>
          <a:prstGeom prst="line">
            <a:avLst/>
          </a:prstGeom>
          <a:ln w="47625" cap="rnd">
            <a:solidFill>
              <a:srgbClr val="9AB52A"/>
            </a:solidFill>
            <a:miter/>
          </a:ln>
        </p:spPr>
        <p:txBody>
          <a:bodyPr lIns="45758" rIns="45758"/>
          <a:lstStyle/>
          <a:p>
            <a:endParaRPr sz="1802"/>
          </a:p>
        </p:txBody>
      </p:sp>
      <p:sp>
        <p:nvSpPr>
          <p:cNvPr id="11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119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541780" indent="-193492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2pPr>
            <a:lvl3pPr marL="928767" indent="-232191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3pPr>
            <a:lvl4pPr marL="1312777" indent="-267913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4pPr>
            <a:lvl5pPr marL="1661066" indent="-267913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93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</p:txBody>
      </p:sp>
      <p:sp>
        <p:nvSpPr>
          <p:cNvPr id="11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Title Text"/>
          <p:cNvSpPr txBox="1">
            <a:spLocks noGrp="1"/>
          </p:cNvSpPr>
          <p:nvPr>
            <p:ph type="title"/>
          </p:nvPr>
        </p:nvSpPr>
        <p:spPr>
          <a:xfrm>
            <a:off x="628650" y="275942"/>
            <a:ext cx="7886701" cy="993266"/>
          </a:xfrm>
          <a:prstGeom prst="rect">
            <a:avLst/>
          </a:prstGeom>
        </p:spPr>
        <p:txBody>
          <a:bodyPr lIns="34751" tIns="34751" rIns="34751" bIns="34751"/>
          <a:lstStyle>
            <a:lvl1pPr defTabSz="696585">
              <a:defRPr sz="3203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20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2438" y="891395"/>
            <a:ext cx="8239125" cy="350224"/>
          </a:xfrm>
          <a:prstGeom prst="rect">
            <a:avLst/>
          </a:prstGeom>
        </p:spPr>
        <p:txBody>
          <a:bodyPr lIns="34751" tIns="34751" rIns="34751" bIns="34751"/>
          <a:lstStyle>
            <a:lvl1pPr marL="174148" indent="54659" defTabSz="696585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858030" indent="-286009" defTabSz="696585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2pPr>
            <a:lvl3pPr marL="1372846" indent="-343212" defTabSz="696585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3pPr>
            <a:lvl4pPr marL="1868597" indent="-381346" defTabSz="696585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4pPr>
            <a:lvl5pPr marL="2326214" indent="-381346" defTabSz="696585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203" name="Google Shape;23;p4"/>
          <p:cNvSpPr txBox="1">
            <a:spLocks noGrp="1"/>
          </p:cNvSpPr>
          <p:nvPr>
            <p:ph type="body" idx="21"/>
          </p:nvPr>
        </p:nvSpPr>
        <p:spPr>
          <a:xfrm>
            <a:off x="628650" y="1370316"/>
            <a:ext cx="7886701" cy="3260527"/>
          </a:xfrm>
          <a:prstGeom prst="rect">
            <a:avLst/>
          </a:prstGeom>
        </p:spPr>
        <p:txBody>
          <a:bodyPr lIns="34751" tIns="34751" rIns="34751" bIns="34751"/>
          <a:lstStyle>
            <a:lvl1pPr marL="359231" indent="-244930" defTabSz="695959">
              <a:buClr>
                <a:srgbClr val="000000"/>
              </a:buClr>
              <a:buSzPts val="2000"/>
              <a:defRPr sz="2000"/>
            </a:lvl1pPr>
          </a:lstStyle>
          <a:p>
            <a:pPr marL="359231" lvl="0" indent="-244930" defTabSz="695959">
              <a:buClr>
                <a:srgbClr val="000000"/>
              </a:buClr>
              <a:buSzPts val="2000"/>
              <a:defRPr sz="2000"/>
            </a:pPr>
            <a:r>
              <a:rPr lang="es-ES"/>
              <a:t>Haga clic para modificar los estilos de texto del patrón</a:t>
            </a:r>
          </a:p>
        </p:txBody>
      </p:sp>
      <p:grpSp>
        <p:nvGrpSpPr>
          <p:cNvPr id="1207" name="Group 9"/>
          <p:cNvGrpSpPr/>
          <p:nvPr/>
        </p:nvGrpSpPr>
        <p:grpSpPr>
          <a:xfrm>
            <a:off x="540" y="5069668"/>
            <a:ext cx="9142741" cy="70947"/>
            <a:chOff x="0" y="0"/>
            <a:chExt cx="9269721" cy="71996"/>
          </a:xfrm>
        </p:grpSpPr>
        <p:sp>
          <p:nvSpPr>
            <p:cNvPr id="1204" name="Rectangle 6"/>
            <p:cNvSpPr/>
            <p:nvPr/>
          </p:nvSpPr>
          <p:spPr>
            <a:xfrm>
              <a:off x="-1" y="-1"/>
              <a:ext cx="3089817" cy="71998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34766" tIns="34766" rIns="34766" bIns="34766" numCol="1" anchor="t">
              <a:noAutofit/>
            </a:bodyPr>
            <a:lstStyle/>
            <a:p>
              <a:pPr defTabSz="696585">
                <a:defRPr sz="1200"/>
              </a:pPr>
              <a:endParaRPr sz="1201"/>
            </a:p>
          </p:txBody>
        </p:sp>
        <p:sp>
          <p:nvSpPr>
            <p:cNvPr id="1205" name="Rectangle 7"/>
            <p:cNvSpPr/>
            <p:nvPr/>
          </p:nvSpPr>
          <p:spPr>
            <a:xfrm>
              <a:off x="3090089" y="-1"/>
              <a:ext cx="3089817" cy="71998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34766" tIns="34766" rIns="34766" bIns="34766" numCol="1" anchor="t">
              <a:noAutofit/>
            </a:bodyPr>
            <a:lstStyle/>
            <a:p>
              <a:pPr defTabSz="696585">
                <a:defRPr sz="1200"/>
              </a:pPr>
              <a:endParaRPr sz="1201"/>
            </a:p>
          </p:txBody>
        </p:sp>
        <p:sp>
          <p:nvSpPr>
            <p:cNvPr id="1206" name="Rectangle 8"/>
            <p:cNvSpPr/>
            <p:nvPr/>
          </p:nvSpPr>
          <p:spPr>
            <a:xfrm>
              <a:off x="6179905" y="-1"/>
              <a:ext cx="3089817" cy="71998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34766" tIns="34766" rIns="34766" bIns="34766" numCol="1" anchor="t">
              <a:noAutofit/>
            </a:bodyPr>
            <a:lstStyle/>
            <a:p>
              <a:pPr defTabSz="696585">
                <a:defRPr sz="1200"/>
              </a:pPr>
              <a:endParaRPr sz="1201"/>
            </a:p>
          </p:txBody>
        </p:sp>
      </p:grpSp>
      <p:sp>
        <p:nvSpPr>
          <p:cNvPr id="12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44794" y="4797655"/>
            <a:ext cx="270557" cy="208808"/>
          </a:xfrm>
          <a:prstGeom prst="rect">
            <a:avLst/>
          </a:prstGeom>
        </p:spPr>
        <p:txBody>
          <a:bodyPr lIns="34751" tIns="34751" rIns="34751" bIns="34751"/>
          <a:lstStyle>
            <a:lvl1pPr defTabSz="696585"/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Title Text"/>
          <p:cNvSpPr txBox="1">
            <a:spLocks noGrp="1"/>
          </p:cNvSpPr>
          <p:nvPr>
            <p:ph type="title"/>
          </p:nvPr>
        </p:nvSpPr>
        <p:spPr>
          <a:xfrm>
            <a:off x="628650" y="275941"/>
            <a:ext cx="7886701" cy="993266"/>
          </a:xfrm>
          <a:prstGeom prst="rect">
            <a:avLst/>
          </a:prstGeom>
        </p:spPr>
        <p:txBody>
          <a:bodyPr lIns="34766" tIns="34766" rIns="34766" bIns="34766"/>
          <a:lstStyle>
            <a:lvl1pPr defTabSz="696585">
              <a:defRPr sz="3203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216" name="Body Level One…"/>
          <p:cNvSpPr txBox="1">
            <a:spLocks noGrp="1"/>
          </p:cNvSpPr>
          <p:nvPr>
            <p:ph type="body" idx="1"/>
          </p:nvPr>
        </p:nvSpPr>
        <p:spPr>
          <a:xfrm>
            <a:off x="628650" y="1370316"/>
            <a:ext cx="7886701" cy="3260527"/>
          </a:xfrm>
          <a:prstGeom prst="rect">
            <a:avLst/>
          </a:prstGeom>
        </p:spPr>
        <p:txBody>
          <a:bodyPr lIns="34766" tIns="34766" rIns="34766" bIns="34766"/>
          <a:lstStyle>
            <a:lvl1pPr marL="163432" indent="-163432" defTabSz="696585">
              <a:defRPr sz="2002"/>
            </a:lvl1pPr>
            <a:lvl2pPr marL="648283" indent="-190671" defTabSz="696585">
              <a:defRPr sz="2002"/>
            </a:lvl2pPr>
            <a:lvl3pPr marL="1144029" indent="-228806" defTabSz="696585">
              <a:defRPr sz="2002"/>
            </a:lvl3pPr>
            <a:lvl4pPr marL="1627063" indent="-254229" defTabSz="696585">
              <a:defRPr sz="2002"/>
            </a:lvl4pPr>
            <a:lvl5pPr marL="2084675" indent="-254229" defTabSz="696585">
              <a:defRPr sz="20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2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44763" y="4797639"/>
            <a:ext cx="270587" cy="208839"/>
          </a:xfrm>
          <a:prstGeom prst="rect">
            <a:avLst/>
          </a:prstGeom>
        </p:spPr>
        <p:txBody>
          <a:bodyPr lIns="34766" tIns="34766" rIns="34766" bIns="34766"/>
          <a:lstStyle>
            <a:lvl1pPr defTabSz="696585"/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A45EC0FE-F39D-F54F-777E-9597070592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541499"/>
      </p:ext>
    </p:extLst>
  </p:cSld>
  <p:clrMapOvr>
    <a:masterClrMapping/>
  </p:clrMapOvr>
  <p:transition spd="med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A05D3E25-E2A4-29A7-0258-74DB5647577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BC56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1718682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89"/>
            <a:ext cx="2045921" cy="2795852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A05D3E25-E2A4-29A7-0258-74DB5647577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8A04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3806229"/>
      </p:ext>
    </p:extLst>
  </p:cSld>
  <p:clrMapOvr>
    <a:masterClrMapping/>
  </p:clrMapOvr>
  <p:transition spd="med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A05D3E25-E2A4-29A7-0258-74DB5647577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A98223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4063126"/>
      </p:ext>
    </p:extLst>
  </p:cSld>
  <p:clrMapOvr>
    <a:masterClrMapping/>
  </p:clrMapOvr>
  <p:transition spd="med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A05D3E25-E2A4-29A7-0258-74DB5647577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825E0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863460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24732" y="1199880"/>
            <a:ext cx="2525311" cy="203229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2 objetos y 1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4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2045921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5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89"/>
            <a:ext cx="2045921" cy="2795852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6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2045921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4192908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7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2045921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8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 dirty="0"/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348288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696576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1044865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1393153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dirty="0"/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8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1349806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9" tIns="45699" rIns="45699" bIns="45699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9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699" tIns="45699" rIns="45699" bIns="45699"/>
          <a:lstStyle>
            <a:lvl1pPr indent="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Arial"/>
                <a:ea typeface="Arial"/>
                <a:cs typeface="Arial"/>
                <a:sym typeface="Arial"/>
              </a:defRPr>
            </a:lvl1pPr>
            <a:lvl2pPr marL="725599" indent="-290239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>
                <a:latin typeface="Arial"/>
                <a:ea typeface="Arial"/>
                <a:cs typeface="Arial"/>
                <a:sym typeface="Arial"/>
              </a:defRPr>
            </a:lvl2pPr>
            <a:lvl3pPr marL="1131936" indent="-34828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>
                <a:latin typeface="Arial"/>
                <a:ea typeface="Arial"/>
                <a:cs typeface="Arial"/>
                <a:sym typeface="Arial"/>
              </a:defRPr>
            </a:lvl3pPr>
            <a:lvl4pPr marL="1533807" indent="-401870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>
                <a:latin typeface="Arial"/>
                <a:ea typeface="Arial"/>
                <a:cs typeface="Arial"/>
                <a:sym typeface="Arial"/>
              </a:defRPr>
            </a:lvl4pPr>
            <a:lvl5pPr marL="1882095" indent="-401870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98" name="Google Shape;23;p4"/>
          <p:cNvSpPr txBox="1">
            <a:spLocks noGrp="1"/>
          </p:cNvSpPr>
          <p:nvPr>
            <p:ph type="body" idx="2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699" tIns="45699" rIns="45699" bIns="45699"/>
          <a:lstStyle>
            <a:lvl1pPr marL="347975" indent="-260980">
              <a:buClr>
                <a:srgbClr val="000000"/>
              </a:buClr>
              <a:buSzPts val="2100"/>
              <a:defRPr>
                <a:latin typeface="Arial"/>
                <a:cs typeface="Arial"/>
                <a:sym typeface="Arial"/>
              </a:defRPr>
            </a:lvl1pPr>
          </a:lstStyle>
          <a:p>
            <a:pPr marL="347975" lvl="0" indent="-260980">
              <a:buClr>
                <a:srgbClr val="000000"/>
              </a:buClr>
              <a:buSzPts val="2100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s-ES"/>
              <a:t>Haga clic para modificar los estilos de texto del patrón</a:t>
            </a:r>
          </a:p>
        </p:txBody>
      </p:sp>
      <p:grpSp>
        <p:nvGrpSpPr>
          <p:cNvPr id="202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199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  <p:sp>
          <p:nvSpPr>
            <p:cNvPr id="200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  <p:sp>
          <p:nvSpPr>
            <p:cNvPr id="201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</p:grpSp>
      <p:sp>
        <p:nvSpPr>
          <p:cNvPr id="20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73" y="4788726"/>
            <a:ext cx="294270" cy="230918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2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348288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696576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1044865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1393153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3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3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4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4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2" b="1"/>
            </a:lvl1pPr>
            <a:lvl2pPr marL="0" indent="348288">
              <a:buSzTx/>
              <a:buFontTx/>
              <a:buNone/>
              <a:defRPr sz="1802" b="1"/>
            </a:lvl2pPr>
            <a:lvl3pPr marL="0" indent="696576">
              <a:buSzTx/>
              <a:buFontTx/>
              <a:buNone/>
              <a:defRPr sz="1802" b="1"/>
            </a:lvl3pPr>
            <a:lvl4pPr marL="0" indent="1044865">
              <a:buSzTx/>
              <a:buFontTx/>
              <a:buNone/>
              <a:defRPr sz="1802" b="1"/>
            </a:lvl4pPr>
            <a:lvl5pPr marL="0" indent="1393153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48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</a:lstStyle>
          <a:p>
            <a:pPr marL="0" lvl="0" indent="0">
              <a:buSzTx/>
              <a:buFontTx/>
              <a:buNone/>
              <a:defRPr sz="18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2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7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/>
          <a:lstStyle>
            <a:lvl1pPr>
              <a:defRPr sz="2402"/>
            </a:lvl1pPr>
            <a:lvl2pPr marL="547309" indent="-199021">
              <a:defRPr sz="2402"/>
            </a:lvl2pPr>
            <a:lvl3pPr marL="928767" indent="-232191">
              <a:defRPr sz="2402"/>
            </a:lvl3pPr>
            <a:lvl4pPr marL="1323494" indent="-278630">
              <a:defRPr sz="2402"/>
            </a:lvl4pPr>
            <a:lvl5pPr marL="1671782" indent="-278630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73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81" y="1543049"/>
            <a:ext cx="2951705" cy="285869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 marL="0" lvl="0" indent="0">
              <a:buSzTx/>
              <a:buFontTx/>
              <a:buNone/>
              <a:defRPr sz="12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82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28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79" y="1543050"/>
            <a:ext cx="2951704" cy="285869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1"/>
            </a:lvl1pPr>
            <a:lvl2pPr marL="0" indent="348288">
              <a:buSzTx/>
              <a:buFontTx/>
              <a:buNone/>
              <a:defRPr sz="1201"/>
            </a:lvl2pPr>
            <a:lvl3pPr marL="0" indent="696576">
              <a:buSzTx/>
              <a:buFontTx/>
              <a:buNone/>
              <a:defRPr sz="1201"/>
            </a:lvl3pPr>
            <a:lvl4pPr marL="0" indent="1044865">
              <a:buSzTx/>
              <a:buFontTx/>
              <a:buNone/>
              <a:defRPr sz="1201"/>
            </a:lvl4pPr>
            <a:lvl5pPr marL="0" indent="1393153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9" tIns="45699" rIns="45699" bIns="45699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9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699" tIns="45699" rIns="45699" bIns="45699"/>
          <a:lstStyle>
            <a:lvl1pPr indent="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725599" indent="-290239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2pPr>
            <a:lvl3pPr marL="1131936" indent="-34828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3pPr>
            <a:lvl4pPr marL="1533807" indent="-401870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4pPr>
            <a:lvl5pPr marL="1882095" indent="-401870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00" name="Google Shape;23;p4"/>
          <p:cNvSpPr txBox="1">
            <a:spLocks noGrp="1"/>
          </p:cNvSpPr>
          <p:nvPr>
            <p:ph type="body" idx="2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699" tIns="45699" rIns="45699" bIns="45699"/>
          <a:lstStyle>
            <a:lvl1pPr marL="347975" indent="-260980">
              <a:buClr>
                <a:srgbClr val="000000"/>
              </a:buClr>
              <a:buSzPts val="2100"/>
              <a:defRPr/>
            </a:lvl1pPr>
          </a:lstStyle>
          <a:p>
            <a:pPr marL="347975" lvl="0" indent="-260980">
              <a:buClr>
                <a:srgbClr val="000000"/>
              </a:buClr>
              <a:buSzPts val="2100"/>
            </a:pPr>
            <a:r>
              <a:rPr lang="es-ES"/>
              <a:t>Haga clic para modificar los estilos de texto del patrón</a:t>
            </a:r>
          </a:p>
        </p:txBody>
      </p:sp>
      <p:grpSp>
        <p:nvGrpSpPr>
          <p:cNvPr id="304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301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302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303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</p:grpSp>
      <p:sp>
        <p:nvSpPr>
          <p:cNvPr id="3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75" y="4788728"/>
            <a:ext cx="292666" cy="230918"/>
          </a:xfrm>
          <a:prstGeom prst="rect">
            <a:avLst/>
          </a:prstGeom>
        </p:spPr>
        <p:txBody>
          <a:bodyPr lIns="45699" tIns="45699" rIns="45699" bIns="45699"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dirty="0"/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dirty="0"/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1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197501" y="1465289"/>
            <a:ext cx="4192908" cy="2795852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001"/>
              </a:spcBef>
              <a:buSzTx/>
              <a:buFontTx/>
              <a:buNone/>
            </a:lvl1pPr>
            <a:lvl2pPr>
              <a:spcBef>
                <a:spcPts val="1001"/>
              </a:spcBef>
              <a:buFontTx/>
            </a:lvl2pPr>
            <a:lvl3pPr>
              <a:spcBef>
                <a:spcPts val="1001"/>
              </a:spcBef>
              <a:buFontTx/>
            </a:lvl3pPr>
            <a:lvl4pPr>
              <a:spcBef>
                <a:spcPts val="1001"/>
              </a:spcBef>
              <a:buFontTx/>
            </a:lvl4pPr>
            <a:lvl5pPr>
              <a:spcBef>
                <a:spcPts val="1001"/>
              </a:spcBef>
              <a:buFontTx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grpSp>
        <p:nvGrpSpPr>
          <p:cNvPr id="317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314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315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316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</p:grpSp>
      <p:sp>
        <p:nvSpPr>
          <p:cNvPr id="3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7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556" y="4327704"/>
            <a:ext cx="1662245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Imagen 7" descr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1128" y="280225"/>
            <a:ext cx="2759178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3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Imagen 1" descr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08" y="4344432"/>
            <a:ext cx="1662244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2" name="Imagen 5" descr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10" y="169299"/>
            <a:ext cx="2759179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3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Title Text"/>
          <p:cNvSpPr txBox="1">
            <a:spLocks noGrp="1"/>
          </p:cNvSpPr>
          <p:nvPr>
            <p:ph type="title"/>
          </p:nvPr>
        </p:nvSpPr>
        <p:spPr>
          <a:xfrm>
            <a:off x="1143977" y="841773"/>
            <a:ext cx="6863874" cy="1790702"/>
          </a:xfrm>
          <a:prstGeom prst="rect">
            <a:avLst/>
          </a:prstGeom>
        </p:spPr>
        <p:txBody>
          <a:bodyPr lIns="45718" tIns="45718" rIns="45718" bIns="45718" anchor="b"/>
          <a:lstStyle>
            <a:lvl1pPr algn="ctr"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6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977" y="2701529"/>
            <a:ext cx="6863874" cy="124182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>
              <a:buSzTx/>
              <a:buFontTx/>
              <a:buNone/>
              <a:defRPr sz="1802"/>
            </a:lvl1pPr>
            <a:lvl2pPr marL="0" indent="0" algn="ctr">
              <a:buSzTx/>
              <a:buFontTx/>
              <a:buNone/>
              <a:defRPr sz="1802"/>
            </a:lvl2pPr>
            <a:lvl3pPr marL="0" indent="0" algn="ctr">
              <a:buSzTx/>
              <a:buFontTx/>
              <a:buNone/>
              <a:defRPr sz="1802"/>
            </a:lvl3pPr>
            <a:lvl4pPr marL="0" indent="0" algn="ctr">
              <a:buSzTx/>
              <a:buFontTx/>
              <a:buNone/>
              <a:defRPr sz="1802"/>
            </a:lvl4pPr>
            <a:lvl5pPr marL="0" indent="0" algn="ctr">
              <a:buSzTx/>
              <a:buFontTx/>
              <a:buNone/>
              <a:defRPr sz="18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7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7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2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8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8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9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5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1802" b="1"/>
            </a:lvl1pPr>
            <a:lvl2pPr marL="0" indent="0">
              <a:buSzTx/>
              <a:buFontTx/>
              <a:buNone/>
              <a:defRPr sz="1802" b="1"/>
            </a:lvl2pPr>
            <a:lvl3pPr marL="0" indent="0">
              <a:buSzTx/>
              <a:buFontTx/>
              <a:buNone/>
              <a:defRPr sz="1802" b="1"/>
            </a:lvl3pPr>
            <a:lvl4pPr marL="0" indent="0">
              <a:buSzTx/>
              <a:buFontTx/>
              <a:buNone/>
              <a:defRPr sz="1802" b="1"/>
            </a:lvl4pPr>
            <a:lvl5pPr marL="0" indent="0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98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pPr marL="0" lvl="0" indent="0">
              <a:buSzTx/>
              <a:buFontTx/>
              <a:buNone/>
              <a:defRPr sz="24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pic>
        <p:nvPicPr>
          <p:cNvPr id="407" name="Imagen 5" descr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8"/>
            <a:ext cx="9151830" cy="5142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08" name="Imagen 6" descr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4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4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2" b="1"/>
            </a:lvl1pPr>
            <a:lvl2pPr marL="0" indent="348288">
              <a:buSzTx/>
              <a:buFontTx/>
              <a:buNone/>
              <a:defRPr sz="1802" b="1"/>
            </a:lvl2pPr>
            <a:lvl3pPr marL="0" indent="696576">
              <a:buSzTx/>
              <a:buFontTx/>
              <a:buNone/>
              <a:defRPr sz="1802" b="1"/>
            </a:lvl3pPr>
            <a:lvl4pPr marL="0" indent="1044865">
              <a:buSzTx/>
              <a:buFontTx/>
              <a:buNone/>
              <a:defRPr sz="1802" b="1"/>
            </a:lvl4pPr>
            <a:lvl5pPr marL="0" indent="1393153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dirty="0"/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</a:lstStyle>
          <a:p>
            <a:pPr marL="0" lvl="0" indent="0">
              <a:buSzTx/>
              <a:buFontTx/>
              <a:buNone/>
              <a:defRPr sz="18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2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2402"/>
            </a:lvl1pPr>
            <a:lvl2pPr marL="547309" indent="-199021">
              <a:defRPr sz="2402"/>
            </a:lvl2pPr>
            <a:lvl3pPr marL="928767" indent="-232192">
              <a:defRPr sz="2402"/>
            </a:lvl3pPr>
            <a:lvl4pPr marL="1323495" indent="-278631">
              <a:defRPr sz="2402"/>
            </a:lvl4pPr>
            <a:lvl5pPr marL="1671783" indent="-278631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425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78" y="1543049"/>
            <a:ext cx="2951706" cy="285869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600"/>
            </a:lvl1pPr>
          </a:lstStyle>
          <a:p>
            <a:pPr marL="0" lvl="0" indent="0">
              <a:buSzTx/>
              <a:buFontTx/>
              <a:buNone/>
              <a:defRPr sz="16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4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34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43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1" y="1543050"/>
            <a:ext cx="2951705" cy="285869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201"/>
            </a:lvl1pPr>
            <a:lvl2pPr marL="0" indent="0">
              <a:buSzTx/>
              <a:buFontTx/>
              <a:buNone/>
              <a:defRPr sz="1201"/>
            </a:lvl2pPr>
            <a:lvl3pPr marL="0" indent="0">
              <a:buSzTx/>
              <a:buFontTx/>
              <a:buNone/>
              <a:defRPr sz="1201"/>
            </a:lvl3pPr>
            <a:lvl4pPr marL="0" indent="0">
              <a:buSzTx/>
              <a:buFontTx/>
              <a:buNone/>
              <a:defRPr sz="1201"/>
            </a:lvl4pPr>
            <a:lvl5pPr marL="0" indent="0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Slide Title</a:t>
            </a:r>
          </a:p>
        </p:txBody>
      </p:sp>
      <p:sp>
        <p:nvSpPr>
          <p:cNvPr id="44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544199" indent="-195912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2pPr>
            <a:lvl3pPr marL="931671" indent="-235093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3pPr>
            <a:lvl4pPr marL="1306080" indent="-261215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4pPr>
            <a:lvl5pPr marL="1654369" indent="-261215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t>Slide bullet text</a:t>
            </a:r>
          </a:p>
        </p:txBody>
      </p:sp>
      <p:sp>
        <p:nvSpPr>
          <p:cNvPr id="44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059" y="4212218"/>
            <a:ext cx="2759178" cy="612627"/>
          </a:xfrm>
          <a:prstGeom prst="rect">
            <a:avLst/>
          </a:prstGeom>
          <a:ln w="12700">
            <a:miter lim="400000"/>
          </a:ln>
        </p:spPr>
      </p:pic>
      <p:sp>
        <p:nvSpPr>
          <p:cNvPr id="45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556" y="4327704"/>
            <a:ext cx="1662245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462" name="Imagen 7" descr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1128" y="280225"/>
            <a:ext cx="2759178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4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9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0" name="Imagen 1" descr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08" y="4344432"/>
            <a:ext cx="1662244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471" name="Imagen 5" descr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10" y="169299"/>
            <a:ext cx="2759179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4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Title Text"/>
          <p:cNvSpPr txBox="1">
            <a:spLocks noGrp="1"/>
          </p:cNvSpPr>
          <p:nvPr>
            <p:ph type="title"/>
          </p:nvPr>
        </p:nvSpPr>
        <p:spPr>
          <a:xfrm>
            <a:off x="1143977" y="841773"/>
            <a:ext cx="6863874" cy="1790702"/>
          </a:xfrm>
          <a:prstGeom prst="rect">
            <a:avLst/>
          </a:prstGeom>
        </p:spPr>
        <p:txBody>
          <a:bodyPr lIns="45718" tIns="45718" rIns="45718" bIns="45718" anchor="b"/>
          <a:lstStyle>
            <a:lvl1pPr algn="ctr"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8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977" y="2701529"/>
            <a:ext cx="6863874" cy="124182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>
              <a:buSzTx/>
              <a:buFontTx/>
              <a:buNone/>
              <a:defRPr sz="1802"/>
            </a:lvl1pPr>
            <a:lvl2pPr marL="0" indent="0" algn="ctr">
              <a:buSzTx/>
              <a:buFontTx/>
              <a:buNone/>
              <a:defRPr sz="1802"/>
            </a:lvl2pPr>
            <a:lvl3pPr marL="0" indent="0" algn="ctr">
              <a:buSzTx/>
              <a:buFontTx/>
              <a:buNone/>
              <a:defRPr sz="1802"/>
            </a:lvl3pPr>
            <a:lvl4pPr marL="0" indent="0" algn="ctr">
              <a:buSzTx/>
              <a:buFontTx/>
              <a:buNone/>
              <a:defRPr sz="1802"/>
            </a:lvl4pPr>
            <a:lvl5pPr marL="0" indent="0" algn="ctr">
              <a:buSzTx/>
              <a:buFontTx/>
              <a:buNone/>
              <a:defRPr sz="18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4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89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49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9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2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4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0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5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1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5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1802" b="1"/>
            </a:lvl1pPr>
            <a:lvl2pPr marL="0" indent="0">
              <a:buSzTx/>
              <a:buFontTx/>
              <a:buNone/>
              <a:defRPr sz="1802" b="1"/>
            </a:lvl2pPr>
            <a:lvl3pPr marL="0" indent="0">
              <a:buSzTx/>
              <a:buFontTx/>
              <a:buNone/>
              <a:defRPr sz="1802" b="1"/>
            </a:lvl3pPr>
            <a:lvl4pPr marL="0" indent="0">
              <a:buSzTx/>
              <a:buFontTx/>
              <a:buNone/>
              <a:defRPr sz="1802" b="1"/>
            </a:lvl4pPr>
            <a:lvl5pPr marL="0" indent="0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517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pPr marL="0" lvl="0" indent="0">
              <a:buSzTx/>
              <a:buFontTx/>
              <a:buNone/>
              <a:defRPr sz="24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pic>
        <p:nvPicPr>
          <p:cNvPr id="526" name="Imagen 5" descr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8"/>
            <a:ext cx="9151830" cy="5142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27" name="Imagen 6" descr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5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Imagen 40" descr="Imagen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544" name="Elipse 41"/>
          <p:cNvSpPr/>
          <p:nvPr/>
        </p:nvSpPr>
        <p:spPr>
          <a:xfrm>
            <a:off x="7915766" y="243355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5" name="Elipse 42"/>
          <p:cNvSpPr/>
          <p:nvPr/>
        </p:nvSpPr>
        <p:spPr>
          <a:xfrm>
            <a:off x="8057696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6" name="Elipse 44"/>
          <p:cNvSpPr/>
          <p:nvPr/>
        </p:nvSpPr>
        <p:spPr>
          <a:xfrm>
            <a:off x="8171869" y="239785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7" name="Elipse 45"/>
          <p:cNvSpPr/>
          <p:nvPr/>
        </p:nvSpPr>
        <p:spPr>
          <a:xfrm>
            <a:off x="8318656" y="274959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8" name="Elipse 46"/>
          <p:cNvSpPr/>
          <p:nvPr/>
        </p:nvSpPr>
        <p:spPr>
          <a:xfrm>
            <a:off x="8407135" y="244129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9" name="Elipse 47"/>
          <p:cNvSpPr/>
          <p:nvPr/>
        </p:nvSpPr>
        <p:spPr>
          <a:xfrm>
            <a:off x="8538273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50" name="Elipse 48"/>
          <p:cNvSpPr/>
          <p:nvPr/>
        </p:nvSpPr>
        <p:spPr>
          <a:xfrm>
            <a:off x="7810893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grpSp>
        <p:nvGrpSpPr>
          <p:cNvPr id="559" name="Group 573"/>
          <p:cNvGrpSpPr/>
          <p:nvPr/>
        </p:nvGrpSpPr>
        <p:grpSpPr>
          <a:xfrm>
            <a:off x="8650365" y="110759"/>
            <a:ext cx="341735" cy="300470"/>
            <a:chOff x="0" y="0"/>
            <a:chExt cx="346479" cy="304919"/>
          </a:xfrm>
        </p:grpSpPr>
        <p:sp>
          <p:nvSpPr>
            <p:cNvPr id="551" name="Freeform 574"/>
            <p:cNvSpPr/>
            <p:nvPr/>
          </p:nvSpPr>
          <p:spPr>
            <a:xfrm>
              <a:off x="184067" y="163720"/>
              <a:ext cx="113473" cy="11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2" name="Freeform 575"/>
            <p:cNvSpPr/>
            <p:nvPr/>
          </p:nvSpPr>
          <p:spPr>
            <a:xfrm>
              <a:off x="216115" y="195338"/>
              <a:ext cx="48943" cy="4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3" name="Freeform 576"/>
            <p:cNvSpPr/>
            <p:nvPr/>
          </p:nvSpPr>
          <p:spPr>
            <a:xfrm>
              <a:off x="-1" y="-1"/>
              <a:ext cx="346481" cy="304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4" name="Freeform 577"/>
            <p:cNvSpPr/>
            <p:nvPr/>
          </p:nvSpPr>
          <p:spPr>
            <a:xfrm>
              <a:off x="27718" y="217427"/>
              <a:ext cx="61934" cy="6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5" name="Freeform 578"/>
            <p:cNvSpPr/>
            <p:nvPr/>
          </p:nvSpPr>
          <p:spPr>
            <a:xfrm>
              <a:off x="18622" y="145529"/>
              <a:ext cx="28154" cy="4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6" name="Freeform 579"/>
            <p:cNvSpPr/>
            <p:nvPr/>
          </p:nvSpPr>
          <p:spPr>
            <a:xfrm>
              <a:off x="70594" y="140912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7" name="Freeform 580"/>
            <p:cNvSpPr/>
            <p:nvPr/>
          </p:nvSpPr>
          <p:spPr>
            <a:xfrm>
              <a:off x="70594" y="156721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8" name="Freeform 581"/>
            <p:cNvSpPr/>
            <p:nvPr/>
          </p:nvSpPr>
          <p:spPr>
            <a:xfrm>
              <a:off x="70594" y="172747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</p:grpSp>
      <p:sp>
        <p:nvSpPr>
          <p:cNvPr id="560" name="Elipse 59"/>
          <p:cNvSpPr/>
          <p:nvPr/>
        </p:nvSpPr>
        <p:spPr>
          <a:xfrm>
            <a:off x="338109" y="4691024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1" name="Elipse 60"/>
          <p:cNvSpPr/>
          <p:nvPr/>
        </p:nvSpPr>
        <p:spPr>
          <a:xfrm>
            <a:off x="480040" y="4731771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2" name="Elipse 61"/>
          <p:cNvSpPr/>
          <p:nvPr/>
        </p:nvSpPr>
        <p:spPr>
          <a:xfrm>
            <a:off x="594212" y="4687454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3" name="Elipse 62"/>
          <p:cNvSpPr/>
          <p:nvPr/>
        </p:nvSpPr>
        <p:spPr>
          <a:xfrm>
            <a:off x="741001" y="4722628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4" name="Elipse 63"/>
          <p:cNvSpPr/>
          <p:nvPr/>
        </p:nvSpPr>
        <p:spPr>
          <a:xfrm>
            <a:off x="829477" y="4691797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5" name="Elipse 64"/>
          <p:cNvSpPr/>
          <p:nvPr/>
        </p:nvSpPr>
        <p:spPr>
          <a:xfrm>
            <a:off x="960615" y="4732032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6" name="Elipse 65"/>
          <p:cNvSpPr/>
          <p:nvPr/>
        </p:nvSpPr>
        <p:spPr>
          <a:xfrm>
            <a:off x="233239" y="4737201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7" name="Conector recto 66"/>
          <p:cNvSpPr/>
          <p:nvPr/>
        </p:nvSpPr>
        <p:spPr>
          <a:xfrm>
            <a:off x="1085603" y="4752748"/>
            <a:ext cx="7667712" cy="2"/>
          </a:xfrm>
          <a:prstGeom prst="line">
            <a:avLst/>
          </a:prstGeom>
          <a:ln w="47625" cap="rnd">
            <a:solidFill>
              <a:srgbClr val="9AB52A"/>
            </a:solidFill>
            <a:miter/>
          </a:ln>
        </p:spPr>
        <p:txBody>
          <a:bodyPr lIns="45758" rIns="45758"/>
          <a:lstStyle/>
          <a:p>
            <a:endParaRPr sz="1802"/>
          </a:p>
        </p:txBody>
      </p:sp>
      <p:sp>
        <p:nvSpPr>
          <p:cNvPr id="5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8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2402"/>
            </a:lvl1pPr>
            <a:lvl2pPr marL="547309" indent="-199021">
              <a:defRPr sz="2402"/>
            </a:lvl2pPr>
            <a:lvl3pPr marL="928767" indent="-232192">
              <a:defRPr sz="2402"/>
            </a:lvl3pPr>
            <a:lvl4pPr marL="1323495" indent="-278631">
              <a:defRPr sz="2402"/>
            </a:lvl4pPr>
            <a:lvl5pPr marL="1671783" indent="-278631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584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78" y="1543049"/>
            <a:ext cx="2951706" cy="285869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600"/>
            </a:lvl1pPr>
          </a:lstStyle>
          <a:p>
            <a:pPr marL="0" lvl="0" indent="0">
              <a:buSzTx/>
              <a:buFontTx/>
              <a:buNone/>
              <a:defRPr sz="16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93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59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1" y="1543050"/>
            <a:ext cx="2951705" cy="285869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201"/>
            </a:lvl1pPr>
            <a:lvl2pPr marL="0" indent="0">
              <a:buSzTx/>
              <a:buFontTx/>
              <a:buNone/>
              <a:defRPr sz="1201"/>
            </a:lvl2pPr>
            <a:lvl3pPr marL="0" indent="0">
              <a:buSzTx/>
              <a:buFontTx/>
              <a:buNone/>
              <a:defRPr sz="1201"/>
            </a:lvl3pPr>
            <a:lvl4pPr marL="0" indent="0">
              <a:buSzTx/>
              <a:buFontTx/>
              <a:buNone/>
              <a:defRPr sz="1201"/>
            </a:lvl4pPr>
            <a:lvl5pPr marL="0" indent="0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5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Slide Title</a:t>
            </a:r>
          </a:p>
        </p:txBody>
      </p:sp>
      <p:sp>
        <p:nvSpPr>
          <p:cNvPr id="60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544199" indent="-195912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2pPr>
            <a:lvl3pPr marL="931671" indent="-235093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3pPr>
            <a:lvl4pPr marL="1306080" indent="-261215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4pPr>
            <a:lvl5pPr marL="1654369" indent="-261215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4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t>Slide bullet text</a:t>
            </a:r>
          </a:p>
        </p:txBody>
      </p:sp>
      <p:sp>
        <p:nvSpPr>
          <p:cNvPr id="6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Avocados and limes"/>
          <p:cNvSpPr>
            <a:spLocks noGrp="1"/>
          </p:cNvSpPr>
          <p:nvPr>
            <p:ph type="pic" idx="21"/>
          </p:nvPr>
        </p:nvSpPr>
        <p:spPr>
          <a:xfrm>
            <a:off x="-433758" y="-485775"/>
            <a:ext cx="10038413" cy="6007102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13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2671761"/>
            <a:ext cx="8246181" cy="1743077"/>
          </a:xfrm>
          <a:prstGeom prst="rect">
            <a:avLst/>
          </a:prstGeom>
        </p:spPr>
        <p:txBody>
          <a:bodyPr lIns="50800" tIns="50800" rIns="50800" bIns="50800" anchor="b"/>
          <a:lstStyle>
            <a:lvl1pPr defTabSz="928743">
              <a:lnSpc>
                <a:spcPct val="80000"/>
              </a:lnSpc>
              <a:defRPr sz="4404" b="1" spc="-88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61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3271" y="414801"/>
            <a:ext cx="8245288" cy="238869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06336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638527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870720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02913" indent="-174143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Author and Date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15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452825" y="4353714"/>
            <a:ext cx="8246180" cy="418859"/>
          </a:xfrm>
          <a:prstGeom prst="rect">
            <a:avLst/>
          </a:prstGeom>
        </p:spPr>
        <p:txBody>
          <a:bodyPr lIns="50800" tIns="50800" rIns="50800" bIns="50800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Presentation Subtitle</a:t>
            </a:r>
          </a:p>
        </p:txBody>
      </p:sp>
      <p:sp>
        <p:nvSpPr>
          <p:cNvPr id="6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Bowl with salmon cakes, salad, and hummus"/>
          <p:cNvSpPr>
            <a:spLocks noGrp="1"/>
          </p:cNvSpPr>
          <p:nvPr>
            <p:ph type="pic" idx="21"/>
          </p:nvPr>
        </p:nvSpPr>
        <p:spPr>
          <a:xfrm>
            <a:off x="4118325" y="-76201"/>
            <a:ext cx="4558214" cy="530066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24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825" y="476250"/>
            <a:ext cx="3670267" cy="2205853"/>
          </a:xfrm>
          <a:prstGeom prst="rect">
            <a:avLst/>
          </a:prstGeom>
        </p:spPr>
        <p:txBody>
          <a:bodyPr lIns="50800" tIns="50800" rIns="50800" bIns="50800" anchor="b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Title</a:t>
            </a:r>
          </a:p>
        </p:txBody>
      </p:sp>
      <p:sp>
        <p:nvSpPr>
          <p:cNvPr id="625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5" y="2647716"/>
            <a:ext cx="3670267" cy="2019535"/>
          </a:xfrm>
          <a:prstGeom prst="rect">
            <a:avLst/>
          </a:prstGeom>
        </p:spPr>
        <p:txBody>
          <a:bodyPr lIns="50800" tIns="50800" rIns="50800" bIns="50800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2386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404811"/>
            <a:ext cx="8246181" cy="537438"/>
          </a:xfrm>
          <a:prstGeom prst="rect">
            <a:avLst/>
          </a:prstGeom>
        </p:spPr>
        <p:txBody>
          <a:bodyPr lIns="50800" tIns="50800" rIns="50800" bIns="50800" anchor="t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Title</a:t>
            </a:r>
          </a:p>
        </p:txBody>
      </p:sp>
      <p:sp>
        <p:nvSpPr>
          <p:cNvPr id="6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93407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25599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57792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89983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5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452825" y="1593188"/>
            <a:ext cx="8246180" cy="3096007"/>
          </a:xfrm>
          <a:prstGeom prst="rect">
            <a:avLst/>
          </a:prstGeom>
        </p:spPr>
        <p:txBody>
          <a:bodyPr lIns="50800" tIns="50800" rIns="50800" bIns="50800"/>
          <a:lstStyle>
            <a:lvl1pPr marL="232192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bullet text</a:t>
            </a:r>
          </a:p>
        </p:txBody>
      </p:sp>
      <p:sp>
        <p:nvSpPr>
          <p:cNvPr id="6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452824" y="1593190"/>
            <a:ext cx="8246181" cy="3096006"/>
          </a:xfrm>
          <a:prstGeom prst="rect">
            <a:avLst/>
          </a:prstGeom>
        </p:spPr>
        <p:txBody>
          <a:bodyPr lIns="50800" tIns="50800" rIns="50800" bIns="50800" numCol="2" spcCol="1098550"/>
          <a:lstStyle>
            <a:lvl1pPr marL="232192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64384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696576" indent="-232191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28767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60960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5" y="889861"/>
            <a:ext cx="3670267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93407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25599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57792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89983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2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452825" y="1593188"/>
            <a:ext cx="3670267" cy="3096238"/>
          </a:xfrm>
          <a:prstGeom prst="rect">
            <a:avLst/>
          </a:prstGeom>
        </p:spPr>
        <p:txBody>
          <a:bodyPr lIns="50800" tIns="50800" rIns="50800" bIns="50800"/>
          <a:lstStyle>
            <a:lvl1pPr marL="232192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bullet text</a:t>
            </a:r>
          </a:p>
        </p:txBody>
      </p:sp>
      <p:sp>
        <p:nvSpPr>
          <p:cNvPr id="653" name="Bowl of pappardelle pasta with parsley butter, roasted hazelnuts, and shaved parmesan cheese"/>
          <p:cNvSpPr>
            <a:spLocks noGrp="1"/>
          </p:cNvSpPr>
          <p:nvPr>
            <p:ph type="pic" idx="22"/>
          </p:nvPr>
        </p:nvSpPr>
        <p:spPr>
          <a:xfrm>
            <a:off x="4575915" y="-152725"/>
            <a:ext cx="4097334" cy="545843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54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825" y="404814"/>
            <a:ext cx="3670267" cy="538162"/>
          </a:xfrm>
          <a:prstGeom prst="rect">
            <a:avLst/>
          </a:prstGeom>
        </p:spPr>
        <p:txBody>
          <a:bodyPr lIns="50800" tIns="50800" rIns="50800" bIns="50800" anchor="t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Title</a:t>
            </a:r>
          </a:p>
        </p:txBody>
      </p:sp>
      <p:sp>
        <p:nvSpPr>
          <p:cNvPr id="6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1700214"/>
            <a:ext cx="8246183" cy="1743076"/>
          </a:xfrm>
          <a:prstGeom prst="rect">
            <a:avLst/>
          </a:prstGeom>
        </p:spPr>
        <p:txBody>
          <a:bodyPr lIns="50800" tIns="50800" rIns="50800" bIns="50800"/>
          <a:lstStyle>
            <a:lvl1pPr defTabSz="928743">
              <a:lnSpc>
                <a:spcPct val="80000"/>
              </a:lnSpc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6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2386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404813"/>
            <a:ext cx="8246181" cy="538108"/>
          </a:xfrm>
          <a:prstGeom prst="rect">
            <a:avLst/>
          </a:prstGeom>
        </p:spPr>
        <p:txBody>
          <a:bodyPr lIns="50800" tIns="50800" rIns="50800" bIns="50800" anchor="t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Title</a:t>
            </a:r>
          </a:p>
        </p:txBody>
      </p:sp>
      <p:sp>
        <p:nvSpPr>
          <p:cNvPr id="67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93407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25599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57792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89983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404814"/>
            <a:ext cx="8246181" cy="538162"/>
          </a:xfrm>
          <a:prstGeom prst="rect">
            <a:avLst/>
          </a:prstGeom>
        </p:spPr>
        <p:txBody>
          <a:bodyPr lIns="50800" tIns="50800" rIns="50800" bIns="50800" anchor="t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Agenda Title</a:t>
            </a:r>
          </a:p>
        </p:txBody>
      </p:sp>
      <p:sp>
        <p:nvSpPr>
          <p:cNvPr id="68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93407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25599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57792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89983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Agenda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81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452825" y="1593188"/>
            <a:ext cx="8246180" cy="3096007"/>
          </a:xfrm>
          <a:prstGeom prst="rect">
            <a:avLst/>
          </a:prstGeom>
        </p:spPr>
        <p:txBody>
          <a:bodyPr lIns="50800" tIns="50800" rIns="50800" bIns="50800"/>
          <a:lstStyle>
            <a:lvl1pPr marL="0" indent="0" defTabSz="314427">
              <a:lnSpc>
                <a:spcPct val="100000"/>
              </a:lnSpc>
              <a:spcBef>
                <a:spcPts val="601"/>
              </a:spcBef>
              <a:buSzTx/>
              <a:buFontTx/>
              <a:buNone/>
              <a:defRPr sz="2002" spc="-1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Agenda Topics</a:t>
            </a:r>
          </a:p>
        </p:txBody>
      </p:sp>
      <p:sp>
        <p:nvSpPr>
          <p:cNvPr id="6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452824" y="1845316"/>
            <a:ext cx="8246181" cy="1452869"/>
          </a:xfrm>
          <a:prstGeom prst="rect">
            <a:avLst/>
          </a:prstGeom>
        </p:spPr>
        <p:txBody>
          <a:bodyPr lIns="50800" tIns="50800" rIns="50800" bIns="50800" anchor="ctr"/>
          <a:lstStyle>
            <a:lvl1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452824" y="403473"/>
            <a:ext cx="8246181" cy="2715596"/>
          </a:xfrm>
          <a:prstGeom prst="rect">
            <a:avLst/>
          </a:prstGeom>
        </p:spPr>
        <p:txBody>
          <a:bodyPr lIns="50800" tIns="50800" rIns="50800" bIns="50800" anchor="b"/>
          <a:lstStyle>
            <a:lvl1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8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52825" y="3098317"/>
            <a:ext cx="8246180" cy="35054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 defTabSz="263175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12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Fact information</a:t>
            </a:r>
          </a:p>
        </p:txBody>
      </p:sp>
      <p:sp>
        <p:nvSpPr>
          <p:cNvPr id="6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12037" y="4003295"/>
            <a:ext cx="7581509" cy="238869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06336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638527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870720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02913" indent="-174143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Attribution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7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658284" y="1852450"/>
            <a:ext cx="7835263" cy="1438606"/>
          </a:xfrm>
          <a:prstGeom prst="rect">
            <a:avLst/>
          </a:prstGeom>
        </p:spPr>
        <p:txBody>
          <a:bodyPr lIns="50800" tIns="50800" rIns="50800" bIns="50800"/>
          <a:lstStyle>
            <a:lvl1pPr marL="114601" indent="-50221" defTabSz="928743">
              <a:spcBef>
                <a:spcPts val="0"/>
              </a:spcBef>
              <a:buSzTx/>
              <a:buFontTx/>
              <a:buNone/>
              <a:defRPr sz="3103" spc="-1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“Notable Quote”</a:t>
            </a:r>
          </a:p>
        </p:txBody>
      </p:sp>
      <p:sp>
        <p:nvSpPr>
          <p:cNvPr id="7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/>
          <a:lstStyle>
            <a:lvl1pPr>
              <a:defRPr sz="2402"/>
            </a:lvl1pPr>
            <a:lvl2pPr marL="547309" indent="-199021">
              <a:defRPr sz="2402"/>
            </a:lvl2pPr>
            <a:lvl3pPr marL="928767" indent="-232191">
              <a:defRPr sz="2402"/>
            </a:lvl3pPr>
            <a:lvl4pPr marL="1323494" indent="-278630">
              <a:defRPr sz="2402"/>
            </a:lvl4pPr>
            <a:lvl5pPr marL="1671782" indent="-278630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30381" y="1543049"/>
            <a:ext cx="2951705" cy="285869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 marL="0" lvl="0" indent="0">
              <a:buSzTx/>
              <a:buFontTx/>
              <a:buNone/>
              <a:defRPr sz="12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Bowl of salad with fried rice, boiled eggs, and chopsticks"/>
          <p:cNvSpPr>
            <a:spLocks noGrp="1"/>
          </p:cNvSpPr>
          <p:nvPr>
            <p:ph type="pic" sz="quarter" idx="21"/>
          </p:nvPr>
        </p:nvSpPr>
        <p:spPr>
          <a:xfrm>
            <a:off x="5915324" y="381002"/>
            <a:ext cx="2792053" cy="2231129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716" name="Bowl with salmon cakes, salad, and hummus "/>
          <p:cNvSpPr>
            <a:spLocks noGrp="1"/>
          </p:cNvSpPr>
          <p:nvPr>
            <p:ph type="pic" sz="half" idx="22"/>
          </p:nvPr>
        </p:nvSpPr>
        <p:spPr>
          <a:xfrm>
            <a:off x="5066874" y="1491856"/>
            <a:ext cx="3918127" cy="455631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717" name="Bowl of pappardelle pasta with parsley butter, roasted hazelnuts, and shaved parmesan cheese"/>
          <p:cNvSpPr>
            <a:spLocks noGrp="1"/>
          </p:cNvSpPr>
          <p:nvPr>
            <p:ph type="pic" idx="23"/>
          </p:nvPr>
        </p:nvSpPr>
        <p:spPr>
          <a:xfrm>
            <a:off x="-52432" y="185739"/>
            <a:ext cx="6234684" cy="4672014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71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bowl of salad with fried rice, boiled eggs, and chopsticks"/>
          <p:cNvSpPr>
            <a:spLocks noGrp="1"/>
          </p:cNvSpPr>
          <p:nvPr>
            <p:ph type="pic" idx="21"/>
          </p:nvPr>
        </p:nvSpPr>
        <p:spPr>
          <a:xfrm>
            <a:off x="-500490" y="-2071688"/>
            <a:ext cx="10152812" cy="81153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7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8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79" y="1543050"/>
            <a:ext cx="2951704" cy="285869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1"/>
            </a:lvl1pPr>
            <a:lvl2pPr marL="0" indent="348288">
              <a:buSzTx/>
              <a:buFontTx/>
              <a:buNone/>
              <a:defRPr sz="1201"/>
            </a:lvl2pPr>
            <a:lvl3pPr marL="0" indent="696576">
              <a:buSzTx/>
              <a:buFontTx/>
              <a:buNone/>
              <a:defRPr sz="1201"/>
            </a:lvl3pPr>
            <a:lvl4pPr marL="0" indent="1044865">
              <a:buSzTx/>
              <a:buFontTx/>
              <a:buNone/>
              <a:defRPr sz="1201"/>
            </a:lvl4pPr>
            <a:lvl5pPr marL="0" indent="1393153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4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059" y="4212218"/>
            <a:ext cx="2759178" cy="612627"/>
          </a:xfrm>
          <a:prstGeom prst="rect">
            <a:avLst/>
          </a:prstGeom>
          <a:ln w="12700">
            <a:miter lim="400000"/>
          </a:ln>
        </p:spPr>
      </p:pic>
      <p:sp>
        <p:nvSpPr>
          <p:cNvPr id="8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2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556" y="4327704"/>
            <a:ext cx="1662245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833" name="Imagen 7" descr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1128" y="280225"/>
            <a:ext cx="2759178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8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Title Text"/>
          <p:cNvSpPr txBox="1">
            <a:spLocks noGrp="1"/>
          </p:cNvSpPr>
          <p:nvPr>
            <p:ph type="title"/>
          </p:nvPr>
        </p:nvSpPr>
        <p:spPr>
          <a:xfrm>
            <a:off x="1143977" y="841773"/>
            <a:ext cx="6863874" cy="1790702"/>
          </a:xfrm>
          <a:prstGeom prst="rect">
            <a:avLst/>
          </a:prstGeom>
        </p:spPr>
        <p:txBody>
          <a:bodyPr lIns="45718" tIns="45718" rIns="45718" bIns="45718" anchor="b"/>
          <a:lstStyle>
            <a:lvl1pPr algn="ctr"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4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977" y="2701529"/>
            <a:ext cx="6863874" cy="124182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>
              <a:buSzTx/>
              <a:buFontTx/>
              <a:buNone/>
              <a:defRPr sz="1802"/>
            </a:lvl1pPr>
            <a:lvl2pPr marL="0" indent="0" algn="ctr">
              <a:buSzTx/>
              <a:buFontTx/>
              <a:buNone/>
              <a:defRPr sz="1802"/>
            </a:lvl2pPr>
            <a:lvl3pPr marL="0" indent="0" algn="ctr">
              <a:buSzTx/>
              <a:buFontTx/>
              <a:buNone/>
              <a:defRPr sz="1802"/>
            </a:lvl3pPr>
            <a:lvl4pPr marL="0" indent="0" algn="ctr">
              <a:buSzTx/>
              <a:buFontTx/>
              <a:buNone/>
              <a:defRPr sz="1802"/>
            </a:lvl4pPr>
            <a:lvl5pPr marL="0" indent="0" algn="ctr">
              <a:buSzTx/>
              <a:buFontTx/>
              <a:buNone/>
              <a:defRPr sz="18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5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6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2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6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7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7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5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1802" b="1"/>
            </a:lvl1pPr>
            <a:lvl2pPr marL="0" indent="0">
              <a:buSzTx/>
              <a:buFontTx/>
              <a:buNone/>
              <a:defRPr sz="1802" b="1"/>
            </a:lvl2pPr>
            <a:lvl3pPr marL="0" indent="0">
              <a:buSzTx/>
              <a:buFontTx/>
              <a:buNone/>
              <a:defRPr sz="1802" b="1"/>
            </a:lvl3pPr>
            <a:lvl4pPr marL="0" indent="0">
              <a:buSzTx/>
              <a:buFontTx/>
              <a:buNone/>
              <a:defRPr sz="1802" b="1"/>
            </a:lvl4pPr>
            <a:lvl5pPr marL="0" indent="0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79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pPr marL="0" lvl="0" indent="0">
              <a:buSzTx/>
              <a:buFontTx/>
              <a:buNone/>
              <a:defRPr sz="24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88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pic>
        <p:nvPicPr>
          <p:cNvPr id="888" name="Imagen 5" descr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8"/>
            <a:ext cx="9151830" cy="5142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889" name="Imagen 6" descr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89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9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5" name="Imagen 40" descr="Imagen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906" name="Elipse 41"/>
          <p:cNvSpPr/>
          <p:nvPr/>
        </p:nvSpPr>
        <p:spPr>
          <a:xfrm>
            <a:off x="7915766" y="243355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07" name="Elipse 42"/>
          <p:cNvSpPr/>
          <p:nvPr/>
        </p:nvSpPr>
        <p:spPr>
          <a:xfrm>
            <a:off x="8057696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08" name="Elipse 44"/>
          <p:cNvSpPr/>
          <p:nvPr/>
        </p:nvSpPr>
        <p:spPr>
          <a:xfrm>
            <a:off x="8171869" y="239785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09" name="Elipse 45"/>
          <p:cNvSpPr/>
          <p:nvPr/>
        </p:nvSpPr>
        <p:spPr>
          <a:xfrm>
            <a:off x="8318656" y="274959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10" name="Elipse 46"/>
          <p:cNvSpPr/>
          <p:nvPr/>
        </p:nvSpPr>
        <p:spPr>
          <a:xfrm>
            <a:off x="8407135" y="244129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11" name="Elipse 47"/>
          <p:cNvSpPr/>
          <p:nvPr/>
        </p:nvSpPr>
        <p:spPr>
          <a:xfrm>
            <a:off x="8538273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12" name="Elipse 48"/>
          <p:cNvSpPr/>
          <p:nvPr/>
        </p:nvSpPr>
        <p:spPr>
          <a:xfrm>
            <a:off x="7810893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grpSp>
        <p:nvGrpSpPr>
          <p:cNvPr id="921" name="Group 573"/>
          <p:cNvGrpSpPr/>
          <p:nvPr/>
        </p:nvGrpSpPr>
        <p:grpSpPr>
          <a:xfrm>
            <a:off x="8650365" y="110759"/>
            <a:ext cx="341735" cy="300470"/>
            <a:chOff x="0" y="0"/>
            <a:chExt cx="346479" cy="304919"/>
          </a:xfrm>
        </p:grpSpPr>
        <p:sp>
          <p:nvSpPr>
            <p:cNvPr id="913" name="Freeform 574"/>
            <p:cNvSpPr/>
            <p:nvPr/>
          </p:nvSpPr>
          <p:spPr>
            <a:xfrm>
              <a:off x="184067" y="163720"/>
              <a:ext cx="113473" cy="11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4" name="Freeform 575"/>
            <p:cNvSpPr/>
            <p:nvPr/>
          </p:nvSpPr>
          <p:spPr>
            <a:xfrm>
              <a:off x="216115" y="195338"/>
              <a:ext cx="48943" cy="4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5" name="Freeform 576"/>
            <p:cNvSpPr/>
            <p:nvPr/>
          </p:nvSpPr>
          <p:spPr>
            <a:xfrm>
              <a:off x="-1" y="-1"/>
              <a:ext cx="346481" cy="304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6" name="Freeform 577"/>
            <p:cNvSpPr/>
            <p:nvPr/>
          </p:nvSpPr>
          <p:spPr>
            <a:xfrm>
              <a:off x="27718" y="217427"/>
              <a:ext cx="61934" cy="6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7" name="Freeform 578"/>
            <p:cNvSpPr/>
            <p:nvPr/>
          </p:nvSpPr>
          <p:spPr>
            <a:xfrm>
              <a:off x="18622" y="145529"/>
              <a:ext cx="28154" cy="4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8" name="Freeform 579"/>
            <p:cNvSpPr/>
            <p:nvPr/>
          </p:nvSpPr>
          <p:spPr>
            <a:xfrm>
              <a:off x="70594" y="140912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9" name="Freeform 580"/>
            <p:cNvSpPr/>
            <p:nvPr/>
          </p:nvSpPr>
          <p:spPr>
            <a:xfrm>
              <a:off x="70594" y="156721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20" name="Freeform 581"/>
            <p:cNvSpPr/>
            <p:nvPr/>
          </p:nvSpPr>
          <p:spPr>
            <a:xfrm>
              <a:off x="70594" y="172747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</p:grpSp>
      <p:sp>
        <p:nvSpPr>
          <p:cNvPr id="922" name="Elipse 59"/>
          <p:cNvSpPr/>
          <p:nvPr/>
        </p:nvSpPr>
        <p:spPr>
          <a:xfrm>
            <a:off x="338109" y="4691024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3" name="Elipse 60"/>
          <p:cNvSpPr/>
          <p:nvPr/>
        </p:nvSpPr>
        <p:spPr>
          <a:xfrm>
            <a:off x="480040" y="4731771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4" name="Elipse 61"/>
          <p:cNvSpPr/>
          <p:nvPr/>
        </p:nvSpPr>
        <p:spPr>
          <a:xfrm>
            <a:off x="594212" y="4687454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5" name="Elipse 62"/>
          <p:cNvSpPr/>
          <p:nvPr/>
        </p:nvSpPr>
        <p:spPr>
          <a:xfrm>
            <a:off x="741001" y="4722628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6" name="Elipse 63"/>
          <p:cNvSpPr/>
          <p:nvPr/>
        </p:nvSpPr>
        <p:spPr>
          <a:xfrm>
            <a:off x="829477" y="4691797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7" name="Elipse 64"/>
          <p:cNvSpPr/>
          <p:nvPr/>
        </p:nvSpPr>
        <p:spPr>
          <a:xfrm>
            <a:off x="960615" y="4732032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8" name="Elipse 65"/>
          <p:cNvSpPr/>
          <p:nvPr/>
        </p:nvSpPr>
        <p:spPr>
          <a:xfrm>
            <a:off x="233239" y="4737201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9" name="Conector recto 66"/>
          <p:cNvSpPr/>
          <p:nvPr/>
        </p:nvSpPr>
        <p:spPr>
          <a:xfrm>
            <a:off x="1085603" y="4752748"/>
            <a:ext cx="7667712" cy="2"/>
          </a:xfrm>
          <a:prstGeom prst="line">
            <a:avLst/>
          </a:prstGeom>
          <a:ln w="47625" cap="rnd">
            <a:solidFill>
              <a:srgbClr val="9AB52A"/>
            </a:solidFill>
            <a:miter/>
          </a:ln>
        </p:spPr>
        <p:txBody>
          <a:bodyPr lIns="45758" rIns="45758"/>
          <a:lstStyle/>
          <a:p>
            <a:endParaRPr sz="1802"/>
          </a:p>
        </p:txBody>
      </p:sp>
      <p:sp>
        <p:nvSpPr>
          <p:cNvPr id="9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94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2402"/>
            </a:lvl1pPr>
            <a:lvl2pPr marL="547309" indent="-199021">
              <a:defRPr sz="2402"/>
            </a:lvl2pPr>
            <a:lvl3pPr marL="928767" indent="-232192">
              <a:defRPr sz="2402"/>
            </a:lvl3pPr>
            <a:lvl4pPr marL="1323495" indent="-278631">
              <a:defRPr sz="2402"/>
            </a:lvl4pPr>
            <a:lvl5pPr marL="1671783" indent="-278631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946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78" y="1543049"/>
            <a:ext cx="2951706" cy="285869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600"/>
            </a:lvl1pPr>
          </a:lstStyle>
          <a:p>
            <a:pPr marL="0" lvl="0" indent="0">
              <a:buSzTx/>
              <a:buFontTx/>
              <a:buNone/>
              <a:defRPr sz="16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9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955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9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1" y="1543050"/>
            <a:ext cx="2951705" cy="285869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201"/>
            </a:lvl1pPr>
            <a:lvl2pPr marL="0" indent="0">
              <a:buSzTx/>
              <a:buFontTx/>
              <a:buNone/>
              <a:defRPr sz="1201"/>
            </a:lvl2pPr>
            <a:lvl3pPr marL="0" indent="0">
              <a:buSzTx/>
              <a:buFontTx/>
              <a:buNone/>
              <a:defRPr sz="1201"/>
            </a:lvl3pPr>
            <a:lvl4pPr marL="0" indent="0">
              <a:buSzTx/>
              <a:buFontTx/>
              <a:buNone/>
              <a:defRPr sz="1201"/>
            </a:lvl4pPr>
            <a:lvl5pPr marL="0" indent="0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95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8_Diapositiva de títul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4" name="Imagen 8" descr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965" name="Elipse 9"/>
          <p:cNvSpPr/>
          <p:nvPr/>
        </p:nvSpPr>
        <p:spPr>
          <a:xfrm>
            <a:off x="7915766" y="243355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66" name="Elipse 10"/>
          <p:cNvSpPr/>
          <p:nvPr/>
        </p:nvSpPr>
        <p:spPr>
          <a:xfrm>
            <a:off x="8057696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67" name="Elipse 11"/>
          <p:cNvSpPr/>
          <p:nvPr/>
        </p:nvSpPr>
        <p:spPr>
          <a:xfrm>
            <a:off x="8171869" y="239785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68" name="Elipse 12"/>
          <p:cNvSpPr/>
          <p:nvPr/>
        </p:nvSpPr>
        <p:spPr>
          <a:xfrm>
            <a:off x="8318656" y="274959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69" name="Elipse 13"/>
          <p:cNvSpPr/>
          <p:nvPr/>
        </p:nvSpPr>
        <p:spPr>
          <a:xfrm>
            <a:off x="8407135" y="244129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70" name="Elipse 14"/>
          <p:cNvSpPr/>
          <p:nvPr/>
        </p:nvSpPr>
        <p:spPr>
          <a:xfrm>
            <a:off x="8538273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71" name="Elipse 15"/>
          <p:cNvSpPr/>
          <p:nvPr/>
        </p:nvSpPr>
        <p:spPr>
          <a:xfrm>
            <a:off x="7810893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grpSp>
        <p:nvGrpSpPr>
          <p:cNvPr id="980" name="Group 573"/>
          <p:cNvGrpSpPr/>
          <p:nvPr/>
        </p:nvGrpSpPr>
        <p:grpSpPr>
          <a:xfrm>
            <a:off x="8650365" y="110759"/>
            <a:ext cx="341735" cy="300470"/>
            <a:chOff x="0" y="0"/>
            <a:chExt cx="346479" cy="304919"/>
          </a:xfrm>
        </p:grpSpPr>
        <p:sp>
          <p:nvSpPr>
            <p:cNvPr id="972" name="Freeform 574"/>
            <p:cNvSpPr/>
            <p:nvPr/>
          </p:nvSpPr>
          <p:spPr>
            <a:xfrm>
              <a:off x="184067" y="163720"/>
              <a:ext cx="113473" cy="11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3" name="Freeform 575"/>
            <p:cNvSpPr/>
            <p:nvPr/>
          </p:nvSpPr>
          <p:spPr>
            <a:xfrm>
              <a:off x="216115" y="195338"/>
              <a:ext cx="48943" cy="4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4" name="Freeform 576"/>
            <p:cNvSpPr/>
            <p:nvPr/>
          </p:nvSpPr>
          <p:spPr>
            <a:xfrm>
              <a:off x="-1" y="-1"/>
              <a:ext cx="346481" cy="304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5" name="Freeform 577"/>
            <p:cNvSpPr/>
            <p:nvPr/>
          </p:nvSpPr>
          <p:spPr>
            <a:xfrm>
              <a:off x="27718" y="217427"/>
              <a:ext cx="61934" cy="6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6" name="Freeform 578"/>
            <p:cNvSpPr/>
            <p:nvPr/>
          </p:nvSpPr>
          <p:spPr>
            <a:xfrm>
              <a:off x="18622" y="145529"/>
              <a:ext cx="28154" cy="4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7" name="Freeform 579"/>
            <p:cNvSpPr/>
            <p:nvPr/>
          </p:nvSpPr>
          <p:spPr>
            <a:xfrm>
              <a:off x="70594" y="140912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8" name="Freeform 580"/>
            <p:cNvSpPr/>
            <p:nvPr/>
          </p:nvSpPr>
          <p:spPr>
            <a:xfrm>
              <a:off x="70594" y="156721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9" name="Freeform 581"/>
            <p:cNvSpPr/>
            <p:nvPr/>
          </p:nvSpPr>
          <p:spPr>
            <a:xfrm>
              <a:off x="70594" y="172747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</p:grpSp>
      <p:sp>
        <p:nvSpPr>
          <p:cNvPr id="9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Diapositiva de títul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8" name="Imagen 8" descr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989" name="Elipse 9"/>
          <p:cNvSpPr/>
          <p:nvPr/>
        </p:nvSpPr>
        <p:spPr>
          <a:xfrm>
            <a:off x="7915766" y="243355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0" name="Elipse 10"/>
          <p:cNvSpPr/>
          <p:nvPr/>
        </p:nvSpPr>
        <p:spPr>
          <a:xfrm>
            <a:off x="8057696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1" name="Elipse 11"/>
          <p:cNvSpPr/>
          <p:nvPr/>
        </p:nvSpPr>
        <p:spPr>
          <a:xfrm>
            <a:off x="8171869" y="239785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2" name="Elipse 12"/>
          <p:cNvSpPr/>
          <p:nvPr/>
        </p:nvSpPr>
        <p:spPr>
          <a:xfrm>
            <a:off x="8318656" y="274959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3" name="Elipse 13"/>
          <p:cNvSpPr/>
          <p:nvPr/>
        </p:nvSpPr>
        <p:spPr>
          <a:xfrm>
            <a:off x="8407135" y="244129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4" name="Elipse 14"/>
          <p:cNvSpPr/>
          <p:nvPr/>
        </p:nvSpPr>
        <p:spPr>
          <a:xfrm>
            <a:off x="8538273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5" name="Elipse 15"/>
          <p:cNvSpPr/>
          <p:nvPr/>
        </p:nvSpPr>
        <p:spPr>
          <a:xfrm>
            <a:off x="7810893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grpSp>
        <p:nvGrpSpPr>
          <p:cNvPr id="1004" name="Group 573"/>
          <p:cNvGrpSpPr/>
          <p:nvPr/>
        </p:nvGrpSpPr>
        <p:grpSpPr>
          <a:xfrm>
            <a:off x="8650365" y="110759"/>
            <a:ext cx="341735" cy="300470"/>
            <a:chOff x="0" y="0"/>
            <a:chExt cx="346479" cy="304919"/>
          </a:xfrm>
        </p:grpSpPr>
        <p:sp>
          <p:nvSpPr>
            <p:cNvPr id="996" name="Freeform 574"/>
            <p:cNvSpPr/>
            <p:nvPr/>
          </p:nvSpPr>
          <p:spPr>
            <a:xfrm>
              <a:off x="184067" y="163720"/>
              <a:ext cx="113473" cy="11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97" name="Freeform 575"/>
            <p:cNvSpPr/>
            <p:nvPr/>
          </p:nvSpPr>
          <p:spPr>
            <a:xfrm>
              <a:off x="216115" y="195338"/>
              <a:ext cx="48943" cy="4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98" name="Freeform 576"/>
            <p:cNvSpPr/>
            <p:nvPr/>
          </p:nvSpPr>
          <p:spPr>
            <a:xfrm>
              <a:off x="-1" y="-1"/>
              <a:ext cx="346481" cy="304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99" name="Freeform 577"/>
            <p:cNvSpPr/>
            <p:nvPr/>
          </p:nvSpPr>
          <p:spPr>
            <a:xfrm>
              <a:off x="27718" y="217427"/>
              <a:ext cx="61934" cy="6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1000" name="Freeform 578"/>
            <p:cNvSpPr/>
            <p:nvPr/>
          </p:nvSpPr>
          <p:spPr>
            <a:xfrm>
              <a:off x="18622" y="145529"/>
              <a:ext cx="28154" cy="4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1001" name="Freeform 579"/>
            <p:cNvSpPr/>
            <p:nvPr/>
          </p:nvSpPr>
          <p:spPr>
            <a:xfrm>
              <a:off x="70594" y="140912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1002" name="Freeform 580"/>
            <p:cNvSpPr/>
            <p:nvPr/>
          </p:nvSpPr>
          <p:spPr>
            <a:xfrm>
              <a:off x="70594" y="156721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1003" name="Freeform 581"/>
            <p:cNvSpPr/>
            <p:nvPr/>
          </p:nvSpPr>
          <p:spPr>
            <a:xfrm>
              <a:off x="70594" y="172747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</p:grpSp>
      <p:sp>
        <p:nvSpPr>
          <p:cNvPr id="10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629190" y="273844"/>
            <a:ext cx="7893453" cy="9941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629190" y="1369217"/>
            <a:ext cx="7893453" cy="32635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901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3" r:id="rId22"/>
    <p:sldLayoutId id="2147483674" r:id="rId23"/>
    <p:sldLayoutId id="2147483675" r:id="rId24"/>
    <p:sldLayoutId id="2147483676" r:id="rId25"/>
    <p:sldLayoutId id="2147483677" r:id="rId26"/>
    <p:sldLayoutId id="2147483678" r:id="rId27"/>
    <p:sldLayoutId id="2147483679" r:id="rId28"/>
    <p:sldLayoutId id="2147483681" r:id="rId29"/>
    <p:sldLayoutId id="2147483682" r:id="rId30"/>
    <p:sldLayoutId id="2147483684" r:id="rId31"/>
    <p:sldLayoutId id="2147483685" r:id="rId32"/>
    <p:sldLayoutId id="2147483686" r:id="rId33"/>
    <p:sldLayoutId id="2147483687" r:id="rId34"/>
    <p:sldLayoutId id="2147483688" r:id="rId35"/>
    <p:sldLayoutId id="2147483689" r:id="rId36"/>
    <p:sldLayoutId id="2147483690" r:id="rId37"/>
    <p:sldLayoutId id="2147483691" r:id="rId38"/>
    <p:sldLayoutId id="2147483692" r:id="rId39"/>
    <p:sldLayoutId id="2147483693" r:id="rId40"/>
    <p:sldLayoutId id="2147483694" r:id="rId41"/>
    <p:sldLayoutId id="2147483695" r:id="rId42"/>
    <p:sldLayoutId id="2147483696" r:id="rId43"/>
    <p:sldLayoutId id="2147483697" r:id="rId44"/>
    <p:sldLayoutId id="2147483698" r:id="rId45"/>
    <p:sldLayoutId id="2147483699" r:id="rId46"/>
    <p:sldLayoutId id="2147483700" r:id="rId47"/>
    <p:sldLayoutId id="2147483701" r:id="rId48"/>
    <p:sldLayoutId id="2147483702" r:id="rId49"/>
    <p:sldLayoutId id="2147483703" r:id="rId50"/>
    <p:sldLayoutId id="2147483704" r:id="rId51"/>
    <p:sldLayoutId id="2147483705" r:id="rId52"/>
    <p:sldLayoutId id="2147483706" r:id="rId53"/>
    <p:sldLayoutId id="2147483707" r:id="rId54"/>
    <p:sldLayoutId id="2147483708" r:id="rId55"/>
    <p:sldLayoutId id="2147483709" r:id="rId56"/>
    <p:sldLayoutId id="2147483710" r:id="rId57"/>
    <p:sldLayoutId id="2147483711" r:id="rId58"/>
    <p:sldLayoutId id="2147483712" r:id="rId59"/>
    <p:sldLayoutId id="2147483713" r:id="rId60"/>
    <p:sldLayoutId id="2147483714" r:id="rId61"/>
    <p:sldLayoutId id="2147483715" r:id="rId62"/>
    <p:sldLayoutId id="2147483716" r:id="rId63"/>
    <p:sldLayoutId id="2147483717" r:id="rId64"/>
    <p:sldLayoutId id="2147483718" r:id="rId65"/>
    <p:sldLayoutId id="2147483719" r:id="rId66"/>
    <p:sldLayoutId id="2147483720" r:id="rId67"/>
    <p:sldLayoutId id="2147483721" r:id="rId68"/>
    <p:sldLayoutId id="2147483722" r:id="rId69"/>
    <p:sldLayoutId id="2147483723" r:id="rId70"/>
    <p:sldLayoutId id="2147483724" r:id="rId71"/>
    <p:sldLayoutId id="2147483725" r:id="rId72"/>
    <p:sldLayoutId id="2147483726" r:id="rId73"/>
    <p:sldLayoutId id="2147483727" r:id="rId74"/>
    <p:sldLayoutId id="2147483728" r:id="rId75"/>
    <p:sldLayoutId id="2147483729" r:id="rId76"/>
    <p:sldLayoutId id="2147483730" r:id="rId77"/>
    <p:sldLayoutId id="2147483731" r:id="rId78"/>
    <p:sldLayoutId id="2147483732" r:id="rId79"/>
    <p:sldLayoutId id="2147483733" r:id="rId80"/>
    <p:sldLayoutId id="2147483734" r:id="rId81"/>
    <p:sldLayoutId id="2147483735" r:id="rId82"/>
    <p:sldLayoutId id="2147483736" r:id="rId83"/>
    <p:sldLayoutId id="2147483737" r:id="rId84"/>
    <p:sldLayoutId id="2147483738" r:id="rId85"/>
    <p:sldLayoutId id="2147483739" r:id="rId86"/>
    <p:sldLayoutId id="2147483740" r:id="rId87"/>
    <p:sldLayoutId id="2147483741" r:id="rId88"/>
    <p:sldLayoutId id="2147483742" r:id="rId89"/>
    <p:sldLayoutId id="2147483743" r:id="rId90"/>
    <p:sldLayoutId id="2147483744" r:id="rId91"/>
    <p:sldLayoutId id="2147483745" r:id="rId92"/>
    <p:sldLayoutId id="2147483746" r:id="rId93"/>
    <p:sldLayoutId id="2147483747" r:id="rId94"/>
    <p:sldLayoutId id="2147483749" r:id="rId95"/>
    <p:sldLayoutId id="2147483750" r:id="rId96"/>
    <p:sldLayoutId id="2147483751" r:id="rId97"/>
    <p:sldLayoutId id="2147483752" r:id="rId98"/>
    <p:sldLayoutId id="2147483753" r:id="rId99"/>
    <p:sldLayoutId id="2147483754" r:id="rId100"/>
    <p:sldLayoutId id="2147483755" r:id="rId101"/>
    <p:sldLayoutId id="2147483756" r:id="rId102"/>
    <p:sldLayoutId id="2147483757" r:id="rId103"/>
    <p:sldLayoutId id="2147483758" r:id="rId104"/>
    <p:sldLayoutId id="2147483759" r:id="rId105"/>
    <p:sldLayoutId id="2147483760" r:id="rId106"/>
    <p:sldLayoutId id="2147483761" r:id="rId107"/>
    <p:sldLayoutId id="2147483762" r:id="rId108"/>
    <p:sldLayoutId id="2147483763" r:id="rId109"/>
    <p:sldLayoutId id="2147483764" r:id="rId110"/>
    <p:sldLayoutId id="2147483766" r:id="rId111"/>
    <p:sldLayoutId id="2147483767" r:id="rId112"/>
    <p:sldLayoutId id="2147483768" r:id="rId113"/>
    <p:sldLayoutId id="2147483769" r:id="rId114"/>
    <p:sldLayoutId id="2147483770" r:id="rId115"/>
    <p:sldLayoutId id="2147483771" r:id="rId116"/>
    <p:sldLayoutId id="2147483772" r:id="rId117"/>
    <p:sldLayoutId id="2147483773" r:id="rId118"/>
    <p:sldLayoutId id="2147483774" r:id="rId119"/>
    <p:sldLayoutId id="2147483775" r:id="rId120"/>
    <p:sldLayoutId id="2147483776" r:id="rId121"/>
    <p:sldLayoutId id="2147483777" r:id="rId122"/>
  </p:sldLayoutIdLst>
  <p:transition spd="med"/>
  <p:txStyles>
    <p:titleStyle>
      <a:lvl1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Calibri Light"/>
          <a:sym typeface="Calibri Light"/>
        </a:defRPr>
      </a:lvl1pPr>
      <a:lvl2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174144" marR="0" indent="-174144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1pPr>
      <a:lvl2pPr marL="551455" marR="0" indent="-203167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2pPr>
      <a:lvl3pPr marL="940377" marR="0" indent="-243800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3pPr>
      <a:lvl4pPr marL="1326172" marR="0" indent="-281308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4pPr>
      <a:lvl5pPr marL="1674462" marR="0" indent="-281309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5pPr>
      <a:lvl6pPr marL="2022750" marR="0" indent="-281309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2371037" marR="0" indent="-281309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2719326" marR="0" indent="-281309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3067614" marR="0" indent="-281309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611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5223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2834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30446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8057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5669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3280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60892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3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19.svg"/><Relationship Id="rId7" Type="http://schemas.openxmlformats.org/officeDocument/2006/relationships/image" Target="../media/image2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6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8.xml"/><Relationship Id="rId6" Type="http://schemas.openxmlformats.org/officeDocument/2006/relationships/image" Target="../media/image29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8.xml"/><Relationship Id="rId6" Type="http://schemas.openxmlformats.org/officeDocument/2006/relationships/image" Target="../media/image33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17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25.svg"/><Relationship Id="rId7" Type="http://schemas.openxmlformats.org/officeDocument/2006/relationships/diagramData" Target="../diagrams/data1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14.png"/><Relationship Id="rId11" Type="http://schemas.microsoft.com/office/2007/relationships/diagramDrawing" Target="../diagrams/drawing1.xml"/><Relationship Id="rId5" Type="http://schemas.openxmlformats.org/officeDocument/2006/relationships/image" Target="../media/image13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16.png"/><Relationship Id="rId9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openxmlformats.org/officeDocument/2006/relationships/image" Target="../media/image1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3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61C64E3-6684-AE66-1AFC-39C3EE233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7468" y="-40334"/>
            <a:ext cx="9287409" cy="5224168"/>
          </a:xfrm>
          <a:prstGeom prst="rect">
            <a:avLst/>
          </a:prstGeom>
        </p:spPr>
      </p:pic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56653022-226A-D858-4DE7-3375AA6714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684" y="910553"/>
            <a:ext cx="2724276" cy="332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7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BE2ECA-97FC-705F-717B-9ABAE524104E}"/>
              </a:ext>
            </a:extLst>
          </p:cNvPr>
          <p:cNvSpPr txBox="1">
            <a:spLocks noChangeArrowheads="1"/>
          </p:cNvSpPr>
          <p:nvPr/>
        </p:nvSpPr>
        <p:spPr>
          <a:xfrm>
            <a:off x="137599" y="543415"/>
            <a:ext cx="9006402" cy="4199975"/>
          </a:xfrm>
          <a:prstGeom prst="rect">
            <a:avLst/>
          </a:prstGeom>
        </p:spPr>
        <p:txBody>
          <a:bodyPr>
            <a:normAutofit/>
          </a:bodyPr>
          <a:lstStyle>
            <a:lvl1pPr marL="174144" marR="0" indent="-174144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s-CO" b="1"/>
              <a:t>SELECCIÓN </a:t>
            </a:r>
          </a:p>
          <a:p>
            <a:pPr marL="0" indent="0" algn="ctr">
              <a:buFont typeface="Arial"/>
              <a:buNone/>
            </a:pPr>
            <a:endParaRPr lang="es-CO" b="1"/>
          </a:p>
          <a:p>
            <a:pPr marL="0" indent="0" algn="ctr">
              <a:buFont typeface="Arial"/>
              <a:buNone/>
            </a:pPr>
            <a:endParaRPr lang="es-CO" b="1"/>
          </a:p>
          <a:p>
            <a:pPr marL="0" indent="0">
              <a:buFont typeface="Arial"/>
              <a:buNone/>
            </a:pPr>
            <a:r>
              <a:rPr lang="es-CO"/>
              <a:t>Definición del perfil empresarial requerido para los participantes</a:t>
            </a:r>
          </a:p>
          <a:p>
            <a:pPr marL="0" indent="0">
              <a:buFont typeface="Arial"/>
              <a:buNone/>
            </a:pPr>
            <a:endParaRPr lang="es-CO"/>
          </a:p>
          <a:p>
            <a:pPr marL="0" indent="0">
              <a:buFont typeface="Arial"/>
              <a:buNone/>
            </a:pPr>
            <a:r>
              <a:rPr lang="es-CO" b="1"/>
              <a:t>Ofertantes:</a:t>
            </a:r>
            <a:r>
              <a:rPr lang="es-CO"/>
              <a:t> </a:t>
            </a:r>
            <a:r>
              <a:rPr lang="es-CO" u="sng"/>
              <a:t>##</a:t>
            </a:r>
            <a:r>
              <a:rPr lang="es-CO"/>
              <a:t> organizaciones productoras agropecuarias  de _________</a:t>
            </a:r>
          </a:p>
          <a:p>
            <a:pPr marL="0" indent="0">
              <a:buFont typeface="Arial"/>
              <a:buNone/>
            </a:pPr>
            <a:endParaRPr lang="es-CO"/>
          </a:p>
          <a:p>
            <a:pPr marL="0" indent="0">
              <a:buFont typeface="Arial"/>
              <a:buNone/>
            </a:pPr>
            <a:r>
              <a:rPr lang="es-CO" b="1"/>
              <a:t>Compradores:</a:t>
            </a:r>
            <a:r>
              <a:rPr lang="es-CO"/>
              <a:t> </a:t>
            </a:r>
            <a:r>
              <a:rPr lang="es-CO" u="sng"/>
              <a:t>##</a:t>
            </a:r>
            <a:r>
              <a:rPr lang="es-CO"/>
              <a:t> empresas comercializadoras, procesadoras,  almacenes de cadena regionales, operadores programas de alimentación institucionales, Hoteles, Restaurantes y Casinos, etc.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5052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ECF02F48-334C-5AF0-FA90-FE25166B6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9CBA771-F30A-0682-8E72-E975691BB8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A00FBFA-3CE3-F4D7-2161-27905AEEB6B3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71AB8132-9E13-94FC-006F-0866CE490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A3E1E14C-F4FF-7D52-0353-72DE9125D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FC3B77F5-8579-1DC3-0912-157942030AF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50A0BE3-FB81-DCF4-CEDA-6C356A41862D}"/>
              </a:ext>
            </a:extLst>
          </p:cNvPr>
          <p:cNvSpPr txBox="1">
            <a:spLocks noChangeArrowheads="1"/>
          </p:cNvSpPr>
          <p:nvPr/>
        </p:nvSpPr>
        <p:spPr>
          <a:xfrm>
            <a:off x="452985" y="666819"/>
            <a:ext cx="8180493" cy="4086212"/>
          </a:xfrm>
          <a:prstGeom prst="rect">
            <a:avLst/>
          </a:prstGeom>
        </p:spPr>
        <p:txBody>
          <a:bodyPr/>
          <a:lstStyle>
            <a:lvl1pPr marL="174144" marR="0" indent="-174144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algn="ctr">
              <a:buFontTx/>
              <a:buNone/>
            </a:pPr>
            <a:r>
              <a:rPr lang="es-CO" b="1" dirty="0"/>
              <a:t>CARACTERÍSTICAS PRINCIPALES DEL EVENTO </a:t>
            </a:r>
          </a:p>
          <a:p>
            <a:pPr algn="ctr">
              <a:buFontTx/>
              <a:buNone/>
            </a:pPr>
            <a:endParaRPr lang="es-CO" b="1" dirty="0"/>
          </a:p>
          <a:p>
            <a:pPr algn="ctr">
              <a:buFontTx/>
              <a:buNone/>
            </a:pPr>
            <a:endParaRPr lang="es-CO" b="1" dirty="0"/>
          </a:p>
          <a:p>
            <a:pPr>
              <a:buFontTx/>
              <a:buNone/>
            </a:pPr>
            <a:r>
              <a:rPr lang="es-CO" b="1" dirty="0"/>
              <a:t>Fecha: ____________</a:t>
            </a:r>
            <a:endParaRPr lang="es-CO" dirty="0"/>
          </a:p>
          <a:p>
            <a:pPr>
              <a:buFontTx/>
              <a:buNone/>
            </a:pPr>
            <a:r>
              <a:rPr lang="es-CO" b="1" dirty="0"/>
              <a:t>Lugar: </a:t>
            </a:r>
            <a:r>
              <a:rPr lang="es-CO" dirty="0"/>
              <a:t>Por definir (opciones: Salón CCB o de Secretaría de Agricultura de Atlántico)</a:t>
            </a:r>
          </a:p>
          <a:p>
            <a:pPr>
              <a:buFontTx/>
              <a:buNone/>
            </a:pPr>
            <a:r>
              <a:rPr lang="es-CO" b="1" dirty="0"/>
              <a:t>Hora: </a:t>
            </a:r>
            <a:r>
              <a:rPr lang="es-CO" dirty="0"/>
              <a:t>___________</a:t>
            </a:r>
          </a:p>
          <a:p>
            <a:pPr>
              <a:buFontTx/>
              <a:buNone/>
            </a:pPr>
            <a:r>
              <a:rPr lang="es-CO" b="1" dirty="0"/>
              <a:t>Asistentes: </a:t>
            </a:r>
            <a:r>
              <a:rPr lang="es-CO" dirty="0"/>
              <a:t>## ofertantes, ## compradores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7631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A9D4DD7E-8C73-CA29-1C26-AA110855D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CC95D89-7F68-EAF3-3A17-8BD27689B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64E6DE0-F8EB-D1FD-EC8A-23559E031A7B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C660CC98-DC5B-4B00-30DE-ECF302A06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3B4E8AE4-D550-1EA6-C515-19031E793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1CAFA14-3352-3363-AC5F-3CD1A04D8277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52B0AA2-2B41-502E-98F5-807306D93DAC}"/>
              </a:ext>
            </a:extLst>
          </p:cNvPr>
          <p:cNvSpPr txBox="1">
            <a:spLocks noChangeArrowheads="1"/>
          </p:cNvSpPr>
          <p:nvPr/>
        </p:nvSpPr>
        <p:spPr>
          <a:xfrm>
            <a:off x="271704" y="347472"/>
            <a:ext cx="8266924" cy="436499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174144" marR="0" indent="-174144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609600" indent="-609600" algn="ctr">
              <a:buFont typeface="Arial"/>
              <a:buNone/>
            </a:pPr>
            <a:r>
              <a:rPr lang="es-CO" sz="3000" b="1"/>
              <a:t>ACTIVIDADES </a:t>
            </a:r>
          </a:p>
          <a:p>
            <a:pPr marL="609600" indent="-609600" algn="ctr">
              <a:buFont typeface="Arial"/>
              <a:buNone/>
            </a:pPr>
            <a:endParaRPr lang="es-CO" b="1"/>
          </a:p>
          <a:p>
            <a:pPr marL="609600" indent="-609600" algn="just">
              <a:buFontTx/>
              <a:buAutoNum type="arabicPeriod"/>
            </a:pPr>
            <a:r>
              <a:rPr lang="es-CO" sz="2500"/>
              <a:t>Montaje salón (punto registro y mesa principal) y Montaje sala de espera ofertantes</a:t>
            </a:r>
          </a:p>
          <a:p>
            <a:pPr marL="609600" indent="-609600" algn="just">
              <a:buFontTx/>
              <a:buAutoNum type="arabicPeriod"/>
            </a:pPr>
            <a:r>
              <a:rPr lang="es-CO" sz="2500"/>
              <a:t>Ambientación salón</a:t>
            </a:r>
          </a:p>
          <a:p>
            <a:pPr marL="609600" indent="-609600" algn="just">
              <a:buFontTx/>
              <a:buAutoNum type="arabicPeriod"/>
            </a:pPr>
            <a:r>
              <a:rPr lang="es-CO" sz="2500"/>
              <a:t>Recepción compradores y ofertantes</a:t>
            </a:r>
          </a:p>
          <a:p>
            <a:pPr marL="609600" indent="-609600" algn="just">
              <a:buFontTx/>
              <a:buAutoNum type="arabicPeriod"/>
            </a:pPr>
            <a:r>
              <a:rPr lang="es-CO" sz="2500"/>
              <a:t>Registro de participantes</a:t>
            </a:r>
          </a:p>
          <a:p>
            <a:pPr marL="609600" indent="-609600" algn="just">
              <a:buFontTx/>
              <a:buAutoNum type="arabicPeriod"/>
            </a:pPr>
            <a:r>
              <a:rPr lang="es-CO" sz="2500"/>
              <a:t>Entrega de agendas y material publicitario </a:t>
            </a:r>
            <a:r>
              <a:rPr lang="es-CO" sz="2500">
                <a:solidFill>
                  <a:srgbClr val="FF0000"/>
                </a:solidFill>
              </a:rPr>
              <a:t>(opcional)</a:t>
            </a:r>
          </a:p>
          <a:p>
            <a:pPr marL="609600" indent="-609600" algn="just">
              <a:buFontTx/>
              <a:buAutoNum type="arabicPeriod"/>
            </a:pPr>
            <a:r>
              <a:rPr lang="es-CO" sz="2500"/>
              <a:t>Coordinación de mesas y agendas (formatos de evaluación, acuerdos comerciales)</a:t>
            </a:r>
          </a:p>
          <a:p>
            <a:pPr marL="609600" indent="-609600" algn="just">
              <a:buFontTx/>
              <a:buAutoNum type="arabicPeriod"/>
            </a:pPr>
            <a:r>
              <a:rPr lang="es-CO" sz="2500"/>
              <a:t>Coordinación de entrada y salida de ofertantes</a:t>
            </a:r>
          </a:p>
          <a:p>
            <a:pPr marL="609600" indent="-609600" algn="just">
              <a:buFontTx/>
              <a:buAutoNum type="arabicPeriod"/>
            </a:pPr>
            <a:r>
              <a:rPr lang="es-CO" sz="2500"/>
              <a:t>Verificación tiempo de citas</a:t>
            </a:r>
          </a:p>
          <a:p>
            <a:pPr marL="609600" indent="-609600" algn="just">
              <a:buFontTx/>
              <a:buAutoNum type="arabicPeriod"/>
            </a:pPr>
            <a:r>
              <a:rPr lang="es-CO" sz="2500"/>
              <a:t>Reparto de refrigerios</a:t>
            </a:r>
          </a:p>
          <a:p>
            <a:pPr marL="609600" indent="-609600" algn="just">
              <a:buFontTx/>
              <a:buAutoNum type="arabicPeriod"/>
            </a:pPr>
            <a:r>
              <a:rPr lang="es-CO" sz="2500"/>
              <a:t>Reparto de almuerzos compradores, ofertantes y </a:t>
            </a:r>
          </a:p>
          <a:p>
            <a:pPr marL="609600" indent="-609600" algn="just">
              <a:buFontTx/>
              <a:buAutoNum type="arabicPeriod"/>
            </a:pPr>
            <a:r>
              <a:rPr lang="es-CO" sz="2500"/>
              <a:t>Registro fotográfico </a:t>
            </a:r>
            <a:endParaRPr lang="es-ES" sz="2500"/>
          </a:p>
          <a:p>
            <a:pPr marL="609600" indent="-609600" algn="just">
              <a:buFontTx/>
              <a:buAutoNum type="arabicPeriod"/>
            </a:pPr>
            <a:endParaRPr lang="es-CO" sz="2500" dirty="0"/>
          </a:p>
        </p:txBody>
      </p:sp>
    </p:spTree>
    <p:extLst>
      <p:ext uri="{BB962C8B-B14F-4D97-AF65-F5344CB8AC3E}">
        <p14:creationId xmlns:p14="http://schemas.microsoft.com/office/powerpoint/2010/main" val="411604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C19EC4D-BB4A-A5D1-B3C2-A3DECD598656}"/>
              </a:ext>
            </a:extLst>
          </p:cNvPr>
          <p:cNvSpPr txBox="1">
            <a:spLocks noChangeArrowheads="1"/>
          </p:cNvSpPr>
          <p:nvPr/>
        </p:nvSpPr>
        <p:spPr>
          <a:xfrm>
            <a:off x="386953" y="181058"/>
            <a:ext cx="8229600" cy="4784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es-CO" b="1" dirty="0"/>
              <a:t>MONTAJE DE LA RUEDA</a:t>
            </a:r>
            <a:endParaRPr lang="es-ES" b="1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A19E5B1-5F36-A312-7181-2310E5E0BE8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171" y="951014"/>
            <a:ext cx="4066177" cy="228722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B714C1A-D779-3A40-0704-4404031D9FE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8243" y="2094627"/>
            <a:ext cx="4249205" cy="239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54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799EC89-5F25-C45E-DB62-1B3DE5A046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900191"/>
            <a:ext cx="3185554" cy="198375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88BFEE1-3F49-BB96-5841-05A18951F52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8790" y="3140588"/>
            <a:ext cx="3049578" cy="171245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EC23E0D-25B5-4F5F-7B37-2C14E1E0BFC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6818" y="900190"/>
            <a:ext cx="2864281" cy="188562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7F5DEA26-7DFF-9F0A-3F44-EE5565BC995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9577" y="3061021"/>
            <a:ext cx="3185554" cy="1792022"/>
          </a:xfrm>
          <a:prstGeom prst="rect">
            <a:avLst/>
          </a:prstGeom>
        </p:spPr>
      </p:pic>
      <p:sp>
        <p:nvSpPr>
          <p:cNvPr id="12" name="Text Box 9">
            <a:extLst>
              <a:ext uri="{FF2B5EF4-FFF2-40B4-BE49-F238E27FC236}">
                <a16:creationId xmlns:a16="http://schemas.microsoft.com/office/drawing/2014/main" id="{DBD0A6F2-1EC1-78B9-70E5-61A8794674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828" y="3424664"/>
            <a:ext cx="122396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CO" sz="1400" b="1" dirty="0">
                <a:latin typeface="Arial" charset="0"/>
                <a:ea typeface="ＭＳ Ｐゴシック" charset="0"/>
              </a:rPr>
              <a:t>Desarrollo de Agendas y citas de negocio</a:t>
            </a:r>
            <a:endParaRPr lang="es-ES" sz="1400" b="1" dirty="0">
              <a:latin typeface="Arial" charset="0"/>
              <a:ea typeface="ＭＳ Ｐゴシック" charset="0"/>
            </a:endParaRPr>
          </a:p>
        </p:txBody>
      </p:sp>
      <p:sp>
        <p:nvSpPr>
          <p:cNvPr id="13" name="Text Box 8">
            <a:extLst>
              <a:ext uri="{FF2B5EF4-FFF2-40B4-BE49-F238E27FC236}">
                <a16:creationId xmlns:a16="http://schemas.microsoft.com/office/drawing/2014/main" id="{937BCAE3-D06D-BC39-D830-33E0918A58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8533" y="1677258"/>
            <a:ext cx="10080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CO" sz="1400" b="1" dirty="0">
                <a:latin typeface="Arial" charset="0"/>
                <a:ea typeface="ＭＳ Ｐゴシック" charset="0"/>
              </a:rPr>
              <a:t>Acto de apertura</a:t>
            </a:r>
            <a:endParaRPr lang="es-ES" sz="1400" b="1" dirty="0">
              <a:latin typeface="Arial" charset="0"/>
              <a:ea typeface="ＭＳ Ｐゴシック" charset="0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02BCA327-BC3E-0374-D113-DBE3EA41B5EC}"/>
              </a:ext>
            </a:extLst>
          </p:cNvPr>
          <p:cNvSpPr txBox="1">
            <a:spLocks noChangeArrowheads="1"/>
          </p:cNvSpPr>
          <p:nvPr/>
        </p:nvSpPr>
        <p:spPr>
          <a:xfrm>
            <a:off x="342900" y="240287"/>
            <a:ext cx="8229600" cy="380410"/>
          </a:xfrm>
          <a:prstGeom prst="rect">
            <a:avLst/>
          </a:prstGeom>
        </p:spPr>
        <p:txBody>
          <a:bodyPr/>
          <a:lstStyle>
            <a:lvl1pPr marL="174144" marR="0" indent="-174144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algn="ctr">
              <a:buFontTx/>
              <a:buNone/>
            </a:pPr>
            <a:r>
              <a:rPr lang="es-CO" b="1"/>
              <a:t>DÍA DE LA RUEDA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54094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Text Box 8">
            <a:extLst>
              <a:ext uri="{FF2B5EF4-FFF2-40B4-BE49-F238E27FC236}">
                <a16:creationId xmlns:a16="http://schemas.microsoft.com/office/drawing/2014/main" id="{79712BA5-EB38-5D4E-2C3F-4DB1780145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45" y="814931"/>
            <a:ext cx="23034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CO" sz="1800" b="1" dirty="0"/>
              <a:t>Firma de acuerdos comerciales</a:t>
            </a:r>
            <a:endParaRPr lang="es-ES" sz="1800" b="1" dirty="0"/>
          </a:p>
        </p:txBody>
      </p:sp>
      <p:sp>
        <p:nvSpPr>
          <p:cNvPr id="15" name="Text Box 9">
            <a:extLst>
              <a:ext uri="{FF2B5EF4-FFF2-40B4-BE49-F238E27FC236}">
                <a16:creationId xmlns:a16="http://schemas.microsoft.com/office/drawing/2014/main" id="{1FFD6B0A-0C4F-4100-4D36-3CBCE22247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0253" y="4456988"/>
            <a:ext cx="23764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CO" b="1" dirty="0">
                <a:latin typeface="Arial" charset="0"/>
                <a:ea typeface="ＭＳ Ｐゴシック" charset="0"/>
              </a:rPr>
              <a:t>Cita de negocios</a:t>
            </a:r>
            <a:endParaRPr lang="es-ES" b="1" dirty="0">
              <a:latin typeface="Arial" charset="0"/>
              <a:ea typeface="ＭＳ Ｐゴシック" charset="0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D6750518-DFE5-3F70-4F2B-AAAA546DBCD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598" y="1224409"/>
            <a:ext cx="2482962" cy="3342291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57B031D5-1E34-56B5-ACCB-7EAB9051051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630204"/>
            <a:ext cx="4176752" cy="234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20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61C64E3-6684-AE66-1AFC-39C3EE233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7469" y="-40334"/>
            <a:ext cx="9287411" cy="522416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D70AC6F-3712-1E32-B706-0651D51C98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1045" y="910553"/>
            <a:ext cx="2724275" cy="332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8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B6D12140-198C-EB39-8274-B316EAC91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7469" y="-37951"/>
            <a:ext cx="9278938" cy="5219402"/>
          </a:xfrm>
          <a:prstGeom prst="rect">
            <a:avLst/>
          </a:prstGeom>
        </p:spPr>
      </p:pic>
      <p:grpSp>
        <p:nvGrpSpPr>
          <p:cNvPr id="13" name="Grupo 12">
            <a:extLst>
              <a:ext uri="{FF2B5EF4-FFF2-40B4-BE49-F238E27FC236}">
                <a16:creationId xmlns:a16="http://schemas.microsoft.com/office/drawing/2014/main" id="{B2C2C83E-9A59-D3C6-2D06-E81DF8663023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3" name="Imagen 2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134FBA0D-75D8-CA2C-7CC1-2662739C3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4273296C-336B-D402-A1FD-2243E6158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pic>
        <p:nvPicPr>
          <p:cNvPr id="12" name="Imagen 11" descr="Grupo de personas posando por un foto&#10;&#10;Descripción generada automáticamente">
            <a:extLst>
              <a:ext uri="{FF2B5EF4-FFF2-40B4-BE49-F238E27FC236}">
                <a16:creationId xmlns:a16="http://schemas.microsoft.com/office/drawing/2014/main" id="{4DA4341F-2BE5-33D6-36A3-24CB0A2EE7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12" y="616043"/>
            <a:ext cx="3678709" cy="425508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7409089-3719-CB50-9FE0-B3A54F1526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80D7ADA-3996-F0BB-1D25-0AD70E39F328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pic>
        <p:nvPicPr>
          <p:cNvPr id="2" name="Imagen 1" descr="Texto&#10;&#10;Descripción generada automáticamente con confianza media">
            <a:extLst>
              <a:ext uri="{FF2B5EF4-FFF2-40B4-BE49-F238E27FC236}">
                <a16:creationId xmlns:a16="http://schemas.microsoft.com/office/drawing/2014/main" id="{D09C4499-1562-135D-A220-E07F75EF670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207" y="1849714"/>
            <a:ext cx="4648209" cy="14559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B6D12140-198C-EB39-8274-B316EAC91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7469" y="-37951"/>
            <a:ext cx="9278938" cy="5219402"/>
          </a:xfrm>
          <a:prstGeom prst="rect">
            <a:avLst/>
          </a:prstGeom>
        </p:spPr>
      </p:pic>
      <p:grpSp>
        <p:nvGrpSpPr>
          <p:cNvPr id="11" name="Grupo 10">
            <a:extLst>
              <a:ext uri="{FF2B5EF4-FFF2-40B4-BE49-F238E27FC236}">
                <a16:creationId xmlns:a16="http://schemas.microsoft.com/office/drawing/2014/main" id="{6729F985-7A98-E014-8957-2B81AD70B816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2" name="Imagen 1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DFF91980-1BE7-676D-EF65-D9FE3502C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79AC00E-9011-CB25-DCDE-C9964AF38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F7267DF2-86FB-81F0-0CD5-42137AF12A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4E4342D3-3A7C-D141-A57C-AF93C4B8F07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46F378B3-D47C-4037-3778-D53105A1BF0E}"/>
              </a:ext>
            </a:extLst>
          </p:cNvPr>
          <p:cNvSpPr txBox="1">
            <a:spLocks noChangeArrowheads="1"/>
          </p:cNvSpPr>
          <p:nvPr/>
        </p:nvSpPr>
        <p:spPr>
          <a:xfrm>
            <a:off x="303258" y="1587192"/>
            <a:ext cx="10168759" cy="14700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4766" tIns="34766" rIns="34766" bIns="34766" anchor="ctr">
            <a:normAutofit/>
          </a:bodyPr>
          <a:lstStyle>
            <a:lvl1pPr marL="0" marR="0" indent="0" algn="l" defTabSz="69658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3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>
              <a:defRPr/>
            </a:pPr>
            <a:r>
              <a:rPr lang="es-CO" sz="3200" b="1" i="1" dirty="0"/>
              <a:t>Rueda Negocios Agroalimentaria de</a:t>
            </a:r>
            <a:br>
              <a:rPr lang="es-CO" sz="3200" b="1" i="1" dirty="0"/>
            </a:br>
            <a:r>
              <a:rPr lang="es-CO" sz="3200" b="1" i="1" dirty="0"/>
              <a:t>__________</a:t>
            </a:r>
            <a:endParaRPr lang="es-ES" sz="3200" b="1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11033FD-C304-D368-FADE-263056EBEB86}"/>
              </a:ext>
            </a:extLst>
          </p:cNvPr>
          <p:cNvSpPr txBox="1"/>
          <p:nvPr/>
        </p:nvSpPr>
        <p:spPr>
          <a:xfrm>
            <a:off x="1693800" y="3359726"/>
            <a:ext cx="6763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LUGAR</a:t>
            </a:r>
          </a:p>
          <a:p>
            <a:pPr algn="ctr"/>
            <a:r>
              <a:rPr lang="es-CO" dirty="0"/>
              <a:t>FECHA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414BD46-A93D-5F9E-521E-6130B028D9FB}"/>
              </a:ext>
            </a:extLst>
          </p:cNvPr>
          <p:cNvSpPr txBox="1"/>
          <p:nvPr/>
        </p:nvSpPr>
        <p:spPr>
          <a:xfrm>
            <a:off x="2014453" y="438018"/>
            <a:ext cx="4729655" cy="365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/>
              <a:t>Insertar logos de las demás entidades</a:t>
            </a:r>
          </a:p>
        </p:txBody>
      </p:sp>
    </p:spTree>
    <p:extLst>
      <p:ext uri="{BB962C8B-B14F-4D97-AF65-F5344CB8AC3E}">
        <p14:creationId xmlns:p14="http://schemas.microsoft.com/office/powerpoint/2010/main" val="301034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F60B14C0-477C-9E24-BAAF-E602112BCBDC}"/>
              </a:ext>
            </a:extLst>
          </p:cNvPr>
          <p:cNvSpPr txBox="1">
            <a:spLocks noChangeArrowheads="1"/>
          </p:cNvSpPr>
          <p:nvPr/>
        </p:nvSpPr>
        <p:spPr>
          <a:xfrm>
            <a:off x="460760" y="912394"/>
            <a:ext cx="8222480" cy="3821509"/>
          </a:xfrm>
          <a:prstGeom prst="rect">
            <a:avLst/>
          </a:prstGeom>
        </p:spPr>
        <p:txBody>
          <a:bodyPr/>
          <a:lstStyle>
            <a:lvl1pPr marL="174144" marR="0" indent="-174144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algn="ctr">
              <a:buFontTx/>
              <a:buNone/>
            </a:pPr>
            <a:r>
              <a:rPr lang="es-CO" b="1"/>
              <a:t>¿QUE ES UNA RUEDA DE NEGOCIOS?</a:t>
            </a:r>
          </a:p>
          <a:p>
            <a:pPr algn="ctr">
              <a:buFontTx/>
              <a:buNone/>
            </a:pPr>
            <a:endParaRPr lang="es-CO" b="1"/>
          </a:p>
          <a:p>
            <a:pPr algn="ctr">
              <a:buFontTx/>
              <a:buNone/>
            </a:pPr>
            <a:endParaRPr lang="es-CO" b="1"/>
          </a:p>
          <a:p>
            <a:pPr algn="just">
              <a:buFont typeface="Arial"/>
              <a:buNone/>
            </a:pPr>
            <a:r>
              <a:rPr lang="es-ES"/>
              <a:t>Es un </a:t>
            </a:r>
            <a:r>
              <a:rPr lang="es-ES" b="1"/>
              <a:t>mecanismo</a:t>
            </a:r>
            <a:r>
              <a:rPr lang="es-ES"/>
              <a:t> de gestión comercial a través del cual se propician </a:t>
            </a:r>
            <a:r>
              <a:rPr lang="es-ES" b="1"/>
              <a:t>encuentros comerciales</a:t>
            </a:r>
            <a:r>
              <a:rPr lang="es-ES"/>
              <a:t> entre productores (Oferentes) y empresas o entidades demandantes (compradores) que buscan hacer negocios a corto, mediano o largo plazo.</a:t>
            </a:r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1B71ABAB-327E-77A5-8FF9-B9A27F1EC5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7" b="5027"/>
          <a:stretch/>
        </p:blipFill>
        <p:spPr>
          <a:xfrm>
            <a:off x="-194994" y="2802"/>
            <a:ext cx="4168737" cy="512696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BED71CF0-8D5F-6045-9FEA-DCF8F5D715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2165" y="102537"/>
            <a:ext cx="1654237" cy="51815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B1D691A2-0D7B-6340-0409-AAD1138BC73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D32049E-D7BF-5D84-3D97-51F6CCAD22A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520AB0DF-706E-6E8A-12FD-6EE0BDB8709C}"/>
              </a:ext>
            </a:extLst>
          </p:cNvPr>
          <p:cNvSpPr txBox="1">
            <a:spLocks noChangeArrowheads="1"/>
          </p:cNvSpPr>
          <p:nvPr/>
        </p:nvSpPr>
        <p:spPr>
          <a:xfrm>
            <a:off x="3973743" y="723233"/>
            <a:ext cx="5032659" cy="4106828"/>
          </a:xfrm>
          <a:prstGeom prst="rect">
            <a:avLst/>
          </a:prstGeom>
        </p:spPr>
        <p:txBody>
          <a:bodyPr/>
          <a:lstStyle>
            <a:lvl1pPr marL="174144" marR="0" indent="-174144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algn="ctr">
              <a:buFontTx/>
              <a:buNone/>
            </a:pPr>
            <a:r>
              <a:rPr lang="es-CO" b="1" dirty="0"/>
              <a:t>¿QUÉ ES LA RUEDA DE NEGOCIOS DE _________?</a:t>
            </a:r>
          </a:p>
          <a:p>
            <a:pPr algn="ctr">
              <a:buFontTx/>
              <a:buNone/>
            </a:pPr>
            <a:endParaRPr lang="es-CO" b="1" dirty="0"/>
          </a:p>
          <a:p>
            <a:pPr algn="ctr">
              <a:buFontTx/>
              <a:buNone/>
            </a:pPr>
            <a:endParaRPr lang="es-CO" b="1" dirty="0"/>
          </a:p>
          <a:p>
            <a:pPr algn="ctr">
              <a:buFontTx/>
              <a:buNone/>
            </a:pPr>
            <a:endParaRPr lang="es-CO" b="1" dirty="0"/>
          </a:p>
          <a:p>
            <a:pPr algn="just">
              <a:buFontTx/>
              <a:buNone/>
            </a:pPr>
            <a:r>
              <a:rPr lang="es-CO" b="1" dirty="0"/>
              <a:t>  </a:t>
            </a:r>
            <a:r>
              <a:rPr lang="es-CO" dirty="0"/>
              <a:t>Evento </a:t>
            </a:r>
            <a:r>
              <a:rPr lang="es-CO" b="1" dirty="0"/>
              <a:t>interinstitucional</a:t>
            </a:r>
            <a:r>
              <a:rPr lang="es-CO" dirty="0"/>
              <a:t> a realizarse en el mes de _________ de 20__, el cual busca posicionarse como un espacio comercial de beneficio para organizaciones productoras, empresas compradoras y consumidores de la región.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216513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B4168D-CEEE-CD9E-6821-A0772A29C44E}"/>
              </a:ext>
            </a:extLst>
          </p:cNvPr>
          <p:cNvSpPr txBox="1">
            <a:spLocks noChangeArrowheads="1"/>
          </p:cNvSpPr>
          <p:nvPr/>
        </p:nvSpPr>
        <p:spPr>
          <a:xfrm>
            <a:off x="339213" y="649737"/>
            <a:ext cx="8465574" cy="4351338"/>
          </a:xfrm>
          <a:prstGeom prst="rect">
            <a:avLst/>
          </a:prstGeom>
        </p:spPr>
        <p:txBody>
          <a:bodyPr/>
          <a:lstStyle>
            <a:lvl1pPr marL="174144" marR="0" indent="-174144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algn="ctr">
              <a:buFontTx/>
              <a:buNone/>
            </a:pPr>
            <a:r>
              <a:rPr lang="es-CO" b="1" dirty="0"/>
              <a:t>OBJETIVO</a:t>
            </a:r>
          </a:p>
          <a:p>
            <a:pPr algn="ctr">
              <a:buFontTx/>
              <a:buNone/>
            </a:pPr>
            <a:endParaRPr lang="es-CO" b="1" dirty="0"/>
          </a:p>
          <a:p>
            <a:pPr algn="ctr">
              <a:buFontTx/>
              <a:buNone/>
            </a:pPr>
            <a:endParaRPr lang="es-CO" dirty="0"/>
          </a:p>
          <a:p>
            <a:pPr algn="just">
              <a:buFontTx/>
              <a:buNone/>
            </a:pPr>
            <a:r>
              <a:rPr lang="es-ES" dirty="0"/>
              <a:t> Aunar esfuerzos de </a:t>
            </a:r>
            <a:r>
              <a:rPr lang="es-ES" b="1" dirty="0"/>
              <a:t>cooperación</a:t>
            </a:r>
            <a:r>
              <a:rPr lang="es-ES" dirty="0"/>
              <a:t> público – privada para la realización de una Rueda Agroindustrial de Negocios, (de sector privado, compras públicas, o mercado campesino) como </a:t>
            </a:r>
            <a:r>
              <a:rPr lang="es-ES" b="1" dirty="0"/>
              <a:t>estrategia</a:t>
            </a:r>
            <a:r>
              <a:rPr lang="es-ES" dirty="0"/>
              <a:t> para apoyar la generación de </a:t>
            </a:r>
            <a:r>
              <a:rPr lang="es-ES" b="1" dirty="0"/>
              <a:t>encadenamientos comérciales</a:t>
            </a:r>
            <a:r>
              <a:rPr lang="es-ES" dirty="0"/>
              <a:t> de productores y organizaciones productoras y empresas demandantes de la región.</a:t>
            </a:r>
          </a:p>
          <a:p>
            <a:pPr algn="just">
              <a:buFontTx/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3443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CAE90E78-FABF-059A-655A-7223E8563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F29BDB4-5D05-5423-0BDB-A65BD8B520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C69ACDDE-9F41-F62D-8FAF-85C6AFEE4AE1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B27E04C1-23D9-4205-4D5D-AF18EFC59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FA2E6408-817B-8FB9-FCF4-0C6A8E6D1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DEE1E0CD-F7CA-A380-4671-39CAFFAACCE8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E2965142-9172-99E1-5EE1-7621F2EFF118}"/>
              </a:ext>
            </a:extLst>
          </p:cNvPr>
          <p:cNvSpPr txBox="1">
            <a:spLocks noChangeArrowheads="1"/>
          </p:cNvSpPr>
          <p:nvPr/>
        </p:nvSpPr>
        <p:spPr>
          <a:xfrm>
            <a:off x="-182296" y="361616"/>
            <a:ext cx="10515600" cy="3955257"/>
          </a:xfrm>
          <a:prstGeom prst="rect">
            <a:avLst/>
          </a:prstGeom>
        </p:spPr>
        <p:txBody>
          <a:bodyPr>
            <a:normAutofit/>
          </a:bodyPr>
          <a:lstStyle>
            <a:lvl1pPr marL="174144" marR="0" indent="-174144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533400" indent="-533400" algn="ctr">
              <a:buFont typeface="Arial"/>
              <a:buNone/>
            </a:pPr>
            <a:r>
              <a:rPr lang="es-CO" b="1" dirty="0"/>
              <a:t>METODOLOGÍA</a:t>
            </a:r>
          </a:p>
          <a:p>
            <a:pPr marL="533400" indent="-533400" algn="ctr">
              <a:buFont typeface="Arial"/>
              <a:buNone/>
            </a:pPr>
            <a:endParaRPr lang="es-CO" b="1" dirty="0"/>
          </a:p>
          <a:p>
            <a:pPr marL="533400" indent="-533400" algn="ctr">
              <a:buFont typeface="Arial"/>
              <a:buNone/>
            </a:pPr>
            <a:endParaRPr lang="es-ES" sz="2000" dirty="0"/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B01F6D66-7D1D-FA84-4333-D957F31BE9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90647"/>
              </p:ext>
            </p:extLst>
          </p:nvPr>
        </p:nvGraphicFramePr>
        <p:xfrm>
          <a:off x="137598" y="1058287"/>
          <a:ext cx="8907546" cy="3689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604307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1" descr="Imagen 1">
            <a:extLst>
              <a:ext uri="{FF2B5EF4-FFF2-40B4-BE49-F238E27FC236}">
                <a16:creationId xmlns:a16="http://schemas.microsoft.com/office/drawing/2014/main" id="{7566423B-DC5F-AA0C-C9DE-E948665D0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9" y="-8710"/>
            <a:ext cx="3744098" cy="5189668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BED71CF0-8D5F-6045-9FEA-DCF8F5D715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2165" y="102537"/>
            <a:ext cx="1654237" cy="51815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B1D691A2-0D7B-6340-0409-AAD1138BC73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D32049E-D7BF-5D84-3D97-51F6CCAD22A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33D21630-6736-79EC-ADA0-B09A7F0A358F}"/>
              </a:ext>
            </a:extLst>
          </p:cNvPr>
          <p:cNvSpPr txBox="1">
            <a:spLocks noChangeArrowheads="1"/>
          </p:cNvSpPr>
          <p:nvPr/>
        </p:nvSpPr>
        <p:spPr>
          <a:xfrm>
            <a:off x="3761516" y="784119"/>
            <a:ext cx="4937905" cy="407396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174144" marR="0" indent="-174144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533400" indent="-533400"/>
            <a:endParaRPr lang="es-CO" sz="2000" b="1" dirty="0"/>
          </a:p>
          <a:p>
            <a:pPr marL="533400" indent="-533400"/>
            <a:r>
              <a:rPr lang="es-CO" sz="2000" b="1" dirty="0"/>
              <a:t>Convocatoria a entidades </a:t>
            </a:r>
          </a:p>
          <a:p>
            <a:pPr marL="533400" indent="-533400"/>
            <a:r>
              <a:rPr lang="es-CO" sz="2000" b="1" dirty="0"/>
              <a:t>Conformación del Comité Técnico Organizador</a:t>
            </a:r>
            <a:r>
              <a:rPr lang="es-CO" sz="2000" dirty="0"/>
              <a:t> (CTO)</a:t>
            </a:r>
          </a:p>
          <a:p>
            <a:pPr marL="533400" indent="-533400"/>
            <a:r>
              <a:rPr lang="es-CO" sz="2000" b="1" dirty="0"/>
              <a:t>Formulación de plan de acción</a:t>
            </a:r>
            <a:r>
              <a:rPr lang="es-CO" sz="2000" dirty="0"/>
              <a:t> (lista de chequeo)</a:t>
            </a:r>
          </a:p>
          <a:p>
            <a:pPr marL="533400" indent="-533400">
              <a:buFont typeface="Arial"/>
              <a:buNone/>
            </a:pPr>
            <a:r>
              <a:rPr lang="es-CO" sz="2000" dirty="0"/>
              <a:t>     -  </a:t>
            </a:r>
            <a:r>
              <a:rPr lang="es-CO" sz="2000" b="1" dirty="0"/>
              <a:t>Etapa de Planeación</a:t>
            </a:r>
            <a:r>
              <a:rPr lang="es-CO" sz="2000" dirty="0"/>
              <a:t> (Actividades, cronograma, responsables, recursos etc.)</a:t>
            </a:r>
          </a:p>
          <a:p>
            <a:pPr marL="533400" indent="-533400">
              <a:buFont typeface="Arial"/>
              <a:buNone/>
            </a:pPr>
            <a:r>
              <a:rPr lang="es-CO" sz="2000" dirty="0"/>
              <a:t>     -  </a:t>
            </a:r>
            <a:r>
              <a:rPr lang="es-CO" sz="2000" b="1" dirty="0"/>
              <a:t>Etapa de Preparación</a:t>
            </a:r>
            <a:r>
              <a:rPr lang="es-CO" sz="2000" dirty="0"/>
              <a:t> (convocatoria, caracterización oferta y demanda, selección, personal  de apoyo, publicidad y formulación de agendas)</a:t>
            </a:r>
          </a:p>
          <a:p>
            <a:pPr marL="533400" indent="-533400">
              <a:buFont typeface="Arial"/>
              <a:buNone/>
            </a:pPr>
            <a:r>
              <a:rPr lang="es-CO" sz="2000" dirty="0"/>
              <a:t>     -  </a:t>
            </a:r>
            <a:r>
              <a:rPr lang="es-CO" sz="2000" b="1" dirty="0"/>
              <a:t>Etapa de adecuación y montaje</a:t>
            </a:r>
            <a:r>
              <a:rPr lang="es-CO" sz="2000" dirty="0"/>
              <a:t> (mantenimiento y ambientación del sitio de evento)</a:t>
            </a:r>
          </a:p>
          <a:p>
            <a:pPr marL="533400" indent="-533400">
              <a:buFont typeface="Arial"/>
              <a:buNone/>
            </a:pPr>
            <a:r>
              <a:rPr lang="es-CO" sz="2000" dirty="0"/>
              <a:t>     -  </a:t>
            </a:r>
            <a:r>
              <a:rPr lang="es-CO" sz="2000" b="1" dirty="0"/>
              <a:t>Etapa de Realización </a:t>
            </a:r>
            <a:r>
              <a:rPr lang="es-CO" sz="2000" dirty="0"/>
              <a:t> </a:t>
            </a:r>
          </a:p>
          <a:p>
            <a:pPr marL="533400" indent="-533400">
              <a:buFont typeface="Arial"/>
              <a:buNone/>
            </a:pPr>
            <a:r>
              <a:rPr lang="es-CO" sz="2000" dirty="0"/>
              <a:t>     -  </a:t>
            </a:r>
            <a:r>
              <a:rPr lang="es-CO" sz="2000" b="1" dirty="0"/>
              <a:t>Etapa de Evaluación</a:t>
            </a:r>
            <a:r>
              <a:rPr lang="es-CO" sz="2000" dirty="0"/>
              <a:t> (encuestas de evaluación logística y comercial)</a:t>
            </a:r>
          </a:p>
          <a:p>
            <a:pPr marL="533400" indent="-533400" algn="ctr">
              <a:buFont typeface="Arial"/>
              <a:buNone/>
            </a:pPr>
            <a:endParaRPr lang="es-ES" sz="20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82E2FD8-13AB-6C6D-83B6-0E76983060EA}"/>
              </a:ext>
            </a:extLst>
          </p:cNvPr>
          <p:cNvSpPr txBox="1"/>
          <p:nvPr/>
        </p:nvSpPr>
        <p:spPr>
          <a:xfrm>
            <a:off x="3232747" y="224214"/>
            <a:ext cx="4581144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533400" indent="-533400" algn="ctr">
              <a:buFont typeface="Arial"/>
              <a:buNone/>
            </a:pPr>
            <a:r>
              <a:rPr lang="es-CO" sz="2400" b="1" dirty="0"/>
              <a:t>METODOLOGÍA</a:t>
            </a:r>
          </a:p>
        </p:txBody>
      </p:sp>
    </p:spTree>
    <p:extLst>
      <p:ext uri="{BB962C8B-B14F-4D97-AF65-F5344CB8AC3E}">
        <p14:creationId xmlns:p14="http://schemas.microsoft.com/office/powerpoint/2010/main" val="290071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D0DE11-93E8-B251-BCDA-742DF194237D}"/>
              </a:ext>
            </a:extLst>
          </p:cNvPr>
          <p:cNvSpPr txBox="1">
            <a:spLocks noChangeArrowheads="1"/>
          </p:cNvSpPr>
          <p:nvPr/>
        </p:nvSpPr>
        <p:spPr>
          <a:xfrm>
            <a:off x="137598" y="278460"/>
            <a:ext cx="8593447" cy="4464929"/>
          </a:xfrm>
          <a:prstGeom prst="rect">
            <a:avLst/>
          </a:prstGeom>
        </p:spPr>
        <p:txBody>
          <a:bodyPr>
            <a:normAutofit/>
          </a:bodyPr>
          <a:lstStyle>
            <a:lvl1pPr marL="174144" marR="0" indent="-174144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algn="ctr">
              <a:buFontTx/>
              <a:buNone/>
            </a:pPr>
            <a:r>
              <a:rPr lang="es-CO" sz="3000" b="1" dirty="0"/>
              <a:t>ENTIDADES ALIADAS</a:t>
            </a:r>
          </a:p>
          <a:p>
            <a:pPr algn="ctr">
              <a:buFontTx/>
              <a:buNone/>
            </a:pPr>
            <a:endParaRPr lang="es-CO" b="1" dirty="0"/>
          </a:p>
          <a:p>
            <a:r>
              <a:rPr lang="es-CO" dirty="0"/>
              <a:t>Entes territoriales (Gobernaciones y Alcaldías)</a:t>
            </a:r>
          </a:p>
          <a:p>
            <a:r>
              <a:rPr lang="es-CO" dirty="0"/>
              <a:t>C</a:t>
            </a:r>
            <a:r>
              <a:rPr lang="es-ES" dirty="0"/>
              <a:t>á</a:t>
            </a:r>
            <a:r>
              <a:rPr lang="es-CO" dirty="0"/>
              <a:t>mara de Comercio</a:t>
            </a:r>
          </a:p>
          <a:p>
            <a:r>
              <a:rPr lang="es-CO" dirty="0"/>
              <a:t>Unidad Administrativa Especial de Organizaciones Solidarias </a:t>
            </a:r>
          </a:p>
          <a:p>
            <a:r>
              <a:rPr lang="es-CO" dirty="0"/>
              <a:t>Agencia de Desarrollo Rural </a:t>
            </a:r>
            <a:r>
              <a:rPr lang="es-ES" dirty="0"/>
              <a:t>–</a:t>
            </a:r>
            <a:r>
              <a:rPr lang="es-CO" dirty="0"/>
              <a:t> Dirección de Comercialización y UTT _______</a:t>
            </a:r>
          </a:p>
          <a:p>
            <a:r>
              <a:rPr lang="es-CO" dirty="0"/>
              <a:t>SENA</a:t>
            </a:r>
          </a:p>
          <a:p>
            <a:r>
              <a:rPr lang="es-CO" dirty="0"/>
              <a:t>INVIMA</a:t>
            </a:r>
          </a:p>
          <a:p>
            <a:r>
              <a:rPr lang="es-CO" dirty="0"/>
              <a:t>_____________</a:t>
            </a:r>
          </a:p>
          <a:p>
            <a:r>
              <a:rPr lang="es-CO" dirty="0"/>
              <a:t>_____________</a:t>
            </a:r>
          </a:p>
          <a:p>
            <a:pPr algn="just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5026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Plantilla PPT ADR" id="{E183CCE1-469A-4D26-A506-EE06FD86A00E}" vid="{80DF9D8A-5246-40C1-B690-FE62DED99F74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PPT ADR</Template>
  <TotalTime>8</TotalTime>
  <Words>602</Words>
  <Application>Microsoft Office PowerPoint</Application>
  <PresentationFormat>Presentación en pantalla (16:9)</PresentationFormat>
  <Paragraphs>93</Paragraphs>
  <Slides>16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4" baseType="lpstr">
      <vt:lpstr>Calibri</vt:lpstr>
      <vt:lpstr>Arial</vt:lpstr>
      <vt:lpstr>Helvetica</vt:lpstr>
      <vt:lpstr>Calibri Light</vt:lpstr>
      <vt:lpstr>Helvetica Neue</vt:lpstr>
      <vt:lpstr>Verdana</vt:lpstr>
      <vt:lpstr>Helvetica Neue Medium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Nicolas  Narvaez Carvajal</dc:creator>
  <cp:lastModifiedBy>Nicolas  Narvaez Carvajal</cp:lastModifiedBy>
  <cp:revision>2</cp:revision>
  <dcterms:created xsi:type="dcterms:W3CDTF">2023-11-30T16:35:29Z</dcterms:created>
  <dcterms:modified xsi:type="dcterms:W3CDTF">2023-11-30T16:45:17Z</dcterms:modified>
</cp:coreProperties>
</file>