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6"/>
  </p:notesMasterIdLst>
  <p:sldIdLst>
    <p:sldId id="271" r:id="rId2"/>
    <p:sldId id="257" r:id="rId3"/>
    <p:sldId id="350" r:id="rId4"/>
    <p:sldId id="262" r:id="rId5"/>
    <p:sldId id="342" r:id="rId6"/>
    <p:sldId id="343" r:id="rId7"/>
    <p:sldId id="348" r:id="rId8"/>
    <p:sldId id="344" r:id="rId9"/>
    <p:sldId id="349" r:id="rId10"/>
    <p:sldId id="345" r:id="rId11"/>
    <p:sldId id="346" r:id="rId12"/>
    <p:sldId id="351" r:id="rId13"/>
    <p:sldId id="353" r:id="rId14"/>
    <p:sldId id="354" r:id="rId15"/>
    <p:sldId id="355" r:id="rId16"/>
    <p:sldId id="356" r:id="rId17"/>
    <p:sldId id="357" r:id="rId18"/>
    <p:sldId id="358" r:id="rId19"/>
    <p:sldId id="359" r:id="rId20"/>
    <p:sldId id="360" r:id="rId21"/>
    <p:sldId id="361" r:id="rId22"/>
    <p:sldId id="362" r:id="rId23"/>
    <p:sldId id="363" r:id="rId24"/>
    <p:sldId id="272" r:id="rId2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Calibri Light" panose="020F0302020204030204" pitchFamily="34" charset="0"/>
      <p:regular r:id="rId31"/>
      <p:italic r:id="rId32"/>
    </p:embeddedFont>
    <p:embeddedFont>
      <p:font typeface="Helvetica" panose="020B0604020202020204" pitchFamily="34" charset="0"/>
      <p:regular r:id="rId33"/>
      <p:bold r:id="rId34"/>
      <p:italic r:id="rId35"/>
      <p:boldItalic r:id="rId36"/>
    </p:embeddedFont>
    <p:embeddedFont>
      <p:font typeface="Helvetica Neue" panose="020B0604020202020204" charset="0"/>
      <p:regular r:id="rId37"/>
      <p:bold r:id="rId38"/>
      <p:italic r:id="rId39"/>
      <p:boldItalic r:id="rId40"/>
    </p:embeddedFont>
    <p:embeddedFont>
      <p:font typeface="Verdana" panose="020B0604030504040204" pitchFamily="34" charset="0"/>
      <p:regular r:id="rId41"/>
      <p:bold r:id="rId42"/>
      <p:italic r:id="rId43"/>
      <p:boldItalic r:id="rId44"/>
    </p:embeddedFont>
  </p:embeddedFontLst>
  <p:defaultTextStyle>
    <a:defPPr marL="0" marR="0" indent="0" algn="l" defTabSz="90105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0525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01050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51575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02100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52624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03149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153674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04199" algn="l" defTabSz="450525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774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C56C"/>
    <a:srgbClr val="825E08"/>
    <a:srgbClr val="A98223"/>
    <a:srgbClr val="C8A041"/>
    <a:srgbClr val="C37E00"/>
    <a:srgbClr val="FFB93C"/>
    <a:srgbClr val="FCA303"/>
    <a:srgbClr val="D6A036"/>
    <a:srgbClr val="E5D5AD"/>
    <a:srgbClr val="C49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70" autoAdjust="0"/>
    <p:restoredTop sz="85094" autoAdjust="0"/>
  </p:normalViewPr>
  <p:slideViewPr>
    <p:cSldViewPr snapToGrid="0">
      <p:cViewPr varScale="1">
        <p:scale>
          <a:sx n="75" d="100"/>
          <a:sy n="75" d="100"/>
        </p:scale>
        <p:origin x="1206" y="60"/>
      </p:cViewPr>
      <p:guideLst/>
    </p:cSldViewPr>
  </p:slideViewPr>
  <p:notesTextViewPr>
    <p:cViewPr>
      <p:scale>
        <a:sx n="50" d="100"/>
        <a:sy n="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font" Target="fonts/font1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font" Target="fonts/font17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5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1C58AEA-5D3B-4BC4-BE91-8490B07BDD91}" type="doc">
      <dgm:prSet loTypeId="urn:microsoft.com/office/officeart/2005/8/layout/radial6" loCatId="cycl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s-CO"/>
        </a:p>
      </dgm:t>
    </dgm:pt>
    <dgm:pt modelId="{93E02721-B646-4FAB-9095-0FDB1BC7FEFF}">
      <dgm:prSet phldrT="[Texto]"/>
      <dgm:spPr/>
      <dgm:t>
        <a:bodyPr/>
        <a:lstStyle/>
        <a:p>
          <a:r>
            <a:rPr lang="es-CO" dirty="0"/>
            <a:t>Alianza</a:t>
          </a:r>
        </a:p>
      </dgm:t>
    </dgm:pt>
    <dgm:pt modelId="{4774ECB9-0916-4A6D-BDBE-95E20049B03F}" type="parTrans" cxnId="{54DE39D4-2546-4A7E-87E3-2C2FB54CAACC}">
      <dgm:prSet/>
      <dgm:spPr/>
      <dgm:t>
        <a:bodyPr/>
        <a:lstStyle/>
        <a:p>
          <a:endParaRPr lang="es-CO"/>
        </a:p>
      </dgm:t>
    </dgm:pt>
    <dgm:pt modelId="{4DC95499-32A5-4282-BB60-66F0F9818D3D}" type="sibTrans" cxnId="{54DE39D4-2546-4A7E-87E3-2C2FB54CAACC}">
      <dgm:prSet/>
      <dgm:spPr/>
      <dgm:t>
        <a:bodyPr/>
        <a:lstStyle/>
        <a:p>
          <a:endParaRPr lang="es-CO"/>
        </a:p>
      </dgm:t>
    </dgm:pt>
    <dgm:pt modelId="{9CA349B4-A4C2-4345-9D69-EFA61BCCA3B7}">
      <dgm:prSet phldrT="[Texto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endParaRPr lang="es-CO" dirty="0"/>
        </a:p>
      </dgm:t>
    </dgm:pt>
    <dgm:pt modelId="{F0E0FC4E-DB02-4F9A-B13C-61643C762523}" type="parTrans" cxnId="{C9A0C0F9-82E0-4DFE-8394-C725783718FF}">
      <dgm:prSet/>
      <dgm:spPr/>
      <dgm:t>
        <a:bodyPr/>
        <a:lstStyle/>
        <a:p>
          <a:endParaRPr lang="es-CO"/>
        </a:p>
      </dgm:t>
    </dgm:pt>
    <dgm:pt modelId="{4C776EEC-C243-473D-B96B-137DC35D69BE}" type="sibTrans" cxnId="{C9A0C0F9-82E0-4DFE-8394-C725783718FF}">
      <dgm:prSet/>
      <dgm:spPr/>
      <dgm:t>
        <a:bodyPr/>
        <a:lstStyle/>
        <a:p>
          <a:endParaRPr lang="es-CO"/>
        </a:p>
      </dgm:t>
    </dgm:pt>
    <dgm:pt modelId="{3EB34196-2DE1-4BE6-896A-D813346AE8EA}">
      <dgm:prSet phldrT="[Texto]" phldr="1"/>
      <dgm:spPr/>
      <dgm:t>
        <a:bodyPr/>
        <a:lstStyle/>
        <a:p>
          <a:endParaRPr lang="es-CO"/>
        </a:p>
      </dgm:t>
    </dgm:pt>
    <dgm:pt modelId="{24EC202E-58CF-4FCB-9E26-0DD03D26A775}" type="parTrans" cxnId="{7854E9F3-321F-4942-8600-CBB358A89524}">
      <dgm:prSet/>
      <dgm:spPr/>
      <dgm:t>
        <a:bodyPr/>
        <a:lstStyle/>
        <a:p>
          <a:endParaRPr lang="es-CO"/>
        </a:p>
      </dgm:t>
    </dgm:pt>
    <dgm:pt modelId="{DE0A4DE8-C19C-4784-8CBE-7AFBC4CA317A}" type="sibTrans" cxnId="{7854E9F3-321F-4942-8600-CBB358A89524}">
      <dgm:prSet/>
      <dgm:spPr/>
      <dgm:t>
        <a:bodyPr/>
        <a:lstStyle/>
        <a:p>
          <a:endParaRPr lang="es-CO"/>
        </a:p>
      </dgm:t>
    </dgm:pt>
    <dgm:pt modelId="{7A47ED5C-E05F-4D12-BCAE-AC5222F37EDF}">
      <dgm:prSet phldrT="[Texto]" phldr="1"/>
      <dgm:spPr/>
      <dgm:t>
        <a:bodyPr/>
        <a:lstStyle/>
        <a:p>
          <a:endParaRPr lang="es-CO"/>
        </a:p>
      </dgm:t>
    </dgm:pt>
    <dgm:pt modelId="{A2CAB94E-2034-4D60-A653-E7C71F7D5582}" type="parTrans" cxnId="{C6787389-A39C-4D28-A150-A0860798EE6D}">
      <dgm:prSet/>
      <dgm:spPr/>
      <dgm:t>
        <a:bodyPr/>
        <a:lstStyle/>
        <a:p>
          <a:endParaRPr lang="es-CO"/>
        </a:p>
      </dgm:t>
    </dgm:pt>
    <dgm:pt modelId="{DF36503C-5321-4FC8-ADDA-B3D44B0EACDF}" type="sibTrans" cxnId="{C6787389-A39C-4D28-A150-A0860798EE6D}">
      <dgm:prSet/>
      <dgm:spPr/>
      <dgm:t>
        <a:bodyPr/>
        <a:lstStyle/>
        <a:p>
          <a:endParaRPr lang="es-CO"/>
        </a:p>
      </dgm:t>
    </dgm:pt>
    <dgm:pt modelId="{17FB96C9-FD35-424D-A3FF-4BD71CFC28E4}">
      <dgm:prSet phldrT="[Texto]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endParaRPr lang="es-CO" dirty="0"/>
        </a:p>
      </dgm:t>
    </dgm:pt>
    <dgm:pt modelId="{C8DB730D-2BBE-4D8B-9310-60FF15A86F3C}" type="parTrans" cxnId="{2891E66F-3CA7-41C9-88CF-EF539F8FEDE5}">
      <dgm:prSet/>
      <dgm:spPr/>
      <dgm:t>
        <a:bodyPr/>
        <a:lstStyle/>
        <a:p>
          <a:endParaRPr lang="es-CO"/>
        </a:p>
      </dgm:t>
    </dgm:pt>
    <dgm:pt modelId="{62B30E58-4865-48F2-928C-2BBD03506845}" type="sibTrans" cxnId="{2891E66F-3CA7-41C9-88CF-EF539F8FEDE5}">
      <dgm:prSet/>
      <dgm:spPr/>
      <dgm:t>
        <a:bodyPr/>
        <a:lstStyle/>
        <a:p>
          <a:endParaRPr lang="es-CO"/>
        </a:p>
      </dgm:t>
    </dgm:pt>
    <dgm:pt modelId="{C16CB7A7-7780-44E3-AE6C-E2BBFD5B98BF}">
      <dgm:prSet phldrT="[Texto]" phldr="1"/>
      <dgm:spPr/>
      <dgm:t>
        <a:bodyPr/>
        <a:lstStyle/>
        <a:p>
          <a:endParaRPr lang="es-CO"/>
        </a:p>
      </dgm:t>
    </dgm:pt>
    <dgm:pt modelId="{968A0B5D-DB88-4AE4-B3FA-97C359612E69}" type="parTrans" cxnId="{300ACE6D-B2A6-473B-9C06-E5573C6B11C6}">
      <dgm:prSet/>
      <dgm:spPr/>
      <dgm:t>
        <a:bodyPr/>
        <a:lstStyle/>
        <a:p>
          <a:endParaRPr lang="es-CO"/>
        </a:p>
      </dgm:t>
    </dgm:pt>
    <dgm:pt modelId="{256F3DB5-9C3B-4DC7-9090-AA0E67BEDA5D}" type="sibTrans" cxnId="{300ACE6D-B2A6-473B-9C06-E5573C6B11C6}">
      <dgm:prSet/>
      <dgm:spPr/>
      <dgm:t>
        <a:bodyPr/>
        <a:lstStyle/>
        <a:p>
          <a:endParaRPr lang="es-CO"/>
        </a:p>
      </dgm:t>
    </dgm:pt>
    <dgm:pt modelId="{94B8FE98-81B6-44DE-B4F8-6C70E20749A0}">
      <dgm:prSet phldrT="[Texto]"/>
      <dgm:spPr>
        <a:solidFill>
          <a:schemeClr val="accent3">
            <a:lumMod val="60000"/>
            <a:lumOff val="40000"/>
          </a:schemeClr>
        </a:solidFill>
      </dgm:spPr>
      <dgm:t>
        <a:bodyPr/>
        <a:lstStyle/>
        <a:p>
          <a:endParaRPr lang="es-CO" dirty="0"/>
        </a:p>
      </dgm:t>
    </dgm:pt>
    <dgm:pt modelId="{E1A8F231-CA17-48B0-A92E-14B3AE280171}" type="parTrans" cxnId="{90B2D938-86E5-456A-8A13-71CFD169D004}">
      <dgm:prSet/>
      <dgm:spPr/>
      <dgm:t>
        <a:bodyPr/>
        <a:lstStyle/>
        <a:p>
          <a:endParaRPr lang="es-CO"/>
        </a:p>
      </dgm:t>
    </dgm:pt>
    <dgm:pt modelId="{C3CDD8E4-13DD-447B-8F50-8C8AE8E9C188}" type="sibTrans" cxnId="{90B2D938-86E5-456A-8A13-71CFD169D004}">
      <dgm:prSet/>
      <dgm:spPr>
        <a:solidFill>
          <a:schemeClr val="accent5">
            <a:lumMod val="40000"/>
            <a:lumOff val="60000"/>
          </a:schemeClr>
        </a:solidFill>
      </dgm:spPr>
      <dgm:t>
        <a:bodyPr/>
        <a:lstStyle/>
        <a:p>
          <a:endParaRPr lang="es-CO"/>
        </a:p>
      </dgm:t>
    </dgm:pt>
    <dgm:pt modelId="{45CB43E3-27F6-440B-9480-74FF869EC174}">
      <dgm:prSet phldrT="[Texto]"/>
      <dgm:spPr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11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endParaRPr lang="es-CO" dirty="0"/>
        </a:p>
      </dgm:t>
    </dgm:pt>
    <dgm:pt modelId="{BF8861EC-3F20-4EBD-9C06-7929B88BAC0B}" type="parTrans" cxnId="{EEFCC665-5663-4B90-A934-38AB9A12B13D}">
      <dgm:prSet/>
      <dgm:spPr/>
      <dgm:t>
        <a:bodyPr/>
        <a:lstStyle/>
        <a:p>
          <a:endParaRPr lang="es-CO"/>
        </a:p>
      </dgm:t>
    </dgm:pt>
    <dgm:pt modelId="{D8FC77E6-DE6A-4F65-9FD5-91FE13D97BB6}" type="sibTrans" cxnId="{EEFCC665-5663-4B90-A934-38AB9A12B13D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endParaRPr lang="es-CO"/>
        </a:p>
      </dgm:t>
    </dgm:pt>
    <dgm:pt modelId="{858DC26C-0D1F-4BC5-A447-A4514046DFBE}">
      <dgm:prSet phldrT="[Texto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es-CO" dirty="0"/>
        </a:p>
      </dgm:t>
    </dgm:pt>
    <dgm:pt modelId="{795C9768-1BE3-45EE-9B17-538398D96C03}" type="parTrans" cxnId="{76E6D2EC-DAE4-4CBA-AA4A-FB3BDCDCD721}">
      <dgm:prSet/>
      <dgm:spPr/>
      <dgm:t>
        <a:bodyPr/>
        <a:lstStyle/>
        <a:p>
          <a:endParaRPr lang="es-CO"/>
        </a:p>
      </dgm:t>
    </dgm:pt>
    <dgm:pt modelId="{A4EFD023-B81F-4358-B8A5-062CEC48DC2B}" type="sibTrans" cxnId="{76E6D2EC-DAE4-4CBA-AA4A-FB3BDCDCD721}">
      <dgm:prSet/>
      <dgm:spPr/>
      <dgm:t>
        <a:bodyPr/>
        <a:lstStyle/>
        <a:p>
          <a:endParaRPr lang="es-CO"/>
        </a:p>
      </dgm:t>
    </dgm:pt>
    <dgm:pt modelId="{6C4327D3-39D5-4E5C-880C-DDA1048E4B17}" type="pres">
      <dgm:prSet presAssocID="{A1C58AEA-5D3B-4BC4-BE91-8490B07BDD91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A8158D85-A9AE-4756-88B7-394616B27E09}" type="pres">
      <dgm:prSet presAssocID="{93E02721-B646-4FAB-9095-0FDB1BC7FEFF}" presName="centerShape" presStyleLbl="node0" presStyleIdx="0" presStyleCnt="1"/>
      <dgm:spPr/>
    </dgm:pt>
    <dgm:pt modelId="{2CEEDE67-BDDC-4AED-80B1-968D1934551D}" type="pres">
      <dgm:prSet presAssocID="{45CB43E3-27F6-440B-9480-74FF869EC174}" presName="node" presStyleLbl="node1" presStyleIdx="0" presStyleCnt="5">
        <dgm:presLayoutVars>
          <dgm:bulletEnabled val="1"/>
        </dgm:presLayoutVars>
      </dgm:prSet>
      <dgm:spPr/>
    </dgm:pt>
    <dgm:pt modelId="{668AD51D-3765-400F-A8F5-00DC169F7F67}" type="pres">
      <dgm:prSet presAssocID="{45CB43E3-27F6-440B-9480-74FF869EC174}" presName="dummy" presStyleCnt="0"/>
      <dgm:spPr/>
    </dgm:pt>
    <dgm:pt modelId="{8D77FE86-41A7-4D2F-B69E-263494F5E2A9}" type="pres">
      <dgm:prSet presAssocID="{D8FC77E6-DE6A-4F65-9FD5-91FE13D97BB6}" presName="sibTrans" presStyleLbl="sibTrans2D1" presStyleIdx="0" presStyleCnt="5"/>
      <dgm:spPr/>
    </dgm:pt>
    <dgm:pt modelId="{33016518-CF02-4C8F-A548-0276F1F1969C}" type="pres">
      <dgm:prSet presAssocID="{858DC26C-0D1F-4BC5-A447-A4514046DFBE}" presName="node" presStyleLbl="node1" presStyleIdx="1" presStyleCnt="5">
        <dgm:presLayoutVars>
          <dgm:bulletEnabled val="1"/>
        </dgm:presLayoutVars>
      </dgm:prSet>
      <dgm:spPr/>
    </dgm:pt>
    <dgm:pt modelId="{1D5CA2AD-657A-47A5-A14A-9113229087A9}" type="pres">
      <dgm:prSet presAssocID="{858DC26C-0D1F-4BC5-A447-A4514046DFBE}" presName="dummy" presStyleCnt="0"/>
      <dgm:spPr/>
    </dgm:pt>
    <dgm:pt modelId="{ECDC8A75-962F-4F0A-A788-A7F8726EBBE5}" type="pres">
      <dgm:prSet presAssocID="{A4EFD023-B81F-4358-B8A5-062CEC48DC2B}" presName="sibTrans" presStyleLbl="sibTrans2D1" presStyleIdx="1" presStyleCnt="5"/>
      <dgm:spPr/>
    </dgm:pt>
    <dgm:pt modelId="{619D184A-B333-4C1E-9B09-49C9DCB4EC7D}" type="pres">
      <dgm:prSet presAssocID="{94B8FE98-81B6-44DE-B4F8-6C70E20749A0}" presName="node" presStyleLbl="node1" presStyleIdx="2" presStyleCnt="5">
        <dgm:presLayoutVars>
          <dgm:bulletEnabled val="1"/>
        </dgm:presLayoutVars>
      </dgm:prSet>
      <dgm:spPr/>
    </dgm:pt>
    <dgm:pt modelId="{F1F073E3-A2C4-4574-930B-22374082A70A}" type="pres">
      <dgm:prSet presAssocID="{94B8FE98-81B6-44DE-B4F8-6C70E20749A0}" presName="dummy" presStyleCnt="0"/>
      <dgm:spPr/>
    </dgm:pt>
    <dgm:pt modelId="{8EC5B015-BB03-4693-AFC8-CF9E2F856CEE}" type="pres">
      <dgm:prSet presAssocID="{C3CDD8E4-13DD-447B-8F50-8C8AE8E9C188}" presName="sibTrans" presStyleLbl="sibTrans2D1" presStyleIdx="2" presStyleCnt="5"/>
      <dgm:spPr/>
    </dgm:pt>
    <dgm:pt modelId="{BE76253D-9C01-4295-9307-23D5EEF30655}" type="pres">
      <dgm:prSet presAssocID="{17FB96C9-FD35-424D-A3FF-4BD71CFC28E4}" presName="node" presStyleLbl="node1" presStyleIdx="3" presStyleCnt="5">
        <dgm:presLayoutVars>
          <dgm:bulletEnabled val="1"/>
        </dgm:presLayoutVars>
      </dgm:prSet>
      <dgm:spPr/>
    </dgm:pt>
    <dgm:pt modelId="{C085FA0C-A3AD-4F85-B1BA-2AC81335E2C8}" type="pres">
      <dgm:prSet presAssocID="{17FB96C9-FD35-424D-A3FF-4BD71CFC28E4}" presName="dummy" presStyleCnt="0"/>
      <dgm:spPr/>
    </dgm:pt>
    <dgm:pt modelId="{0B8D91F8-777A-42D9-926A-0FE1469D4D13}" type="pres">
      <dgm:prSet presAssocID="{62B30E58-4865-48F2-928C-2BBD03506845}" presName="sibTrans" presStyleLbl="sibTrans2D1" presStyleIdx="3" presStyleCnt="5"/>
      <dgm:spPr/>
    </dgm:pt>
    <dgm:pt modelId="{EE7EBA8D-7324-49B1-9F58-29AF07AEE0ED}" type="pres">
      <dgm:prSet presAssocID="{9CA349B4-A4C2-4345-9D69-EFA61BCCA3B7}" presName="node" presStyleLbl="node1" presStyleIdx="4" presStyleCnt="5">
        <dgm:presLayoutVars>
          <dgm:bulletEnabled val="1"/>
        </dgm:presLayoutVars>
      </dgm:prSet>
      <dgm:spPr/>
    </dgm:pt>
    <dgm:pt modelId="{7AB1180C-7540-4127-92DB-41ECDAC6660A}" type="pres">
      <dgm:prSet presAssocID="{9CA349B4-A4C2-4345-9D69-EFA61BCCA3B7}" presName="dummy" presStyleCnt="0"/>
      <dgm:spPr/>
    </dgm:pt>
    <dgm:pt modelId="{2DF99C2D-B47B-42F2-9097-8D80C7F31871}" type="pres">
      <dgm:prSet presAssocID="{4C776EEC-C243-473D-B96B-137DC35D69BE}" presName="sibTrans" presStyleLbl="sibTrans2D1" presStyleIdx="4" presStyleCnt="5"/>
      <dgm:spPr/>
    </dgm:pt>
  </dgm:ptLst>
  <dgm:cxnLst>
    <dgm:cxn modelId="{22A45A11-717F-4CD5-99FC-9438AF6A64E2}" type="presOf" srcId="{45CB43E3-27F6-440B-9480-74FF869EC174}" destId="{2CEEDE67-BDDC-4AED-80B1-968D1934551D}" srcOrd="0" destOrd="0" presId="urn:microsoft.com/office/officeart/2005/8/layout/radial6"/>
    <dgm:cxn modelId="{FB3AC318-DA3B-4232-9127-6B63F81ED02E}" type="presOf" srcId="{A1C58AEA-5D3B-4BC4-BE91-8490B07BDD91}" destId="{6C4327D3-39D5-4E5C-880C-DDA1048E4B17}" srcOrd="0" destOrd="0" presId="urn:microsoft.com/office/officeart/2005/8/layout/radial6"/>
    <dgm:cxn modelId="{C8CB941A-F864-40F7-8CD8-2755D3F144D4}" type="presOf" srcId="{9CA349B4-A4C2-4345-9D69-EFA61BCCA3B7}" destId="{EE7EBA8D-7324-49B1-9F58-29AF07AEE0ED}" srcOrd="0" destOrd="0" presId="urn:microsoft.com/office/officeart/2005/8/layout/radial6"/>
    <dgm:cxn modelId="{10398526-8AC2-4AF1-A659-D86ADDE1EC21}" type="presOf" srcId="{858DC26C-0D1F-4BC5-A447-A4514046DFBE}" destId="{33016518-CF02-4C8F-A548-0276F1F1969C}" srcOrd="0" destOrd="0" presId="urn:microsoft.com/office/officeart/2005/8/layout/radial6"/>
    <dgm:cxn modelId="{4D9FAC2B-946C-44C0-B896-019F2D7EF000}" type="presOf" srcId="{62B30E58-4865-48F2-928C-2BBD03506845}" destId="{0B8D91F8-777A-42D9-926A-0FE1469D4D13}" srcOrd="0" destOrd="0" presId="urn:microsoft.com/office/officeart/2005/8/layout/radial6"/>
    <dgm:cxn modelId="{90B2D938-86E5-456A-8A13-71CFD169D004}" srcId="{93E02721-B646-4FAB-9095-0FDB1BC7FEFF}" destId="{94B8FE98-81B6-44DE-B4F8-6C70E20749A0}" srcOrd="2" destOrd="0" parTransId="{E1A8F231-CA17-48B0-A92E-14B3AE280171}" sibTransId="{C3CDD8E4-13DD-447B-8F50-8C8AE8E9C188}"/>
    <dgm:cxn modelId="{AB9A2D43-D26F-4903-BD70-21DC0F16A75D}" type="presOf" srcId="{D8FC77E6-DE6A-4F65-9FD5-91FE13D97BB6}" destId="{8D77FE86-41A7-4D2F-B69E-263494F5E2A9}" srcOrd="0" destOrd="0" presId="urn:microsoft.com/office/officeart/2005/8/layout/radial6"/>
    <dgm:cxn modelId="{EEFCC665-5663-4B90-A934-38AB9A12B13D}" srcId="{93E02721-B646-4FAB-9095-0FDB1BC7FEFF}" destId="{45CB43E3-27F6-440B-9480-74FF869EC174}" srcOrd="0" destOrd="0" parTransId="{BF8861EC-3F20-4EBD-9C06-7929B88BAC0B}" sibTransId="{D8FC77E6-DE6A-4F65-9FD5-91FE13D97BB6}"/>
    <dgm:cxn modelId="{300ACE6D-B2A6-473B-9C06-E5573C6B11C6}" srcId="{A1C58AEA-5D3B-4BC4-BE91-8490B07BDD91}" destId="{C16CB7A7-7780-44E3-AE6C-E2BBFD5B98BF}" srcOrd="3" destOrd="0" parTransId="{968A0B5D-DB88-4AE4-B3FA-97C359612E69}" sibTransId="{256F3DB5-9C3B-4DC7-9090-AA0E67BEDA5D}"/>
    <dgm:cxn modelId="{2891E66F-3CA7-41C9-88CF-EF539F8FEDE5}" srcId="{93E02721-B646-4FAB-9095-0FDB1BC7FEFF}" destId="{17FB96C9-FD35-424D-A3FF-4BD71CFC28E4}" srcOrd="3" destOrd="0" parTransId="{C8DB730D-2BBE-4D8B-9310-60FF15A86F3C}" sibTransId="{62B30E58-4865-48F2-928C-2BBD03506845}"/>
    <dgm:cxn modelId="{DD30E086-3F1C-4353-B977-32CFB57CFD01}" type="presOf" srcId="{A4EFD023-B81F-4358-B8A5-062CEC48DC2B}" destId="{ECDC8A75-962F-4F0A-A788-A7F8726EBBE5}" srcOrd="0" destOrd="0" presId="urn:microsoft.com/office/officeart/2005/8/layout/radial6"/>
    <dgm:cxn modelId="{C6787389-A39C-4D28-A150-A0860798EE6D}" srcId="{A1C58AEA-5D3B-4BC4-BE91-8490B07BDD91}" destId="{7A47ED5C-E05F-4D12-BCAE-AC5222F37EDF}" srcOrd="2" destOrd="0" parTransId="{A2CAB94E-2034-4D60-A653-E7C71F7D5582}" sibTransId="{DF36503C-5321-4FC8-ADDA-B3D44B0EACDF}"/>
    <dgm:cxn modelId="{946E9EA0-63C3-444E-B64A-5A912A66427D}" type="presOf" srcId="{C3CDD8E4-13DD-447B-8F50-8C8AE8E9C188}" destId="{8EC5B015-BB03-4693-AFC8-CF9E2F856CEE}" srcOrd="0" destOrd="0" presId="urn:microsoft.com/office/officeart/2005/8/layout/radial6"/>
    <dgm:cxn modelId="{42309DA7-3087-4C15-94A3-9149691FAF20}" type="presOf" srcId="{93E02721-B646-4FAB-9095-0FDB1BC7FEFF}" destId="{A8158D85-A9AE-4756-88B7-394616B27E09}" srcOrd="0" destOrd="0" presId="urn:microsoft.com/office/officeart/2005/8/layout/radial6"/>
    <dgm:cxn modelId="{EEC8D9AB-F16B-429A-BFC7-19B4D06AA944}" type="presOf" srcId="{4C776EEC-C243-473D-B96B-137DC35D69BE}" destId="{2DF99C2D-B47B-42F2-9097-8D80C7F31871}" srcOrd="0" destOrd="0" presId="urn:microsoft.com/office/officeart/2005/8/layout/radial6"/>
    <dgm:cxn modelId="{EEFDE4BF-6138-426D-8BF8-61AADDA02B24}" type="presOf" srcId="{17FB96C9-FD35-424D-A3FF-4BD71CFC28E4}" destId="{BE76253D-9C01-4295-9307-23D5EEF30655}" srcOrd="0" destOrd="0" presId="urn:microsoft.com/office/officeart/2005/8/layout/radial6"/>
    <dgm:cxn modelId="{54DE39D4-2546-4A7E-87E3-2C2FB54CAACC}" srcId="{A1C58AEA-5D3B-4BC4-BE91-8490B07BDD91}" destId="{93E02721-B646-4FAB-9095-0FDB1BC7FEFF}" srcOrd="0" destOrd="0" parTransId="{4774ECB9-0916-4A6D-BDBE-95E20049B03F}" sibTransId="{4DC95499-32A5-4282-BB60-66F0F9818D3D}"/>
    <dgm:cxn modelId="{8DCCBDE1-468A-4450-9A16-170049628DD7}" type="presOf" srcId="{94B8FE98-81B6-44DE-B4F8-6C70E20749A0}" destId="{619D184A-B333-4C1E-9B09-49C9DCB4EC7D}" srcOrd="0" destOrd="0" presId="urn:microsoft.com/office/officeart/2005/8/layout/radial6"/>
    <dgm:cxn modelId="{76E6D2EC-DAE4-4CBA-AA4A-FB3BDCDCD721}" srcId="{93E02721-B646-4FAB-9095-0FDB1BC7FEFF}" destId="{858DC26C-0D1F-4BC5-A447-A4514046DFBE}" srcOrd="1" destOrd="0" parTransId="{795C9768-1BE3-45EE-9B17-538398D96C03}" sibTransId="{A4EFD023-B81F-4358-B8A5-062CEC48DC2B}"/>
    <dgm:cxn modelId="{7854E9F3-321F-4942-8600-CBB358A89524}" srcId="{A1C58AEA-5D3B-4BC4-BE91-8490B07BDD91}" destId="{3EB34196-2DE1-4BE6-896A-D813346AE8EA}" srcOrd="1" destOrd="0" parTransId="{24EC202E-58CF-4FCB-9E26-0DD03D26A775}" sibTransId="{DE0A4DE8-C19C-4784-8CBE-7AFBC4CA317A}"/>
    <dgm:cxn modelId="{C9A0C0F9-82E0-4DFE-8394-C725783718FF}" srcId="{93E02721-B646-4FAB-9095-0FDB1BC7FEFF}" destId="{9CA349B4-A4C2-4345-9D69-EFA61BCCA3B7}" srcOrd="4" destOrd="0" parTransId="{F0E0FC4E-DB02-4F9A-B13C-61643C762523}" sibTransId="{4C776EEC-C243-473D-B96B-137DC35D69BE}"/>
    <dgm:cxn modelId="{CF5CB465-AF74-4F0E-99F4-168797A38AF0}" type="presParOf" srcId="{6C4327D3-39D5-4E5C-880C-DDA1048E4B17}" destId="{A8158D85-A9AE-4756-88B7-394616B27E09}" srcOrd="0" destOrd="0" presId="urn:microsoft.com/office/officeart/2005/8/layout/radial6"/>
    <dgm:cxn modelId="{4F38EC81-420F-44AA-AD4E-0FD31DF86375}" type="presParOf" srcId="{6C4327D3-39D5-4E5C-880C-DDA1048E4B17}" destId="{2CEEDE67-BDDC-4AED-80B1-968D1934551D}" srcOrd="1" destOrd="0" presId="urn:microsoft.com/office/officeart/2005/8/layout/radial6"/>
    <dgm:cxn modelId="{F262C920-8BB3-4B61-BA10-2F063FF623FB}" type="presParOf" srcId="{6C4327D3-39D5-4E5C-880C-DDA1048E4B17}" destId="{668AD51D-3765-400F-A8F5-00DC169F7F67}" srcOrd="2" destOrd="0" presId="urn:microsoft.com/office/officeart/2005/8/layout/radial6"/>
    <dgm:cxn modelId="{9F4FF78F-7BB2-4218-8084-84935B930395}" type="presParOf" srcId="{6C4327D3-39D5-4E5C-880C-DDA1048E4B17}" destId="{8D77FE86-41A7-4D2F-B69E-263494F5E2A9}" srcOrd="3" destOrd="0" presId="urn:microsoft.com/office/officeart/2005/8/layout/radial6"/>
    <dgm:cxn modelId="{846293D0-ADCB-4578-9176-FA23239509D4}" type="presParOf" srcId="{6C4327D3-39D5-4E5C-880C-DDA1048E4B17}" destId="{33016518-CF02-4C8F-A548-0276F1F1969C}" srcOrd="4" destOrd="0" presId="urn:microsoft.com/office/officeart/2005/8/layout/radial6"/>
    <dgm:cxn modelId="{3A710B4D-A403-4EB5-9AE1-19907C94DE88}" type="presParOf" srcId="{6C4327D3-39D5-4E5C-880C-DDA1048E4B17}" destId="{1D5CA2AD-657A-47A5-A14A-9113229087A9}" srcOrd="5" destOrd="0" presId="urn:microsoft.com/office/officeart/2005/8/layout/radial6"/>
    <dgm:cxn modelId="{F66A51AB-4F74-4432-8838-F20011F4BCB7}" type="presParOf" srcId="{6C4327D3-39D5-4E5C-880C-DDA1048E4B17}" destId="{ECDC8A75-962F-4F0A-A788-A7F8726EBBE5}" srcOrd="6" destOrd="0" presId="urn:microsoft.com/office/officeart/2005/8/layout/radial6"/>
    <dgm:cxn modelId="{E77E1517-3AFA-4693-BA83-D297D204F7E6}" type="presParOf" srcId="{6C4327D3-39D5-4E5C-880C-DDA1048E4B17}" destId="{619D184A-B333-4C1E-9B09-49C9DCB4EC7D}" srcOrd="7" destOrd="0" presId="urn:microsoft.com/office/officeart/2005/8/layout/radial6"/>
    <dgm:cxn modelId="{5AB30D2E-D358-4E78-8958-3CEC20DC4733}" type="presParOf" srcId="{6C4327D3-39D5-4E5C-880C-DDA1048E4B17}" destId="{F1F073E3-A2C4-4574-930B-22374082A70A}" srcOrd="8" destOrd="0" presId="urn:microsoft.com/office/officeart/2005/8/layout/radial6"/>
    <dgm:cxn modelId="{9399C367-90BB-4CEC-8E12-639B7266B39B}" type="presParOf" srcId="{6C4327D3-39D5-4E5C-880C-DDA1048E4B17}" destId="{8EC5B015-BB03-4693-AFC8-CF9E2F856CEE}" srcOrd="9" destOrd="0" presId="urn:microsoft.com/office/officeart/2005/8/layout/radial6"/>
    <dgm:cxn modelId="{C30C4C03-43F8-4568-AF94-35D9701E9744}" type="presParOf" srcId="{6C4327D3-39D5-4E5C-880C-DDA1048E4B17}" destId="{BE76253D-9C01-4295-9307-23D5EEF30655}" srcOrd="10" destOrd="0" presId="urn:microsoft.com/office/officeart/2005/8/layout/radial6"/>
    <dgm:cxn modelId="{459E61BD-EB16-4A66-874F-260EB3B41E6C}" type="presParOf" srcId="{6C4327D3-39D5-4E5C-880C-DDA1048E4B17}" destId="{C085FA0C-A3AD-4F85-B1BA-2AC81335E2C8}" srcOrd="11" destOrd="0" presId="urn:microsoft.com/office/officeart/2005/8/layout/radial6"/>
    <dgm:cxn modelId="{EC540FB7-83D2-4ADE-956B-2CFC52CF0056}" type="presParOf" srcId="{6C4327D3-39D5-4E5C-880C-DDA1048E4B17}" destId="{0B8D91F8-777A-42D9-926A-0FE1469D4D13}" srcOrd="12" destOrd="0" presId="urn:microsoft.com/office/officeart/2005/8/layout/radial6"/>
    <dgm:cxn modelId="{23C1EEEF-B587-485B-A3D3-EA80E54568B7}" type="presParOf" srcId="{6C4327D3-39D5-4E5C-880C-DDA1048E4B17}" destId="{EE7EBA8D-7324-49B1-9F58-29AF07AEE0ED}" srcOrd="13" destOrd="0" presId="urn:microsoft.com/office/officeart/2005/8/layout/radial6"/>
    <dgm:cxn modelId="{3E7EC287-6F5B-4A66-9460-805930FE3208}" type="presParOf" srcId="{6C4327D3-39D5-4E5C-880C-DDA1048E4B17}" destId="{7AB1180C-7540-4127-92DB-41ECDAC6660A}" srcOrd="14" destOrd="0" presId="urn:microsoft.com/office/officeart/2005/8/layout/radial6"/>
    <dgm:cxn modelId="{96D3AC75-2CF6-46A2-BC3D-77AC2B87856A}" type="presParOf" srcId="{6C4327D3-39D5-4E5C-880C-DDA1048E4B17}" destId="{2DF99C2D-B47B-42F2-9097-8D80C7F31871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F99C2D-B47B-42F2-9097-8D80C7F31871}">
      <dsp:nvSpPr>
        <dsp:cNvPr id="0" name=""/>
        <dsp:cNvSpPr/>
      </dsp:nvSpPr>
      <dsp:spPr>
        <a:xfrm>
          <a:off x="1943542" y="554648"/>
          <a:ext cx="3703614" cy="3703614"/>
        </a:xfrm>
        <a:prstGeom prst="blockArc">
          <a:avLst>
            <a:gd name="adj1" fmla="val 11880000"/>
            <a:gd name="adj2" fmla="val 16200000"/>
            <a:gd name="adj3" fmla="val 464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8D91F8-777A-42D9-926A-0FE1469D4D13}">
      <dsp:nvSpPr>
        <dsp:cNvPr id="0" name=""/>
        <dsp:cNvSpPr/>
      </dsp:nvSpPr>
      <dsp:spPr>
        <a:xfrm>
          <a:off x="1943542" y="554648"/>
          <a:ext cx="3703614" cy="3703614"/>
        </a:xfrm>
        <a:prstGeom prst="blockArc">
          <a:avLst>
            <a:gd name="adj1" fmla="val 7560000"/>
            <a:gd name="adj2" fmla="val 11880000"/>
            <a:gd name="adj3" fmla="val 464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EC5B015-BB03-4693-AFC8-CF9E2F856CEE}">
      <dsp:nvSpPr>
        <dsp:cNvPr id="0" name=""/>
        <dsp:cNvSpPr/>
      </dsp:nvSpPr>
      <dsp:spPr>
        <a:xfrm>
          <a:off x="1943542" y="554648"/>
          <a:ext cx="3703614" cy="3703614"/>
        </a:xfrm>
        <a:prstGeom prst="blockArc">
          <a:avLst>
            <a:gd name="adj1" fmla="val 3240000"/>
            <a:gd name="adj2" fmla="val 7560000"/>
            <a:gd name="adj3" fmla="val 4640"/>
          </a:avLst>
        </a:prstGeom>
        <a:solidFill>
          <a:schemeClr val="accent5">
            <a:lumMod val="40000"/>
            <a:lumOff val="6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DC8A75-962F-4F0A-A788-A7F8726EBBE5}">
      <dsp:nvSpPr>
        <dsp:cNvPr id="0" name=""/>
        <dsp:cNvSpPr/>
      </dsp:nvSpPr>
      <dsp:spPr>
        <a:xfrm>
          <a:off x="1943542" y="554648"/>
          <a:ext cx="3703614" cy="3703614"/>
        </a:xfrm>
        <a:prstGeom prst="blockArc">
          <a:avLst>
            <a:gd name="adj1" fmla="val 20520000"/>
            <a:gd name="adj2" fmla="val 3240000"/>
            <a:gd name="adj3" fmla="val 464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77FE86-41A7-4D2F-B69E-263494F5E2A9}">
      <dsp:nvSpPr>
        <dsp:cNvPr id="0" name=""/>
        <dsp:cNvSpPr/>
      </dsp:nvSpPr>
      <dsp:spPr>
        <a:xfrm>
          <a:off x="1943542" y="554648"/>
          <a:ext cx="3703614" cy="3703614"/>
        </a:xfrm>
        <a:prstGeom prst="blockArc">
          <a:avLst>
            <a:gd name="adj1" fmla="val 16200000"/>
            <a:gd name="adj2" fmla="val 20520000"/>
            <a:gd name="adj3" fmla="val 4640"/>
          </a:avLst>
        </a:prstGeom>
        <a:solidFill>
          <a:schemeClr val="accent6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158D85-A9AE-4756-88B7-394616B27E09}">
      <dsp:nvSpPr>
        <dsp:cNvPr id="0" name=""/>
        <dsp:cNvSpPr/>
      </dsp:nvSpPr>
      <dsp:spPr>
        <a:xfrm>
          <a:off x="2942878" y="1553984"/>
          <a:ext cx="1704942" cy="170494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2700" kern="1200" dirty="0"/>
            <a:t>Alianza</a:t>
          </a:r>
        </a:p>
      </dsp:txBody>
      <dsp:txXfrm>
        <a:off x="3192561" y="1803667"/>
        <a:ext cx="1205576" cy="1205576"/>
      </dsp:txXfrm>
    </dsp:sp>
    <dsp:sp modelId="{2CEEDE67-BDDC-4AED-80B1-968D1934551D}">
      <dsp:nvSpPr>
        <dsp:cNvPr id="0" name=""/>
        <dsp:cNvSpPr/>
      </dsp:nvSpPr>
      <dsp:spPr>
        <a:xfrm>
          <a:off x="3198619" y="883"/>
          <a:ext cx="1193459" cy="1193459"/>
        </a:xfrm>
        <a:prstGeom prst="ellipse">
          <a:avLst/>
        </a:prstGeom>
        <a:gradFill rotWithShape="0">
          <a:gsLst>
            <a:gs pos="0">
              <a:schemeClr val="accent1">
                <a:tint val="66000"/>
                <a:satMod val="160000"/>
              </a:schemeClr>
            </a:gs>
            <a:gs pos="11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500" kern="1200" dirty="0"/>
        </a:p>
      </dsp:txBody>
      <dsp:txXfrm>
        <a:off x="3373397" y="175661"/>
        <a:ext cx="843903" cy="843903"/>
      </dsp:txXfrm>
    </dsp:sp>
    <dsp:sp modelId="{33016518-CF02-4C8F-A548-0276F1F1969C}">
      <dsp:nvSpPr>
        <dsp:cNvPr id="0" name=""/>
        <dsp:cNvSpPr/>
      </dsp:nvSpPr>
      <dsp:spPr>
        <a:xfrm>
          <a:off x="4918931" y="1250762"/>
          <a:ext cx="1193459" cy="1193459"/>
        </a:xfrm>
        <a:prstGeom prst="ellipse">
          <a:avLst/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500" kern="1200" dirty="0"/>
        </a:p>
      </dsp:txBody>
      <dsp:txXfrm>
        <a:off x="5093709" y="1425540"/>
        <a:ext cx="843903" cy="843903"/>
      </dsp:txXfrm>
    </dsp:sp>
    <dsp:sp modelId="{619D184A-B333-4C1E-9B09-49C9DCB4EC7D}">
      <dsp:nvSpPr>
        <dsp:cNvPr id="0" name=""/>
        <dsp:cNvSpPr/>
      </dsp:nvSpPr>
      <dsp:spPr>
        <a:xfrm>
          <a:off x="4261830" y="3273110"/>
          <a:ext cx="1193459" cy="1193459"/>
        </a:xfrm>
        <a:prstGeom prst="ellipse">
          <a:avLst/>
        </a:prstGeom>
        <a:solidFill>
          <a:schemeClr val="accent3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500" kern="1200" dirty="0"/>
        </a:p>
      </dsp:txBody>
      <dsp:txXfrm>
        <a:off x="4436608" y="3447888"/>
        <a:ext cx="843903" cy="843903"/>
      </dsp:txXfrm>
    </dsp:sp>
    <dsp:sp modelId="{BE76253D-9C01-4295-9307-23D5EEF30655}">
      <dsp:nvSpPr>
        <dsp:cNvPr id="0" name=""/>
        <dsp:cNvSpPr/>
      </dsp:nvSpPr>
      <dsp:spPr>
        <a:xfrm>
          <a:off x="2135408" y="3273110"/>
          <a:ext cx="1193459" cy="1193459"/>
        </a:xfrm>
        <a:prstGeom prst="ellipse">
          <a:avLst/>
        </a:prstGeom>
        <a:solidFill>
          <a:schemeClr val="accent2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500" kern="1200" dirty="0"/>
        </a:p>
      </dsp:txBody>
      <dsp:txXfrm>
        <a:off x="2310186" y="3447888"/>
        <a:ext cx="843903" cy="843903"/>
      </dsp:txXfrm>
    </dsp:sp>
    <dsp:sp modelId="{EE7EBA8D-7324-49B1-9F58-29AF07AEE0ED}">
      <dsp:nvSpPr>
        <dsp:cNvPr id="0" name=""/>
        <dsp:cNvSpPr/>
      </dsp:nvSpPr>
      <dsp:spPr>
        <a:xfrm>
          <a:off x="1478308" y="1250762"/>
          <a:ext cx="1193459" cy="1193459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2500" kern="1200" dirty="0"/>
        </a:p>
      </dsp:txBody>
      <dsp:txXfrm>
        <a:off x="1653086" y="1425540"/>
        <a:ext cx="843903" cy="8439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3" name="Shape 123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34" name="Shape 1234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182">
        <a:latin typeface="+mj-lt"/>
        <a:ea typeface="+mj-ea"/>
        <a:cs typeface="+mj-cs"/>
        <a:sym typeface="Calibri"/>
      </a:defRPr>
    </a:lvl1pPr>
    <a:lvl2pPr indent="225262" latinLnBrk="0">
      <a:defRPr sz="1182">
        <a:latin typeface="+mj-lt"/>
        <a:ea typeface="+mj-ea"/>
        <a:cs typeface="+mj-cs"/>
        <a:sym typeface="Calibri"/>
      </a:defRPr>
    </a:lvl2pPr>
    <a:lvl3pPr indent="450525" latinLnBrk="0">
      <a:defRPr sz="1182">
        <a:latin typeface="+mj-lt"/>
        <a:ea typeface="+mj-ea"/>
        <a:cs typeface="+mj-cs"/>
        <a:sym typeface="Calibri"/>
      </a:defRPr>
    </a:lvl3pPr>
    <a:lvl4pPr indent="675787" latinLnBrk="0">
      <a:defRPr sz="1182">
        <a:latin typeface="+mj-lt"/>
        <a:ea typeface="+mj-ea"/>
        <a:cs typeface="+mj-cs"/>
        <a:sym typeface="Calibri"/>
      </a:defRPr>
    </a:lvl4pPr>
    <a:lvl5pPr indent="901050" latinLnBrk="0">
      <a:defRPr sz="1182">
        <a:latin typeface="+mj-lt"/>
        <a:ea typeface="+mj-ea"/>
        <a:cs typeface="+mj-cs"/>
        <a:sym typeface="Calibri"/>
      </a:defRPr>
    </a:lvl5pPr>
    <a:lvl6pPr indent="1126312" latinLnBrk="0">
      <a:defRPr sz="1182">
        <a:latin typeface="+mj-lt"/>
        <a:ea typeface="+mj-ea"/>
        <a:cs typeface="+mj-cs"/>
        <a:sym typeface="Calibri"/>
      </a:defRPr>
    </a:lvl6pPr>
    <a:lvl7pPr indent="1351575" latinLnBrk="0">
      <a:defRPr sz="1182">
        <a:latin typeface="+mj-lt"/>
        <a:ea typeface="+mj-ea"/>
        <a:cs typeface="+mj-cs"/>
        <a:sym typeface="Calibri"/>
      </a:defRPr>
    </a:lvl7pPr>
    <a:lvl8pPr indent="1576837" latinLnBrk="0">
      <a:defRPr sz="1182">
        <a:latin typeface="+mj-lt"/>
        <a:ea typeface="+mj-ea"/>
        <a:cs typeface="+mj-cs"/>
        <a:sym typeface="Calibri"/>
      </a:defRPr>
    </a:lvl8pPr>
    <a:lvl9pPr indent="1802100" latinLnBrk="0">
      <a:defRPr sz="1182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s-CO" b="1" dirty="0">
                <a:solidFill>
                  <a:srgbClr val="D8A203"/>
                </a:solidFill>
                <a:latin typeface="Arial" charset="0"/>
                <a:ea typeface="Arial" charset="0"/>
                <a:cs typeface="Arial" charset="0"/>
              </a:rPr>
              <a:t>La Agencia de Desarrollo Rural </a:t>
            </a:r>
            <a:r>
              <a:rPr lang="mr-IN" b="1" dirty="0">
                <a:solidFill>
                  <a:srgbClr val="D8A203"/>
                </a:solidFill>
                <a:latin typeface="Arial" charset="0"/>
                <a:ea typeface="Arial" charset="0"/>
                <a:cs typeface="Arial" charset="0"/>
              </a:rPr>
              <a:t>–</a:t>
            </a:r>
            <a:r>
              <a:rPr lang="es-CO" b="1" dirty="0">
                <a:solidFill>
                  <a:srgbClr val="D8A203"/>
                </a:solidFill>
                <a:latin typeface="Arial" charset="0"/>
                <a:ea typeface="Arial" charset="0"/>
                <a:cs typeface="Arial" charset="0"/>
              </a:rPr>
              <a:t> ADR: </a:t>
            </a:r>
            <a:r>
              <a:rPr lang="es-CO" u="sng" dirty="0">
                <a:latin typeface="Arial" charset="0"/>
                <a:ea typeface="Arial" charset="0"/>
                <a:cs typeface="Arial" charset="0"/>
              </a:rPr>
              <a:t>es la entidad responsable de gestionar, promover y financiar </a:t>
            </a:r>
            <a:r>
              <a:rPr lang="es-CO" dirty="0">
                <a:latin typeface="Arial" charset="0"/>
                <a:ea typeface="Arial" charset="0"/>
                <a:cs typeface="Arial" charset="0"/>
              </a:rPr>
              <a:t>el desarrollo agropecuario y rural, para la transformación del campo y adelantar programas con impacto regional.</a:t>
            </a:r>
          </a:p>
          <a:p>
            <a:pPr marL="0" indent="0">
              <a:lnSpc>
                <a:spcPct val="120000"/>
              </a:lnSpc>
              <a:buNone/>
            </a:pPr>
            <a:endParaRPr lang="es-CO" dirty="0">
              <a:latin typeface="Arial" charset="0"/>
              <a:ea typeface="Arial" charset="0"/>
              <a:cs typeface="Arial" charset="0"/>
            </a:endParaRP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v"/>
            </a:pPr>
            <a:r>
              <a:rPr lang="es-CO" b="1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es-CO" b="1" dirty="0">
                <a:solidFill>
                  <a:srgbClr val="E4AB02"/>
                </a:solidFill>
                <a:latin typeface="Arial" charset="0"/>
                <a:ea typeface="Arial" charset="0"/>
                <a:cs typeface="Arial" charset="0"/>
              </a:rPr>
              <a:t>Objetivo</a:t>
            </a:r>
            <a:r>
              <a:rPr lang="es-CO" b="1" dirty="0">
                <a:latin typeface="Arial" charset="0"/>
                <a:ea typeface="Arial" charset="0"/>
                <a:cs typeface="Arial" charset="0"/>
              </a:rPr>
              <a:t>: </a:t>
            </a:r>
            <a:r>
              <a:rPr lang="es-CO" dirty="0">
                <a:latin typeface="Arial" charset="0"/>
                <a:ea typeface="Arial" charset="0"/>
                <a:cs typeface="Arial" charset="0"/>
              </a:rPr>
              <a:t>Ejecutar  la política de desarrollo agropecuario y rural con enfoque territorial formulada por Ministerio de Agricultura y Desarrollo Rural, a través de la estructuración, cofinanciación y ejecución de planes y proyectos integrales de desarrollo agropecuario y  rural nacionales y de iniciativa territorial o asociativa, así como fortalecer la gestión del desarrollo agropecuario y rural y contribuir a mejorar las condiciones de vida de los pobladores rurales y la competitividad del país.</a:t>
            </a:r>
          </a:p>
          <a:p>
            <a:pPr marL="0" marR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1100" b="1" dirty="0">
                <a:solidFill>
                  <a:srgbClr val="E4AB02"/>
                </a:solidFill>
              </a:rPr>
              <a:t>La Dirección de Comercialización </a:t>
            </a:r>
            <a:r>
              <a:rPr lang="mr-IN" sz="1100" b="1" dirty="0">
                <a:solidFill>
                  <a:srgbClr val="E4AB02"/>
                </a:solidFill>
              </a:rPr>
              <a:t>–</a:t>
            </a:r>
            <a:r>
              <a:rPr lang="es-CO" sz="1100" b="1" dirty="0">
                <a:solidFill>
                  <a:srgbClr val="E4AB02"/>
                </a:solidFill>
              </a:rPr>
              <a:t> DC: </a:t>
            </a:r>
            <a:r>
              <a:rPr lang="es-CO" sz="1100" dirty="0"/>
              <a:t>hace parte de la Vicepresidencia de Integración productiva (VIP) y es la encargada de liderar  el componente comercial en  los proyectos integrales de desarrollo  agropecuario y rural con enfoque territorial (PIDAR).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80FFD4-A9DB-4539-A551-EFA4552B3751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42435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_tradnl" sz="1100" dirty="0"/>
              <a:t>JUSTIFICACIÒN: El sector rural requiere modelos de comercialización que generen articulación eficiente entre la oferta y la demanda para la atención del mercado y para la disminución de brechas entre los sectores urbano y rural.  Es así que la Dirección de Comercialización plantea la construcción de un </a:t>
            </a:r>
            <a:r>
              <a:rPr lang="es-ES_tradnl" sz="1100" b="1" dirty="0"/>
              <a:t>Modelo de Atención y Prestación de Servicios de Comercialización de la ADR </a:t>
            </a:r>
            <a:r>
              <a:rPr lang="es-ES_tradnl" sz="1100" dirty="0"/>
              <a:t>que enlace factores relacionados con la asociatividad, la productividad, la asistencia técnica, la comercialización y generación de ingresos, como  estrategias que desde la Dirección se han definido como prioritarias para promover encadenamientos comerciales de los productores y la manera como se implementarán para que se apropien por los actores de manera sostenible. </a:t>
            </a:r>
            <a:endParaRPr lang="es-CO" sz="1100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91882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03010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00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197501" y="1465289"/>
            <a:ext cx="4192908" cy="2795852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lnSpc>
                <a:spcPct val="100000"/>
              </a:lnSpc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699" tIns="45699" rIns="45699" bIns="45699"/>
          <a:lstStyle/>
          <a:p>
            <a:r>
              <a:t>Title Text</a:t>
            </a:r>
          </a:p>
        </p:txBody>
      </p:sp>
      <p:sp>
        <p:nvSpPr>
          <p:cNvPr id="102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699" tIns="45699" rIns="45699" bIns="45699"/>
          <a:lstStyle>
            <a:lvl1pPr indent="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684137" indent="-24877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2pPr>
            <a:lvl3pPr marL="1032425" indent="-24877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3pPr>
            <a:lvl4pPr marL="1380714" indent="-24877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4pPr>
            <a:lvl5pPr marL="1729002" indent="-24877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21" name="Google Shape;23;p4"/>
          <p:cNvSpPr txBox="1">
            <a:spLocks noGrp="1"/>
          </p:cNvSpPr>
          <p:nvPr>
            <p:ph type="body" idx="2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 lIns="45699" tIns="45699" rIns="45699" bIns="45699"/>
          <a:lstStyle>
            <a:lvl1pPr marL="347975" indent="-260980">
              <a:buClr>
                <a:srgbClr val="000000"/>
              </a:buClr>
              <a:buSzPts val="2100"/>
              <a:defRPr/>
            </a:lvl1pPr>
          </a:lstStyle>
          <a:p>
            <a:pPr marL="347975" indent="-260980">
              <a:buClr>
                <a:srgbClr val="000000"/>
              </a:buClr>
              <a:buSzPts val="2100"/>
            </a:pPr>
            <a:endParaRPr/>
          </a:p>
        </p:txBody>
      </p:sp>
      <p:grpSp>
        <p:nvGrpSpPr>
          <p:cNvPr id="1025" name="Group 9"/>
          <p:cNvGrpSpPr/>
          <p:nvPr/>
        </p:nvGrpSpPr>
        <p:grpSpPr>
          <a:xfrm>
            <a:off x="539" y="5071951"/>
            <a:ext cx="9150569" cy="71011"/>
            <a:chOff x="0" y="0"/>
            <a:chExt cx="9277658" cy="72062"/>
          </a:xfrm>
        </p:grpSpPr>
        <p:sp>
          <p:nvSpPr>
            <p:cNvPr id="1022" name="Rectangle 6"/>
            <p:cNvSpPr/>
            <p:nvPr/>
          </p:nvSpPr>
          <p:spPr>
            <a:xfrm>
              <a:off x="-1" y="-1"/>
              <a:ext cx="3092462" cy="72064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  <p:sp>
          <p:nvSpPr>
            <p:cNvPr id="1023" name="Rectangle 7"/>
            <p:cNvSpPr/>
            <p:nvPr/>
          </p:nvSpPr>
          <p:spPr>
            <a:xfrm>
              <a:off x="3092735" y="-1"/>
              <a:ext cx="3092462" cy="72064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  <p:sp>
          <p:nvSpPr>
            <p:cNvPr id="1024" name="Rectangle 8"/>
            <p:cNvSpPr/>
            <p:nvPr/>
          </p:nvSpPr>
          <p:spPr>
            <a:xfrm>
              <a:off x="6185197" y="-1"/>
              <a:ext cx="3092462" cy="72064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</p:grpSp>
      <p:sp>
        <p:nvSpPr>
          <p:cNvPr id="10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73" y="4788726"/>
            <a:ext cx="294270" cy="230918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Title Text"/>
          <p:cNvSpPr txBox="1">
            <a:spLocks noGrp="1"/>
          </p:cNvSpPr>
          <p:nvPr>
            <p:ph type="title"/>
          </p:nvPr>
        </p:nvSpPr>
        <p:spPr>
          <a:xfrm>
            <a:off x="1143977" y="841772"/>
            <a:ext cx="6863874" cy="1790701"/>
          </a:xfrm>
          <a:prstGeom prst="rect">
            <a:avLst/>
          </a:prstGeom>
        </p:spPr>
        <p:txBody>
          <a:bodyPr anchor="b"/>
          <a:lstStyle>
            <a:lvl1pPr algn="ctr">
              <a:defRPr sz="4504"/>
            </a:lvl1pPr>
          </a:lstStyle>
          <a:p>
            <a:r>
              <a:t>Title Text</a:t>
            </a:r>
          </a:p>
        </p:txBody>
      </p:sp>
      <p:sp>
        <p:nvSpPr>
          <p:cNvPr id="103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43977" y="2701528"/>
            <a:ext cx="6863874" cy="124182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1802"/>
            </a:lvl1pPr>
            <a:lvl2pPr marL="0" indent="348288" algn="ctr">
              <a:buSzTx/>
              <a:buFontTx/>
              <a:buNone/>
              <a:defRPr sz="1802"/>
            </a:lvl2pPr>
            <a:lvl3pPr marL="0" indent="696576" algn="ctr">
              <a:buSzTx/>
              <a:buFontTx/>
              <a:buNone/>
              <a:defRPr sz="1802"/>
            </a:lvl3pPr>
            <a:lvl4pPr marL="0" indent="1044865" algn="ctr">
              <a:buSzTx/>
              <a:buFontTx/>
              <a:buNone/>
              <a:defRPr sz="1802"/>
            </a:lvl4pPr>
            <a:lvl5pPr marL="0" indent="1393153" algn="ctr">
              <a:buSzTx/>
              <a:buFontTx/>
              <a:buNone/>
              <a:defRPr sz="1802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043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4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anchor="b"/>
          <a:lstStyle>
            <a:lvl1pPr>
              <a:defRPr sz="4504"/>
            </a:lvl1pPr>
          </a:lstStyle>
          <a:p>
            <a:r>
              <a:t>Title Text</a:t>
            </a:r>
          </a:p>
        </p:txBody>
      </p:sp>
      <p:sp>
        <p:nvSpPr>
          <p:cNvPr id="105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348288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696576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1044865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1393153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06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6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07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4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2" b="1"/>
            </a:lvl1pPr>
            <a:lvl2pPr marL="0" indent="348288">
              <a:buSzTx/>
              <a:buFontTx/>
              <a:buNone/>
              <a:defRPr sz="1802" b="1"/>
            </a:lvl2pPr>
            <a:lvl3pPr marL="0" indent="696576">
              <a:buSzTx/>
              <a:buFontTx/>
              <a:buNone/>
              <a:defRPr sz="1802" b="1"/>
            </a:lvl3pPr>
            <a:lvl4pPr marL="0" indent="1044865">
              <a:buSzTx/>
              <a:buFontTx/>
              <a:buNone/>
              <a:defRPr sz="1802" b="1"/>
            </a:lvl4pPr>
            <a:lvl5pPr marL="0" indent="1393153">
              <a:buSzTx/>
              <a:buFontTx/>
              <a:buNone/>
              <a:defRPr sz="1802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71" name="Marcador de texto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0" b="1"/>
            </a:lvl1pPr>
          </a:lstStyle>
          <a:p>
            <a:pPr marL="0" indent="0">
              <a:buSzTx/>
              <a:buFontTx/>
              <a:buNone/>
              <a:defRPr sz="1800" b="1"/>
            </a:pPr>
            <a:endParaRPr/>
          </a:p>
        </p:txBody>
      </p:sp>
      <p:sp>
        <p:nvSpPr>
          <p:cNvPr id="107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08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t>Title Text</a:t>
            </a:r>
          </a:p>
        </p:txBody>
      </p:sp>
      <p:sp>
        <p:nvSpPr>
          <p:cNvPr id="109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/>
          <a:lstStyle>
            <a:lvl1pPr>
              <a:defRPr sz="2402"/>
            </a:lvl1pPr>
            <a:lvl2pPr marL="547309" indent="-199021">
              <a:defRPr sz="2402"/>
            </a:lvl2pPr>
            <a:lvl3pPr marL="928767" indent="-232191">
              <a:defRPr sz="2402"/>
            </a:lvl3pPr>
            <a:lvl4pPr marL="1323494" indent="-278630">
              <a:defRPr sz="2402"/>
            </a:lvl4pPr>
            <a:lvl5pPr marL="1671782" indent="-278630">
              <a:defRPr sz="2402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96" name="Marcador de texto 3"/>
          <p:cNvSpPr>
            <a:spLocks noGrp="1"/>
          </p:cNvSpPr>
          <p:nvPr>
            <p:ph type="body" sz="quarter" idx="21"/>
          </p:nvPr>
        </p:nvSpPr>
        <p:spPr>
          <a:xfrm>
            <a:off x="630381" y="1543049"/>
            <a:ext cx="2951705" cy="285869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</a:lstStyle>
          <a:p>
            <a:pPr marL="0" indent="0">
              <a:buSzTx/>
              <a:buFontTx/>
              <a:buNone/>
              <a:defRPr sz="1200"/>
            </a:pPr>
            <a:endParaRPr/>
          </a:p>
        </p:txBody>
      </p:sp>
      <p:sp>
        <p:nvSpPr>
          <p:cNvPr id="109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t>Title Text</a:t>
            </a:r>
          </a:p>
        </p:txBody>
      </p:sp>
      <p:sp>
        <p:nvSpPr>
          <p:cNvPr id="1105" name="Marcador de posición de imagen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10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79" y="1543050"/>
            <a:ext cx="2951704" cy="285869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1"/>
            </a:lvl1pPr>
            <a:lvl2pPr marL="0" indent="348288">
              <a:buSzTx/>
              <a:buFontTx/>
              <a:buNone/>
              <a:defRPr sz="1201"/>
            </a:lvl2pPr>
            <a:lvl3pPr marL="0" indent="696576">
              <a:buSzTx/>
              <a:buFontTx/>
              <a:buNone/>
              <a:defRPr sz="1201"/>
            </a:lvl3pPr>
            <a:lvl4pPr marL="0" indent="1044865">
              <a:buSzTx/>
              <a:buFontTx/>
              <a:buNone/>
              <a:defRPr sz="1201"/>
            </a:lvl4pPr>
            <a:lvl5pPr marL="0" indent="1393153">
              <a:buSzTx/>
              <a:buFontTx/>
              <a:buNone/>
              <a:defRPr sz="120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0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0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197501" y="1465289"/>
            <a:ext cx="4192908" cy="2795852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/>
          <a:p>
            <a:r>
              <a:t>Title Text</a:t>
            </a:r>
          </a:p>
        </p:txBody>
      </p:sp>
      <p:sp>
        <p:nvSpPr>
          <p:cNvPr id="111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197501" y="1465289"/>
            <a:ext cx="4192908" cy="2795852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1001"/>
              </a:spcBef>
              <a:buSzTx/>
              <a:buFontTx/>
              <a:buNone/>
            </a:lvl1pPr>
            <a:lvl2pPr>
              <a:spcBef>
                <a:spcPts val="1001"/>
              </a:spcBef>
              <a:buFontTx/>
            </a:lvl2pPr>
            <a:lvl3pPr>
              <a:spcBef>
                <a:spcPts val="1001"/>
              </a:spcBef>
              <a:buFontTx/>
            </a:lvl3pPr>
            <a:lvl4pPr>
              <a:spcBef>
                <a:spcPts val="1001"/>
              </a:spcBef>
              <a:buFontTx/>
            </a:lvl4pPr>
            <a:lvl5pPr>
              <a:spcBef>
                <a:spcPts val="1001"/>
              </a:spcBef>
              <a:buFontTx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grpSp>
        <p:nvGrpSpPr>
          <p:cNvPr id="1119" name="Group 9"/>
          <p:cNvGrpSpPr/>
          <p:nvPr/>
        </p:nvGrpSpPr>
        <p:grpSpPr>
          <a:xfrm>
            <a:off x="539" y="5071951"/>
            <a:ext cx="9150569" cy="71011"/>
            <a:chOff x="0" y="0"/>
            <a:chExt cx="9277658" cy="72062"/>
          </a:xfrm>
        </p:grpSpPr>
        <p:sp>
          <p:nvSpPr>
            <p:cNvPr id="1116" name="Rectangle 6"/>
            <p:cNvSpPr/>
            <p:nvPr/>
          </p:nvSpPr>
          <p:spPr>
            <a:xfrm>
              <a:off x="-1" y="-1"/>
              <a:ext cx="3092462" cy="72064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1117" name="Rectangle 7"/>
            <p:cNvSpPr/>
            <p:nvPr/>
          </p:nvSpPr>
          <p:spPr>
            <a:xfrm>
              <a:off x="3092735" y="-1"/>
              <a:ext cx="3092462" cy="72064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1118" name="Rectangle 8"/>
            <p:cNvSpPr/>
            <p:nvPr/>
          </p:nvSpPr>
          <p:spPr>
            <a:xfrm>
              <a:off x="6185197" y="-1"/>
              <a:ext cx="3092462" cy="72064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</p:grpSp>
      <p:sp>
        <p:nvSpPr>
          <p:cNvPr id="11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pic>
        <p:nvPicPr>
          <p:cNvPr id="1135" name="Imagen 5" descr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6"/>
            <a:ext cx="9151830" cy="5142215"/>
          </a:xfrm>
          <a:prstGeom prst="rect">
            <a:avLst/>
          </a:prstGeom>
          <a:ln w="12700">
            <a:miter lim="400000"/>
          </a:ln>
        </p:spPr>
      </p:pic>
      <p:pic>
        <p:nvPicPr>
          <p:cNvPr id="1136" name="Imagen 6" descr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113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1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2" name="Imagen 40" descr="Imagen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1153" name="Elipse 41"/>
          <p:cNvSpPr/>
          <p:nvPr/>
        </p:nvSpPr>
        <p:spPr>
          <a:xfrm>
            <a:off x="7915766" y="243355"/>
            <a:ext cx="86602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4" name="Elipse 42"/>
          <p:cNvSpPr/>
          <p:nvPr/>
        </p:nvSpPr>
        <p:spPr>
          <a:xfrm>
            <a:off x="8057697" y="284105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5" name="Elipse 44"/>
          <p:cNvSpPr/>
          <p:nvPr/>
        </p:nvSpPr>
        <p:spPr>
          <a:xfrm>
            <a:off x="8171870" y="239787"/>
            <a:ext cx="88666" cy="88589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6" name="Elipse 45"/>
          <p:cNvSpPr/>
          <p:nvPr/>
        </p:nvSpPr>
        <p:spPr>
          <a:xfrm>
            <a:off x="8318657" y="274959"/>
            <a:ext cx="48113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7" name="Elipse 46"/>
          <p:cNvSpPr/>
          <p:nvPr/>
        </p:nvSpPr>
        <p:spPr>
          <a:xfrm>
            <a:off x="8407135" y="244129"/>
            <a:ext cx="87117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8" name="Elipse 47"/>
          <p:cNvSpPr/>
          <p:nvPr/>
        </p:nvSpPr>
        <p:spPr>
          <a:xfrm>
            <a:off x="8538272" y="284363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59" name="Elipse 48"/>
          <p:cNvSpPr/>
          <p:nvPr/>
        </p:nvSpPr>
        <p:spPr>
          <a:xfrm>
            <a:off x="7810895" y="289532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grpSp>
        <p:nvGrpSpPr>
          <p:cNvPr id="1168" name="Group 573"/>
          <p:cNvGrpSpPr/>
          <p:nvPr/>
        </p:nvGrpSpPr>
        <p:grpSpPr>
          <a:xfrm>
            <a:off x="8650366" y="110760"/>
            <a:ext cx="341733" cy="300468"/>
            <a:chOff x="0" y="0"/>
            <a:chExt cx="346477" cy="304917"/>
          </a:xfrm>
        </p:grpSpPr>
        <p:sp>
          <p:nvSpPr>
            <p:cNvPr id="1160" name="Freeform 574"/>
            <p:cNvSpPr/>
            <p:nvPr/>
          </p:nvSpPr>
          <p:spPr>
            <a:xfrm>
              <a:off x="184066" y="163720"/>
              <a:ext cx="113472" cy="110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19636"/>
                  </a:moveTo>
                  <a:cubicBezTo>
                    <a:pt x="5932" y="19636"/>
                    <a:pt x="1964" y="15670"/>
                    <a:pt x="1964" y="10800"/>
                  </a:cubicBezTo>
                  <a:cubicBezTo>
                    <a:pt x="1964" y="5930"/>
                    <a:pt x="5932" y="1964"/>
                    <a:pt x="10804" y="1964"/>
                  </a:cubicBezTo>
                  <a:cubicBezTo>
                    <a:pt x="15676" y="1964"/>
                    <a:pt x="19643" y="5930"/>
                    <a:pt x="19643" y="10800"/>
                  </a:cubicBezTo>
                  <a:cubicBezTo>
                    <a:pt x="19643" y="15670"/>
                    <a:pt x="15676" y="19636"/>
                    <a:pt x="10804" y="19636"/>
                  </a:cubicBezTo>
                  <a:close/>
                  <a:moveTo>
                    <a:pt x="10804" y="0"/>
                  </a:moveTo>
                  <a:cubicBezTo>
                    <a:pt x="4849" y="0"/>
                    <a:pt x="0" y="4847"/>
                    <a:pt x="0" y="10800"/>
                  </a:cubicBezTo>
                  <a:cubicBezTo>
                    <a:pt x="0" y="16753"/>
                    <a:pt x="4849" y="21600"/>
                    <a:pt x="10804" y="21600"/>
                  </a:cubicBezTo>
                  <a:cubicBezTo>
                    <a:pt x="16759" y="21600"/>
                    <a:pt x="21600" y="16753"/>
                    <a:pt x="21600" y="10800"/>
                  </a:cubicBezTo>
                  <a:cubicBezTo>
                    <a:pt x="21600" y="4847"/>
                    <a:pt x="16759" y="0"/>
                    <a:pt x="10804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1" name="Freeform 575"/>
            <p:cNvSpPr/>
            <p:nvPr/>
          </p:nvSpPr>
          <p:spPr>
            <a:xfrm>
              <a:off x="216115" y="195337"/>
              <a:ext cx="48941" cy="48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084"/>
                  </a:moveTo>
                  <a:cubicBezTo>
                    <a:pt x="7337" y="17084"/>
                    <a:pt x="4516" y="14263"/>
                    <a:pt x="4516" y="10800"/>
                  </a:cubicBezTo>
                  <a:cubicBezTo>
                    <a:pt x="4516" y="7337"/>
                    <a:pt x="7337" y="4516"/>
                    <a:pt x="10800" y="4516"/>
                  </a:cubicBezTo>
                  <a:cubicBezTo>
                    <a:pt x="14263" y="4516"/>
                    <a:pt x="17084" y="7337"/>
                    <a:pt x="17084" y="10800"/>
                  </a:cubicBezTo>
                  <a:cubicBezTo>
                    <a:pt x="17084" y="14263"/>
                    <a:pt x="14263" y="17084"/>
                    <a:pt x="10800" y="17084"/>
                  </a:cubicBezTo>
                  <a:close/>
                  <a:moveTo>
                    <a:pt x="10800" y="0"/>
                  </a:moveTo>
                  <a:cubicBezTo>
                    <a:pt x="4838" y="0"/>
                    <a:pt x="0" y="4838"/>
                    <a:pt x="0" y="10800"/>
                  </a:cubicBezTo>
                  <a:cubicBezTo>
                    <a:pt x="0" y="16762"/>
                    <a:pt x="4838" y="21600"/>
                    <a:pt x="10800" y="21600"/>
                  </a:cubicBezTo>
                  <a:cubicBezTo>
                    <a:pt x="16762" y="21600"/>
                    <a:pt x="21600" y="16762"/>
                    <a:pt x="21600" y="10800"/>
                  </a:cubicBezTo>
                  <a:cubicBezTo>
                    <a:pt x="21600" y="4838"/>
                    <a:pt x="16762" y="0"/>
                    <a:pt x="10800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2" name="Freeform 576"/>
            <p:cNvSpPr/>
            <p:nvPr/>
          </p:nvSpPr>
          <p:spPr>
            <a:xfrm>
              <a:off x="0" y="0"/>
              <a:ext cx="346478" cy="3049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1" y="15162"/>
                  </a:moveTo>
                  <a:cubicBezTo>
                    <a:pt x="20294" y="11974"/>
                    <a:pt x="17907" y="9438"/>
                    <a:pt x="14996" y="9438"/>
                  </a:cubicBezTo>
                  <a:cubicBezTo>
                    <a:pt x="11976" y="9438"/>
                    <a:pt x="9520" y="12165"/>
                    <a:pt x="9520" y="15519"/>
                  </a:cubicBezTo>
                  <a:cubicBezTo>
                    <a:pt x="9520" y="16098"/>
                    <a:pt x="9594" y="16660"/>
                    <a:pt x="9731" y="17192"/>
                  </a:cubicBezTo>
                  <a:lnTo>
                    <a:pt x="9032" y="17192"/>
                  </a:lnTo>
                  <a:lnTo>
                    <a:pt x="9032" y="15519"/>
                  </a:lnTo>
                  <a:cubicBezTo>
                    <a:pt x="9032" y="11867"/>
                    <a:pt x="11707" y="8895"/>
                    <a:pt x="14996" y="8895"/>
                  </a:cubicBezTo>
                  <a:cubicBezTo>
                    <a:pt x="18175" y="8895"/>
                    <a:pt x="20782" y="11676"/>
                    <a:pt x="20949" y="15162"/>
                  </a:cubicBezTo>
                  <a:lnTo>
                    <a:pt x="20461" y="15162"/>
                  </a:lnTo>
                  <a:close/>
                  <a:moveTo>
                    <a:pt x="14996" y="20886"/>
                  </a:moveTo>
                  <a:cubicBezTo>
                    <a:pt x="12330" y="20886"/>
                    <a:pt x="10163" y="18479"/>
                    <a:pt x="10163" y="15519"/>
                  </a:cubicBezTo>
                  <a:cubicBezTo>
                    <a:pt x="10163" y="12559"/>
                    <a:pt x="12330" y="10152"/>
                    <a:pt x="14996" y="10152"/>
                  </a:cubicBezTo>
                  <a:cubicBezTo>
                    <a:pt x="17661" y="10152"/>
                    <a:pt x="19828" y="12559"/>
                    <a:pt x="19828" y="15519"/>
                  </a:cubicBezTo>
                  <a:cubicBezTo>
                    <a:pt x="19828" y="18479"/>
                    <a:pt x="17661" y="20886"/>
                    <a:pt x="14996" y="20886"/>
                  </a:cubicBezTo>
                  <a:close/>
                  <a:moveTo>
                    <a:pt x="11804" y="9098"/>
                  </a:moveTo>
                  <a:lnTo>
                    <a:pt x="9429" y="9072"/>
                  </a:lnTo>
                  <a:lnTo>
                    <a:pt x="10439" y="4937"/>
                  </a:lnTo>
                  <a:lnTo>
                    <a:pt x="16631" y="4937"/>
                  </a:lnTo>
                  <a:lnTo>
                    <a:pt x="16631" y="8412"/>
                  </a:lnTo>
                  <a:cubicBezTo>
                    <a:pt x="16110" y="8263"/>
                    <a:pt x="15560" y="8184"/>
                    <a:pt x="14996" y="8184"/>
                  </a:cubicBezTo>
                  <a:cubicBezTo>
                    <a:pt x="13839" y="8184"/>
                    <a:pt x="12750" y="8516"/>
                    <a:pt x="11804" y="9098"/>
                  </a:cubicBezTo>
                  <a:close/>
                  <a:moveTo>
                    <a:pt x="7478" y="14257"/>
                  </a:moveTo>
                  <a:lnTo>
                    <a:pt x="7478" y="17192"/>
                  </a:lnTo>
                  <a:lnTo>
                    <a:pt x="7278" y="17192"/>
                  </a:lnTo>
                  <a:cubicBezTo>
                    <a:pt x="7116" y="15125"/>
                    <a:pt x="5549" y="13498"/>
                    <a:pt x="3648" y="13498"/>
                  </a:cubicBezTo>
                  <a:cubicBezTo>
                    <a:pt x="2402" y="13498"/>
                    <a:pt x="1301" y="14198"/>
                    <a:pt x="643" y="15257"/>
                  </a:cubicBezTo>
                  <a:lnTo>
                    <a:pt x="643" y="10849"/>
                  </a:lnTo>
                  <a:cubicBezTo>
                    <a:pt x="643" y="10160"/>
                    <a:pt x="1144" y="9601"/>
                    <a:pt x="1767" y="9601"/>
                  </a:cubicBezTo>
                  <a:lnTo>
                    <a:pt x="7478" y="9601"/>
                  </a:lnTo>
                  <a:lnTo>
                    <a:pt x="7478" y="12595"/>
                  </a:lnTo>
                  <a:cubicBezTo>
                    <a:pt x="7478" y="12792"/>
                    <a:pt x="7622" y="12949"/>
                    <a:pt x="7799" y="12949"/>
                  </a:cubicBezTo>
                  <a:cubicBezTo>
                    <a:pt x="7976" y="12949"/>
                    <a:pt x="8118" y="12792"/>
                    <a:pt x="8118" y="12595"/>
                  </a:cubicBezTo>
                  <a:lnTo>
                    <a:pt x="8118" y="9292"/>
                  </a:lnTo>
                  <a:lnTo>
                    <a:pt x="9510" y="3590"/>
                  </a:lnTo>
                  <a:lnTo>
                    <a:pt x="17846" y="3590"/>
                  </a:lnTo>
                  <a:lnTo>
                    <a:pt x="17846" y="8901"/>
                  </a:lnTo>
                  <a:cubicBezTo>
                    <a:pt x="17661" y="8802"/>
                    <a:pt x="17469" y="8713"/>
                    <a:pt x="17274" y="8634"/>
                  </a:cubicBezTo>
                  <a:lnTo>
                    <a:pt x="17274" y="4580"/>
                  </a:lnTo>
                  <a:cubicBezTo>
                    <a:pt x="17274" y="4383"/>
                    <a:pt x="17130" y="4226"/>
                    <a:pt x="16952" y="4226"/>
                  </a:cubicBezTo>
                  <a:lnTo>
                    <a:pt x="10194" y="4226"/>
                  </a:lnTo>
                  <a:cubicBezTo>
                    <a:pt x="10049" y="4226"/>
                    <a:pt x="9920" y="4332"/>
                    <a:pt x="9882" y="4487"/>
                  </a:cubicBezTo>
                  <a:lnTo>
                    <a:pt x="8703" y="9331"/>
                  </a:lnTo>
                  <a:cubicBezTo>
                    <a:pt x="8667" y="9472"/>
                    <a:pt x="8713" y="9626"/>
                    <a:pt x="8827" y="9716"/>
                  </a:cubicBezTo>
                  <a:cubicBezTo>
                    <a:pt x="8883" y="9758"/>
                    <a:pt x="8951" y="9781"/>
                    <a:pt x="9019" y="9781"/>
                  </a:cubicBezTo>
                  <a:lnTo>
                    <a:pt x="10865" y="9801"/>
                  </a:lnTo>
                  <a:cubicBezTo>
                    <a:pt x="9356" y="11147"/>
                    <a:pt x="8391" y="13211"/>
                    <a:pt x="8391" y="15519"/>
                  </a:cubicBezTo>
                  <a:lnTo>
                    <a:pt x="8391" y="17192"/>
                  </a:lnTo>
                  <a:lnTo>
                    <a:pt x="8118" y="17192"/>
                  </a:lnTo>
                  <a:lnTo>
                    <a:pt x="8118" y="14257"/>
                  </a:lnTo>
                  <a:cubicBezTo>
                    <a:pt x="8118" y="14060"/>
                    <a:pt x="7976" y="13900"/>
                    <a:pt x="7799" y="13900"/>
                  </a:cubicBezTo>
                  <a:cubicBezTo>
                    <a:pt x="7622" y="13900"/>
                    <a:pt x="7478" y="14060"/>
                    <a:pt x="7478" y="14257"/>
                  </a:cubicBezTo>
                  <a:close/>
                  <a:moveTo>
                    <a:pt x="3648" y="20886"/>
                  </a:moveTo>
                  <a:cubicBezTo>
                    <a:pt x="1990" y="20886"/>
                    <a:pt x="640" y="19390"/>
                    <a:pt x="640" y="17549"/>
                  </a:cubicBezTo>
                  <a:lnTo>
                    <a:pt x="643" y="17549"/>
                  </a:lnTo>
                  <a:lnTo>
                    <a:pt x="643" y="17543"/>
                  </a:lnTo>
                  <a:cubicBezTo>
                    <a:pt x="645" y="15704"/>
                    <a:pt x="1992" y="14212"/>
                    <a:pt x="3648" y="14212"/>
                  </a:cubicBezTo>
                  <a:cubicBezTo>
                    <a:pt x="5303" y="14212"/>
                    <a:pt x="6652" y="15710"/>
                    <a:pt x="6652" y="17549"/>
                  </a:cubicBezTo>
                  <a:cubicBezTo>
                    <a:pt x="6652" y="19390"/>
                    <a:pt x="5303" y="20886"/>
                    <a:pt x="3648" y="20886"/>
                  </a:cubicBezTo>
                  <a:close/>
                  <a:moveTo>
                    <a:pt x="3354" y="4889"/>
                  </a:moveTo>
                  <a:cubicBezTo>
                    <a:pt x="3354" y="4718"/>
                    <a:pt x="3478" y="4577"/>
                    <a:pt x="3632" y="4577"/>
                  </a:cubicBezTo>
                  <a:lnTo>
                    <a:pt x="4455" y="4577"/>
                  </a:lnTo>
                  <a:cubicBezTo>
                    <a:pt x="4610" y="4577"/>
                    <a:pt x="4734" y="4718"/>
                    <a:pt x="4734" y="4889"/>
                  </a:cubicBezTo>
                  <a:lnTo>
                    <a:pt x="4734" y="8890"/>
                  </a:lnTo>
                  <a:lnTo>
                    <a:pt x="3354" y="8890"/>
                  </a:lnTo>
                  <a:lnTo>
                    <a:pt x="3354" y="4889"/>
                  </a:lnTo>
                  <a:close/>
                  <a:moveTo>
                    <a:pt x="18486" y="9294"/>
                  </a:moveTo>
                  <a:lnTo>
                    <a:pt x="18486" y="1864"/>
                  </a:lnTo>
                  <a:cubicBezTo>
                    <a:pt x="18486" y="1667"/>
                    <a:pt x="18345" y="1507"/>
                    <a:pt x="18167" y="1507"/>
                  </a:cubicBezTo>
                  <a:lnTo>
                    <a:pt x="16980" y="1507"/>
                  </a:lnTo>
                  <a:cubicBezTo>
                    <a:pt x="16803" y="1507"/>
                    <a:pt x="16661" y="1667"/>
                    <a:pt x="16661" y="1864"/>
                  </a:cubicBezTo>
                  <a:cubicBezTo>
                    <a:pt x="16661" y="2061"/>
                    <a:pt x="16803" y="2218"/>
                    <a:pt x="16980" y="2218"/>
                  </a:cubicBezTo>
                  <a:lnTo>
                    <a:pt x="17846" y="2218"/>
                  </a:lnTo>
                  <a:lnTo>
                    <a:pt x="17846" y="2876"/>
                  </a:lnTo>
                  <a:lnTo>
                    <a:pt x="7561" y="2876"/>
                  </a:lnTo>
                  <a:lnTo>
                    <a:pt x="7561" y="2218"/>
                  </a:lnTo>
                  <a:lnTo>
                    <a:pt x="15484" y="2218"/>
                  </a:lnTo>
                  <a:cubicBezTo>
                    <a:pt x="15661" y="2218"/>
                    <a:pt x="15806" y="2061"/>
                    <a:pt x="15806" y="1864"/>
                  </a:cubicBezTo>
                  <a:cubicBezTo>
                    <a:pt x="15806" y="1667"/>
                    <a:pt x="15661" y="1507"/>
                    <a:pt x="15484" y="1507"/>
                  </a:cubicBezTo>
                  <a:lnTo>
                    <a:pt x="7240" y="1507"/>
                  </a:lnTo>
                  <a:cubicBezTo>
                    <a:pt x="7062" y="1507"/>
                    <a:pt x="6921" y="1667"/>
                    <a:pt x="6921" y="1864"/>
                  </a:cubicBezTo>
                  <a:lnTo>
                    <a:pt x="6921" y="3233"/>
                  </a:lnTo>
                  <a:cubicBezTo>
                    <a:pt x="6921" y="3430"/>
                    <a:pt x="7062" y="3590"/>
                    <a:pt x="7240" y="3590"/>
                  </a:cubicBezTo>
                  <a:lnTo>
                    <a:pt x="8845" y="3590"/>
                  </a:lnTo>
                  <a:lnTo>
                    <a:pt x="7554" y="8890"/>
                  </a:lnTo>
                  <a:lnTo>
                    <a:pt x="5377" y="8890"/>
                  </a:lnTo>
                  <a:lnTo>
                    <a:pt x="5377" y="4889"/>
                  </a:lnTo>
                  <a:cubicBezTo>
                    <a:pt x="5377" y="4324"/>
                    <a:pt x="4964" y="3866"/>
                    <a:pt x="4455" y="3866"/>
                  </a:cubicBezTo>
                  <a:lnTo>
                    <a:pt x="4326" y="3866"/>
                  </a:lnTo>
                  <a:lnTo>
                    <a:pt x="4326" y="1549"/>
                  </a:lnTo>
                  <a:cubicBezTo>
                    <a:pt x="4326" y="1088"/>
                    <a:pt x="4663" y="711"/>
                    <a:pt x="5078" y="711"/>
                  </a:cubicBezTo>
                  <a:lnTo>
                    <a:pt x="5404" y="711"/>
                  </a:lnTo>
                  <a:cubicBezTo>
                    <a:pt x="5582" y="711"/>
                    <a:pt x="5726" y="554"/>
                    <a:pt x="5726" y="357"/>
                  </a:cubicBezTo>
                  <a:cubicBezTo>
                    <a:pt x="5726" y="160"/>
                    <a:pt x="5582" y="0"/>
                    <a:pt x="5404" y="0"/>
                  </a:cubicBezTo>
                  <a:lnTo>
                    <a:pt x="5078" y="0"/>
                  </a:lnTo>
                  <a:cubicBezTo>
                    <a:pt x="4308" y="0"/>
                    <a:pt x="3686" y="694"/>
                    <a:pt x="3686" y="1549"/>
                  </a:cubicBezTo>
                  <a:lnTo>
                    <a:pt x="3686" y="3866"/>
                  </a:lnTo>
                  <a:lnTo>
                    <a:pt x="3632" y="3866"/>
                  </a:lnTo>
                  <a:cubicBezTo>
                    <a:pt x="3124" y="3866"/>
                    <a:pt x="2711" y="4324"/>
                    <a:pt x="2711" y="4889"/>
                  </a:cubicBezTo>
                  <a:lnTo>
                    <a:pt x="2711" y="8890"/>
                  </a:lnTo>
                  <a:lnTo>
                    <a:pt x="1764" y="8890"/>
                  </a:lnTo>
                  <a:cubicBezTo>
                    <a:pt x="790" y="8890"/>
                    <a:pt x="0" y="9767"/>
                    <a:pt x="0" y="10849"/>
                  </a:cubicBezTo>
                  <a:lnTo>
                    <a:pt x="0" y="17543"/>
                  </a:lnTo>
                  <a:cubicBezTo>
                    <a:pt x="0" y="17546"/>
                    <a:pt x="0" y="17546"/>
                    <a:pt x="0" y="17549"/>
                  </a:cubicBezTo>
                  <a:cubicBezTo>
                    <a:pt x="0" y="19784"/>
                    <a:pt x="1635" y="21600"/>
                    <a:pt x="3648" y="21600"/>
                  </a:cubicBezTo>
                  <a:cubicBezTo>
                    <a:pt x="5549" y="21600"/>
                    <a:pt x="7116" y="19972"/>
                    <a:pt x="7278" y="17906"/>
                  </a:cubicBezTo>
                  <a:lnTo>
                    <a:pt x="9961" y="17906"/>
                  </a:lnTo>
                  <a:cubicBezTo>
                    <a:pt x="10796" y="20076"/>
                    <a:pt x="12738" y="21600"/>
                    <a:pt x="14996" y="21600"/>
                  </a:cubicBezTo>
                  <a:cubicBezTo>
                    <a:pt x="17907" y="21600"/>
                    <a:pt x="20294" y="19064"/>
                    <a:pt x="20461" y="15876"/>
                  </a:cubicBezTo>
                  <a:lnTo>
                    <a:pt x="21281" y="15876"/>
                  </a:lnTo>
                  <a:cubicBezTo>
                    <a:pt x="21458" y="15876"/>
                    <a:pt x="21600" y="15716"/>
                    <a:pt x="21600" y="15519"/>
                  </a:cubicBezTo>
                  <a:cubicBezTo>
                    <a:pt x="21600" y="12896"/>
                    <a:pt x="20355" y="10593"/>
                    <a:pt x="18486" y="9294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3" name="Freeform 577"/>
            <p:cNvSpPr/>
            <p:nvPr/>
          </p:nvSpPr>
          <p:spPr>
            <a:xfrm>
              <a:off x="27718" y="217427"/>
              <a:ext cx="61934" cy="60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19"/>
                  </a:moveTo>
                  <a:cubicBezTo>
                    <a:pt x="6823" y="18019"/>
                    <a:pt x="3581" y="14777"/>
                    <a:pt x="3581" y="10800"/>
                  </a:cubicBezTo>
                  <a:cubicBezTo>
                    <a:pt x="3581" y="6823"/>
                    <a:pt x="6823" y="3595"/>
                    <a:pt x="10800" y="3595"/>
                  </a:cubicBezTo>
                  <a:cubicBezTo>
                    <a:pt x="14777" y="3595"/>
                    <a:pt x="18005" y="6823"/>
                    <a:pt x="18005" y="10800"/>
                  </a:cubicBezTo>
                  <a:cubicBezTo>
                    <a:pt x="18005" y="14777"/>
                    <a:pt x="14777" y="18019"/>
                    <a:pt x="10800" y="18019"/>
                  </a:cubicBezTo>
                  <a:close/>
                  <a:moveTo>
                    <a:pt x="10800" y="0"/>
                  </a:moveTo>
                  <a:cubicBezTo>
                    <a:pt x="4841" y="0"/>
                    <a:pt x="0" y="4841"/>
                    <a:pt x="0" y="10800"/>
                  </a:cubicBezTo>
                  <a:cubicBezTo>
                    <a:pt x="0" y="16759"/>
                    <a:pt x="4841" y="21600"/>
                    <a:pt x="10800" y="21600"/>
                  </a:cubicBezTo>
                  <a:cubicBezTo>
                    <a:pt x="16745" y="21600"/>
                    <a:pt x="21600" y="16759"/>
                    <a:pt x="21600" y="10800"/>
                  </a:cubicBezTo>
                  <a:cubicBezTo>
                    <a:pt x="21600" y="4841"/>
                    <a:pt x="16745" y="0"/>
                    <a:pt x="10800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4" name="Freeform 578"/>
            <p:cNvSpPr/>
            <p:nvPr/>
          </p:nvSpPr>
          <p:spPr>
            <a:xfrm>
              <a:off x="18623" y="145528"/>
              <a:ext cx="28152" cy="45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86" y="16243"/>
                  </a:moveTo>
                  <a:lnTo>
                    <a:pt x="7886" y="5338"/>
                  </a:lnTo>
                  <a:cubicBezTo>
                    <a:pt x="11314" y="6272"/>
                    <a:pt x="13714" y="8369"/>
                    <a:pt x="13714" y="10790"/>
                  </a:cubicBezTo>
                  <a:cubicBezTo>
                    <a:pt x="13714" y="13231"/>
                    <a:pt x="11314" y="15328"/>
                    <a:pt x="7886" y="16243"/>
                  </a:cubicBezTo>
                  <a:close/>
                  <a:moveTo>
                    <a:pt x="3958" y="0"/>
                  </a:moveTo>
                  <a:cubicBezTo>
                    <a:pt x="1777" y="0"/>
                    <a:pt x="0" y="1087"/>
                    <a:pt x="0" y="2421"/>
                  </a:cubicBezTo>
                  <a:lnTo>
                    <a:pt x="0" y="19179"/>
                  </a:lnTo>
                  <a:cubicBezTo>
                    <a:pt x="0" y="20513"/>
                    <a:pt x="1777" y="21600"/>
                    <a:pt x="3958" y="21600"/>
                  </a:cubicBezTo>
                  <a:cubicBezTo>
                    <a:pt x="13683" y="21600"/>
                    <a:pt x="21600" y="16758"/>
                    <a:pt x="21600" y="10790"/>
                  </a:cubicBezTo>
                  <a:cubicBezTo>
                    <a:pt x="21600" y="4842"/>
                    <a:pt x="13683" y="0"/>
                    <a:pt x="3958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5" name="Freeform 579"/>
            <p:cNvSpPr/>
            <p:nvPr/>
          </p:nvSpPr>
          <p:spPr>
            <a:xfrm>
              <a:off x="70594" y="140911"/>
              <a:ext cx="33783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66"/>
                    <a:pt x="0" y="10843"/>
                  </a:cubicBezTo>
                  <a:cubicBezTo>
                    <a:pt x="0" y="16819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819"/>
                    <a:pt x="21600" y="10843"/>
                  </a:cubicBezTo>
                  <a:cubicBezTo>
                    <a:pt x="21600" y="4866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6" name="Freeform 580"/>
            <p:cNvSpPr/>
            <p:nvPr/>
          </p:nvSpPr>
          <p:spPr>
            <a:xfrm>
              <a:off x="70594" y="156720"/>
              <a:ext cx="33783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781"/>
                    <a:pt x="0" y="10757"/>
                  </a:cubicBezTo>
                  <a:cubicBezTo>
                    <a:pt x="0" y="16734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34"/>
                    <a:pt x="21600" y="10757"/>
                  </a:cubicBezTo>
                  <a:cubicBezTo>
                    <a:pt x="21600" y="4781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  <p:sp>
          <p:nvSpPr>
            <p:cNvPr id="1167" name="Freeform 581"/>
            <p:cNvSpPr/>
            <p:nvPr/>
          </p:nvSpPr>
          <p:spPr>
            <a:xfrm>
              <a:off x="70594" y="172745"/>
              <a:ext cx="33783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47"/>
                    <a:pt x="0" y="10800"/>
                  </a:cubicBezTo>
                  <a:cubicBezTo>
                    <a:pt x="0" y="16753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53"/>
                    <a:pt x="21600" y="10800"/>
                  </a:cubicBezTo>
                  <a:cubicBezTo>
                    <a:pt x="21600" y="4847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/>
              </a:pPr>
              <a:endParaRPr sz="1301"/>
            </a:p>
          </p:txBody>
        </p:sp>
      </p:grpSp>
      <p:sp>
        <p:nvSpPr>
          <p:cNvPr id="1169" name="Elipse 59"/>
          <p:cNvSpPr/>
          <p:nvPr/>
        </p:nvSpPr>
        <p:spPr>
          <a:xfrm>
            <a:off x="338109" y="4691024"/>
            <a:ext cx="86602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0" name="Elipse 60"/>
          <p:cNvSpPr/>
          <p:nvPr/>
        </p:nvSpPr>
        <p:spPr>
          <a:xfrm>
            <a:off x="480040" y="4731773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1" name="Elipse 61"/>
          <p:cNvSpPr/>
          <p:nvPr/>
        </p:nvSpPr>
        <p:spPr>
          <a:xfrm>
            <a:off x="594212" y="4687456"/>
            <a:ext cx="88666" cy="88589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2" name="Elipse 62"/>
          <p:cNvSpPr/>
          <p:nvPr/>
        </p:nvSpPr>
        <p:spPr>
          <a:xfrm>
            <a:off x="741001" y="4722628"/>
            <a:ext cx="48113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3" name="Elipse 63"/>
          <p:cNvSpPr/>
          <p:nvPr/>
        </p:nvSpPr>
        <p:spPr>
          <a:xfrm>
            <a:off x="829477" y="4691797"/>
            <a:ext cx="87117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4" name="Elipse 64"/>
          <p:cNvSpPr/>
          <p:nvPr/>
        </p:nvSpPr>
        <p:spPr>
          <a:xfrm>
            <a:off x="960615" y="4732032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5" name="Elipse 65"/>
          <p:cNvSpPr/>
          <p:nvPr/>
        </p:nvSpPr>
        <p:spPr>
          <a:xfrm>
            <a:off x="233239" y="4737201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</a:defRPr>
            </a:pPr>
            <a:endParaRPr sz="1301"/>
          </a:p>
        </p:txBody>
      </p:sp>
      <p:sp>
        <p:nvSpPr>
          <p:cNvPr id="1176" name="Conector recto 66"/>
          <p:cNvSpPr/>
          <p:nvPr/>
        </p:nvSpPr>
        <p:spPr>
          <a:xfrm>
            <a:off x="1085603" y="4752749"/>
            <a:ext cx="7667712" cy="1"/>
          </a:xfrm>
          <a:prstGeom prst="line">
            <a:avLst/>
          </a:prstGeom>
          <a:ln w="47625" cap="rnd">
            <a:solidFill>
              <a:srgbClr val="9AB52A"/>
            </a:solidFill>
            <a:miter/>
          </a:ln>
        </p:spPr>
        <p:txBody>
          <a:bodyPr lIns="45758" rIns="45758"/>
          <a:lstStyle/>
          <a:p>
            <a:endParaRPr sz="1802"/>
          </a:p>
        </p:txBody>
      </p:sp>
      <p:sp>
        <p:nvSpPr>
          <p:cNvPr id="117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1192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541780" indent="-193492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2pPr>
            <a:lvl3pPr marL="928767" indent="-232191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3pPr>
            <a:lvl4pPr marL="1312777" indent="-267913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4pPr>
            <a:lvl5pPr marL="1661066" indent="-267913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93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</p:txBody>
      </p:sp>
      <p:sp>
        <p:nvSpPr>
          <p:cNvPr id="119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Title Text"/>
          <p:cNvSpPr txBox="1">
            <a:spLocks noGrp="1"/>
          </p:cNvSpPr>
          <p:nvPr>
            <p:ph type="title"/>
          </p:nvPr>
        </p:nvSpPr>
        <p:spPr>
          <a:xfrm>
            <a:off x="628650" y="275942"/>
            <a:ext cx="7886701" cy="993266"/>
          </a:xfrm>
          <a:prstGeom prst="rect">
            <a:avLst/>
          </a:prstGeom>
        </p:spPr>
        <p:txBody>
          <a:bodyPr lIns="34751" tIns="34751" rIns="34751" bIns="34751"/>
          <a:lstStyle>
            <a:lvl1pPr defTabSz="696585">
              <a:defRPr sz="3203"/>
            </a:lvl1pPr>
          </a:lstStyle>
          <a:p>
            <a:r>
              <a:t>Title Text</a:t>
            </a:r>
          </a:p>
        </p:txBody>
      </p:sp>
      <p:sp>
        <p:nvSpPr>
          <p:cNvPr id="120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2438" y="891395"/>
            <a:ext cx="8239125" cy="350224"/>
          </a:xfrm>
          <a:prstGeom prst="rect">
            <a:avLst/>
          </a:prstGeom>
        </p:spPr>
        <p:txBody>
          <a:bodyPr lIns="34751" tIns="34751" rIns="34751" bIns="34751"/>
          <a:lstStyle>
            <a:lvl1pPr marL="174148" indent="54659" defTabSz="696585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858030" indent="-286009" defTabSz="696585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2pPr>
            <a:lvl3pPr marL="1372846" indent="-343212" defTabSz="696585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3pPr>
            <a:lvl4pPr marL="1868597" indent="-381346" defTabSz="696585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4pPr>
            <a:lvl5pPr marL="2326214" indent="-381346" defTabSz="696585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03" name="Google Shape;23;p4"/>
          <p:cNvSpPr txBox="1">
            <a:spLocks noGrp="1"/>
          </p:cNvSpPr>
          <p:nvPr>
            <p:ph type="body" idx="21"/>
          </p:nvPr>
        </p:nvSpPr>
        <p:spPr>
          <a:xfrm>
            <a:off x="628650" y="1370316"/>
            <a:ext cx="7886701" cy="3260527"/>
          </a:xfrm>
          <a:prstGeom prst="rect">
            <a:avLst/>
          </a:prstGeom>
        </p:spPr>
        <p:txBody>
          <a:bodyPr lIns="34751" tIns="34751" rIns="34751" bIns="34751"/>
          <a:lstStyle>
            <a:lvl1pPr marL="359231" indent="-244930" defTabSz="695959">
              <a:buClr>
                <a:srgbClr val="000000"/>
              </a:buClr>
              <a:buSzPts val="2000"/>
              <a:defRPr sz="2000"/>
            </a:lvl1pPr>
          </a:lstStyle>
          <a:p>
            <a:pPr marL="359231" indent="-244930" defTabSz="695959">
              <a:buClr>
                <a:srgbClr val="000000"/>
              </a:buClr>
              <a:buSzPts val="2000"/>
              <a:defRPr sz="2000"/>
            </a:pPr>
            <a:endParaRPr/>
          </a:p>
        </p:txBody>
      </p:sp>
      <p:grpSp>
        <p:nvGrpSpPr>
          <p:cNvPr id="1207" name="Group 9"/>
          <p:cNvGrpSpPr/>
          <p:nvPr/>
        </p:nvGrpSpPr>
        <p:grpSpPr>
          <a:xfrm>
            <a:off x="540" y="5069668"/>
            <a:ext cx="9142741" cy="70947"/>
            <a:chOff x="0" y="0"/>
            <a:chExt cx="9269721" cy="71996"/>
          </a:xfrm>
        </p:grpSpPr>
        <p:sp>
          <p:nvSpPr>
            <p:cNvPr id="1204" name="Rectangle 6"/>
            <p:cNvSpPr/>
            <p:nvPr/>
          </p:nvSpPr>
          <p:spPr>
            <a:xfrm>
              <a:off x="-1" y="-1"/>
              <a:ext cx="3089817" cy="71998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34766" tIns="34766" rIns="34766" bIns="34766" numCol="1" anchor="t">
              <a:noAutofit/>
            </a:bodyPr>
            <a:lstStyle/>
            <a:p>
              <a:pPr defTabSz="696585">
                <a:defRPr sz="1200"/>
              </a:pPr>
              <a:endParaRPr sz="1201"/>
            </a:p>
          </p:txBody>
        </p:sp>
        <p:sp>
          <p:nvSpPr>
            <p:cNvPr id="1205" name="Rectangle 7"/>
            <p:cNvSpPr/>
            <p:nvPr/>
          </p:nvSpPr>
          <p:spPr>
            <a:xfrm>
              <a:off x="3090089" y="-1"/>
              <a:ext cx="3089817" cy="71998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34766" tIns="34766" rIns="34766" bIns="34766" numCol="1" anchor="t">
              <a:noAutofit/>
            </a:bodyPr>
            <a:lstStyle/>
            <a:p>
              <a:pPr defTabSz="696585">
                <a:defRPr sz="1200"/>
              </a:pPr>
              <a:endParaRPr sz="1201"/>
            </a:p>
          </p:txBody>
        </p:sp>
        <p:sp>
          <p:nvSpPr>
            <p:cNvPr id="1206" name="Rectangle 8"/>
            <p:cNvSpPr/>
            <p:nvPr/>
          </p:nvSpPr>
          <p:spPr>
            <a:xfrm>
              <a:off x="6179905" y="-1"/>
              <a:ext cx="3089817" cy="71998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34766" tIns="34766" rIns="34766" bIns="34766" numCol="1" anchor="t">
              <a:noAutofit/>
            </a:bodyPr>
            <a:lstStyle/>
            <a:p>
              <a:pPr defTabSz="696585">
                <a:defRPr sz="1200"/>
              </a:pPr>
              <a:endParaRPr sz="1201"/>
            </a:p>
          </p:txBody>
        </p:sp>
      </p:grpSp>
      <p:sp>
        <p:nvSpPr>
          <p:cNvPr id="120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44794" y="4797655"/>
            <a:ext cx="270557" cy="208808"/>
          </a:xfrm>
          <a:prstGeom prst="rect">
            <a:avLst/>
          </a:prstGeom>
        </p:spPr>
        <p:txBody>
          <a:bodyPr lIns="34751" tIns="34751" rIns="34751" bIns="34751"/>
          <a:lstStyle>
            <a:lvl1pPr defTabSz="696585"/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" name="Title Text"/>
          <p:cNvSpPr txBox="1">
            <a:spLocks noGrp="1"/>
          </p:cNvSpPr>
          <p:nvPr>
            <p:ph type="title"/>
          </p:nvPr>
        </p:nvSpPr>
        <p:spPr>
          <a:xfrm>
            <a:off x="628650" y="275941"/>
            <a:ext cx="7886701" cy="993266"/>
          </a:xfrm>
          <a:prstGeom prst="rect">
            <a:avLst/>
          </a:prstGeom>
        </p:spPr>
        <p:txBody>
          <a:bodyPr lIns="34766" tIns="34766" rIns="34766" bIns="34766"/>
          <a:lstStyle>
            <a:lvl1pPr defTabSz="696585">
              <a:defRPr sz="3203"/>
            </a:lvl1pPr>
          </a:lstStyle>
          <a:p>
            <a:r>
              <a:t>Title Text</a:t>
            </a:r>
          </a:p>
        </p:txBody>
      </p:sp>
      <p:sp>
        <p:nvSpPr>
          <p:cNvPr id="1216" name="Body Level One…"/>
          <p:cNvSpPr txBox="1">
            <a:spLocks noGrp="1"/>
          </p:cNvSpPr>
          <p:nvPr>
            <p:ph type="body" idx="1"/>
          </p:nvPr>
        </p:nvSpPr>
        <p:spPr>
          <a:xfrm>
            <a:off x="628650" y="1370316"/>
            <a:ext cx="7886701" cy="3260527"/>
          </a:xfrm>
          <a:prstGeom prst="rect">
            <a:avLst/>
          </a:prstGeom>
        </p:spPr>
        <p:txBody>
          <a:bodyPr lIns="34766" tIns="34766" rIns="34766" bIns="34766"/>
          <a:lstStyle>
            <a:lvl1pPr marL="163432" indent="-163432" defTabSz="696585">
              <a:defRPr sz="2002"/>
            </a:lvl1pPr>
            <a:lvl2pPr marL="648283" indent="-190671" defTabSz="696585">
              <a:defRPr sz="2002"/>
            </a:lvl2pPr>
            <a:lvl3pPr marL="1144029" indent="-228806" defTabSz="696585">
              <a:defRPr sz="2002"/>
            </a:lvl3pPr>
            <a:lvl4pPr marL="1627063" indent="-254229" defTabSz="696585">
              <a:defRPr sz="2002"/>
            </a:lvl4pPr>
            <a:lvl5pPr marL="2084675" indent="-254229" defTabSz="696585">
              <a:defRPr sz="2002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44763" y="4797639"/>
            <a:ext cx="270587" cy="208839"/>
          </a:xfrm>
          <a:prstGeom prst="rect">
            <a:avLst/>
          </a:prstGeom>
        </p:spPr>
        <p:txBody>
          <a:bodyPr lIns="34766" tIns="34766" rIns="34766" bIns="34766"/>
          <a:lstStyle>
            <a:lvl1pPr defTabSz="696585"/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Imagen que contiene Patrón de fondo&#10;&#10;Descripción generada automáticamente">
            <a:extLst>
              <a:ext uri="{FF2B5EF4-FFF2-40B4-BE49-F238E27FC236}">
                <a16:creationId xmlns:a16="http://schemas.microsoft.com/office/drawing/2014/main" id="{A45EC0FE-F39D-F54F-777E-9597070592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541499"/>
      </p:ext>
    </p:extLst>
  </p:cSld>
  <p:clrMapOvr>
    <a:masterClrMapping/>
  </p:clrMapOvr>
  <p:transition spd="med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A05D3E25-E2A4-29A7-0258-74DB5647577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BC56C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1718682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1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89"/>
            <a:ext cx="2045921" cy="2795852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A05D3E25-E2A4-29A7-0258-74DB5647577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8A04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3806229"/>
      </p:ext>
    </p:extLst>
  </p:cSld>
  <p:clrMapOvr>
    <a:masterClrMapping/>
  </p:clrMapOvr>
  <p:transition spd="med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A05D3E25-E2A4-29A7-0258-74DB5647577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A98223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94063126"/>
      </p:ext>
    </p:extLst>
  </p:cSld>
  <p:clrMapOvr>
    <a:masterClrMapping/>
  </p:clrMapOvr>
  <p:transition spd="med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A05D3E25-E2A4-29A7-0258-74DB56475774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825E08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CO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863460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24732" y="1199880"/>
            <a:ext cx="2525311" cy="2032290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lnSpc>
                <a:spcPct val="100000"/>
              </a:lnSpc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lnSpc>
                <a:spcPct val="100000"/>
              </a:lnSpc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4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90"/>
            <a:ext cx="2045921" cy="1333531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5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89"/>
            <a:ext cx="2045921" cy="2795852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6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90"/>
            <a:ext cx="2045921" cy="1333531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7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90"/>
            <a:ext cx="4192908" cy="1333531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7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90"/>
            <a:ext cx="2045921" cy="1333531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anchor="b"/>
          <a:lstStyle>
            <a:lvl1pPr>
              <a:defRPr sz="4504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3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348288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696576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1044865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1393153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8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197501" y="1465290"/>
            <a:ext cx="1349806" cy="1333531"/>
          </a:xfrm>
          <a:prstGeom prst="rect">
            <a:avLst/>
          </a:prstGeom>
        </p:spPr>
        <p:txBody>
          <a:bodyPr lIns="0" tIns="0" rIns="0" bIns="0"/>
          <a:lstStyle>
            <a:lvl1pPr algn="ctr">
              <a:spcBef>
                <a:spcPts val="1001"/>
              </a:spcBef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 algn="ctr">
              <a:spcBef>
                <a:spcPts val="1001"/>
              </a:spcBef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699" tIns="45699" rIns="45699" bIns="45699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9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699" tIns="45699" rIns="45699" bIns="45699"/>
          <a:lstStyle>
            <a:lvl1pPr indent="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Arial"/>
                <a:ea typeface="Arial"/>
                <a:cs typeface="Arial"/>
                <a:sym typeface="Arial"/>
              </a:defRPr>
            </a:lvl1pPr>
            <a:lvl2pPr marL="725599" indent="-290239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>
                <a:latin typeface="Arial"/>
                <a:ea typeface="Arial"/>
                <a:cs typeface="Arial"/>
                <a:sym typeface="Arial"/>
              </a:defRPr>
            </a:lvl2pPr>
            <a:lvl3pPr marL="1131936" indent="-34828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>
                <a:latin typeface="Arial"/>
                <a:ea typeface="Arial"/>
                <a:cs typeface="Arial"/>
                <a:sym typeface="Arial"/>
              </a:defRPr>
            </a:lvl3pPr>
            <a:lvl4pPr marL="1533807" indent="-401870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>
                <a:latin typeface="Arial"/>
                <a:ea typeface="Arial"/>
                <a:cs typeface="Arial"/>
                <a:sym typeface="Arial"/>
              </a:defRPr>
            </a:lvl4pPr>
            <a:lvl5pPr marL="1882095" indent="-401870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8" name="Google Shape;23;p4"/>
          <p:cNvSpPr txBox="1">
            <a:spLocks noGrp="1"/>
          </p:cNvSpPr>
          <p:nvPr>
            <p:ph type="body" idx="2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 lIns="45699" tIns="45699" rIns="45699" bIns="45699"/>
          <a:lstStyle>
            <a:lvl1pPr marL="347975" indent="-260980">
              <a:buClr>
                <a:srgbClr val="000000"/>
              </a:buClr>
              <a:buSzPts val="2100"/>
              <a:defRPr>
                <a:latin typeface="Arial"/>
                <a:cs typeface="Arial"/>
                <a:sym typeface="Arial"/>
              </a:defRPr>
            </a:lvl1pPr>
          </a:lstStyle>
          <a:p>
            <a:pPr marL="347975" indent="-260980">
              <a:buClr>
                <a:srgbClr val="000000"/>
              </a:buClr>
              <a:buSzPts val="2100"/>
              <a:defRPr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grpSp>
        <p:nvGrpSpPr>
          <p:cNvPr id="202" name="Group 9"/>
          <p:cNvGrpSpPr/>
          <p:nvPr/>
        </p:nvGrpSpPr>
        <p:grpSpPr>
          <a:xfrm>
            <a:off x="539" y="5071951"/>
            <a:ext cx="9150569" cy="71011"/>
            <a:chOff x="0" y="0"/>
            <a:chExt cx="9277658" cy="72062"/>
          </a:xfrm>
        </p:grpSpPr>
        <p:sp>
          <p:nvSpPr>
            <p:cNvPr id="199" name="Rectangle 6"/>
            <p:cNvSpPr/>
            <p:nvPr/>
          </p:nvSpPr>
          <p:spPr>
            <a:xfrm>
              <a:off x="-1" y="-1"/>
              <a:ext cx="3092462" cy="72064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  <p:sp>
          <p:nvSpPr>
            <p:cNvPr id="200" name="Rectangle 7"/>
            <p:cNvSpPr/>
            <p:nvPr/>
          </p:nvSpPr>
          <p:spPr>
            <a:xfrm>
              <a:off x="3092735" y="-1"/>
              <a:ext cx="3092462" cy="72064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  <p:sp>
          <p:nvSpPr>
            <p:cNvPr id="201" name="Rectangle 8"/>
            <p:cNvSpPr/>
            <p:nvPr/>
          </p:nvSpPr>
          <p:spPr>
            <a:xfrm>
              <a:off x="6185197" y="-1"/>
              <a:ext cx="3092462" cy="72064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 sz="1802"/>
            </a:p>
          </p:txBody>
        </p:sp>
      </p:grpSp>
      <p:sp>
        <p:nvSpPr>
          <p:cNvPr id="20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73" y="4788726"/>
            <a:ext cx="294270" cy="230918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anchor="b"/>
          <a:lstStyle>
            <a:lvl1pPr>
              <a:defRPr sz="4504"/>
            </a:lvl1pPr>
          </a:lstStyle>
          <a:p>
            <a:r>
              <a:t>Title Text</a:t>
            </a:r>
          </a:p>
        </p:txBody>
      </p:sp>
      <p:sp>
        <p:nvSpPr>
          <p:cNvPr id="22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348288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696576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1044865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1393153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8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4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4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2" b="1"/>
            </a:lvl1pPr>
            <a:lvl2pPr marL="0" indent="348288">
              <a:buSzTx/>
              <a:buFontTx/>
              <a:buNone/>
              <a:defRPr sz="1802" b="1"/>
            </a:lvl2pPr>
            <a:lvl3pPr marL="0" indent="696576">
              <a:buSzTx/>
              <a:buFontTx/>
              <a:buNone/>
              <a:defRPr sz="1802" b="1"/>
            </a:lvl3pPr>
            <a:lvl4pPr marL="0" indent="1044865">
              <a:buSzTx/>
              <a:buFontTx/>
              <a:buNone/>
              <a:defRPr sz="1802" b="1"/>
            </a:lvl4pPr>
            <a:lvl5pPr marL="0" indent="1393153">
              <a:buSzTx/>
              <a:buFontTx/>
              <a:buNone/>
              <a:defRPr sz="1802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48" name="Marcador de texto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0" b="1"/>
            </a:lvl1pPr>
          </a:lstStyle>
          <a:p>
            <a:pPr marL="0" indent="0">
              <a:buSzTx/>
              <a:buFontTx/>
              <a:buNone/>
              <a:defRPr sz="1800" b="1"/>
            </a:pPr>
            <a:endParaRPr/>
          </a:p>
        </p:txBody>
      </p:sp>
      <p:sp>
        <p:nvSpPr>
          <p:cNvPr id="2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5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t>Title Text</a:t>
            </a:r>
          </a:p>
        </p:txBody>
      </p:sp>
      <p:sp>
        <p:nvSpPr>
          <p:cNvPr id="272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/>
          <a:lstStyle>
            <a:lvl1pPr>
              <a:defRPr sz="2402"/>
            </a:lvl1pPr>
            <a:lvl2pPr marL="547309" indent="-199021">
              <a:defRPr sz="2402"/>
            </a:lvl2pPr>
            <a:lvl3pPr marL="928767" indent="-232191">
              <a:defRPr sz="2402"/>
            </a:lvl3pPr>
            <a:lvl4pPr marL="1323494" indent="-278630">
              <a:defRPr sz="2402"/>
            </a:lvl4pPr>
            <a:lvl5pPr marL="1671782" indent="-278630">
              <a:defRPr sz="2402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3" name="Marcador de texto 3"/>
          <p:cNvSpPr>
            <a:spLocks noGrp="1"/>
          </p:cNvSpPr>
          <p:nvPr>
            <p:ph type="body" sz="quarter" idx="21"/>
          </p:nvPr>
        </p:nvSpPr>
        <p:spPr>
          <a:xfrm>
            <a:off x="630381" y="1543049"/>
            <a:ext cx="2951705" cy="285869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</a:lstStyle>
          <a:p>
            <a:pPr marL="0" indent="0">
              <a:buSzTx/>
              <a:buFontTx/>
              <a:buNone/>
              <a:defRPr sz="1200"/>
            </a:pPr>
            <a:endParaRPr/>
          </a:p>
        </p:txBody>
      </p:sp>
      <p:sp>
        <p:nvSpPr>
          <p:cNvPr id="27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t>Title Text</a:t>
            </a:r>
          </a:p>
        </p:txBody>
      </p:sp>
      <p:sp>
        <p:nvSpPr>
          <p:cNvPr id="282" name="Marcador de posición de imagen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8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79" y="1543050"/>
            <a:ext cx="2951704" cy="285869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1"/>
            </a:lvl1pPr>
            <a:lvl2pPr marL="0" indent="348288">
              <a:buSzTx/>
              <a:buFontTx/>
              <a:buNone/>
              <a:defRPr sz="1201"/>
            </a:lvl2pPr>
            <a:lvl3pPr marL="0" indent="696576">
              <a:buSzTx/>
              <a:buFontTx/>
              <a:buNone/>
              <a:defRPr sz="1201"/>
            </a:lvl3pPr>
            <a:lvl4pPr marL="0" indent="1044865">
              <a:buSzTx/>
              <a:buFontTx/>
              <a:buNone/>
              <a:defRPr sz="1201"/>
            </a:lvl4pPr>
            <a:lvl5pPr marL="0" indent="1393153">
              <a:buSzTx/>
              <a:buFontTx/>
              <a:buNone/>
              <a:defRPr sz="120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8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699" tIns="45699" rIns="45699" bIns="45699"/>
          <a:lstStyle/>
          <a:p>
            <a:r>
              <a:t>Title Text</a:t>
            </a:r>
          </a:p>
        </p:txBody>
      </p:sp>
      <p:sp>
        <p:nvSpPr>
          <p:cNvPr id="29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699" tIns="45699" rIns="45699" bIns="45699"/>
          <a:lstStyle>
            <a:lvl1pPr indent="0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725599" indent="-290239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2pPr>
            <a:lvl3pPr marL="1131936" indent="-348287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3pPr>
            <a:lvl4pPr marL="1533807" indent="-401870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4pPr>
            <a:lvl5pPr marL="1882095" indent="-401870">
              <a:lnSpc>
                <a:spcPct val="100000"/>
              </a:lnSpc>
              <a:spcBef>
                <a:spcPts val="0"/>
              </a:spcBef>
              <a:buSzPts val="2000"/>
              <a:buFontTx/>
              <a:defRPr sz="2002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00" name="Google Shape;23;p4"/>
          <p:cNvSpPr txBox="1">
            <a:spLocks noGrp="1"/>
          </p:cNvSpPr>
          <p:nvPr>
            <p:ph type="body" idx="2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 lIns="45699" tIns="45699" rIns="45699" bIns="45699"/>
          <a:lstStyle>
            <a:lvl1pPr marL="347975" indent="-260980">
              <a:buClr>
                <a:srgbClr val="000000"/>
              </a:buClr>
              <a:buSzPts val="2100"/>
              <a:defRPr/>
            </a:lvl1pPr>
          </a:lstStyle>
          <a:p>
            <a:pPr marL="347975" indent="-260980">
              <a:buClr>
                <a:srgbClr val="000000"/>
              </a:buClr>
              <a:buSzPts val="2100"/>
            </a:pPr>
            <a:endParaRPr/>
          </a:p>
        </p:txBody>
      </p:sp>
      <p:grpSp>
        <p:nvGrpSpPr>
          <p:cNvPr id="304" name="Group 9"/>
          <p:cNvGrpSpPr/>
          <p:nvPr/>
        </p:nvGrpSpPr>
        <p:grpSpPr>
          <a:xfrm>
            <a:off x="539" y="5071951"/>
            <a:ext cx="9150569" cy="71011"/>
            <a:chOff x="0" y="0"/>
            <a:chExt cx="9277658" cy="72062"/>
          </a:xfrm>
        </p:grpSpPr>
        <p:sp>
          <p:nvSpPr>
            <p:cNvPr id="301" name="Rectangle 6"/>
            <p:cNvSpPr/>
            <p:nvPr/>
          </p:nvSpPr>
          <p:spPr>
            <a:xfrm>
              <a:off x="-1" y="-1"/>
              <a:ext cx="3092462" cy="72064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302" name="Rectangle 7"/>
            <p:cNvSpPr/>
            <p:nvPr/>
          </p:nvSpPr>
          <p:spPr>
            <a:xfrm>
              <a:off x="3092735" y="-1"/>
              <a:ext cx="3092462" cy="72064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303" name="Rectangle 8"/>
            <p:cNvSpPr/>
            <p:nvPr/>
          </p:nvSpPr>
          <p:spPr>
            <a:xfrm>
              <a:off x="6185197" y="-1"/>
              <a:ext cx="3092462" cy="72064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</p:grpSp>
      <p:sp>
        <p:nvSpPr>
          <p:cNvPr id="3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75" y="4788728"/>
            <a:ext cx="292666" cy="230918"/>
          </a:xfrm>
          <a:prstGeom prst="rect">
            <a:avLst/>
          </a:prstGeom>
        </p:spPr>
        <p:txBody>
          <a:bodyPr lIns="45699" tIns="45699" rIns="45699" bIns="45699"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/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Title Text"/>
          <p:cNvSpPr txBox="1">
            <a:spLocks noGrp="1"/>
          </p:cNvSpPr>
          <p:nvPr>
            <p:ph type="title"/>
          </p:nvPr>
        </p:nvSpPr>
        <p:spPr>
          <a:xfrm>
            <a:off x="924732" y="1199881"/>
            <a:ext cx="2525311" cy="438211"/>
          </a:xfrm>
          <a:prstGeom prst="rect">
            <a:avLst/>
          </a:prstGeom>
        </p:spPr>
        <p:txBody>
          <a:bodyPr lIns="0" tIns="0" rIns="0" bIns="0"/>
          <a:lstStyle/>
          <a:p>
            <a:r>
              <a:t>Title Text</a:t>
            </a:r>
          </a:p>
        </p:txBody>
      </p:sp>
      <p:sp>
        <p:nvSpPr>
          <p:cNvPr id="31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197501" y="1465289"/>
            <a:ext cx="4192908" cy="2795852"/>
          </a:xfrm>
          <a:prstGeom prst="rect">
            <a:avLst/>
          </a:prstGeom>
        </p:spPr>
        <p:txBody>
          <a:bodyPr lIns="0" tIns="0" rIns="0" bIns="0"/>
          <a:lstStyle>
            <a:lvl1pPr>
              <a:spcBef>
                <a:spcPts val="1001"/>
              </a:spcBef>
              <a:buSzTx/>
              <a:buFontTx/>
              <a:buNone/>
            </a:lvl1pPr>
            <a:lvl2pPr>
              <a:spcBef>
                <a:spcPts val="1001"/>
              </a:spcBef>
              <a:buFontTx/>
            </a:lvl2pPr>
            <a:lvl3pPr>
              <a:spcBef>
                <a:spcPts val="1001"/>
              </a:spcBef>
              <a:buFontTx/>
            </a:lvl3pPr>
            <a:lvl4pPr>
              <a:spcBef>
                <a:spcPts val="1001"/>
              </a:spcBef>
              <a:buFontTx/>
            </a:lvl4pPr>
            <a:lvl5pPr>
              <a:spcBef>
                <a:spcPts val="1001"/>
              </a:spcBef>
              <a:buFontTx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grpSp>
        <p:nvGrpSpPr>
          <p:cNvPr id="317" name="Group 9"/>
          <p:cNvGrpSpPr/>
          <p:nvPr/>
        </p:nvGrpSpPr>
        <p:grpSpPr>
          <a:xfrm>
            <a:off x="539" y="5071951"/>
            <a:ext cx="9150569" cy="71011"/>
            <a:chOff x="0" y="0"/>
            <a:chExt cx="9277658" cy="72062"/>
          </a:xfrm>
        </p:grpSpPr>
        <p:sp>
          <p:nvSpPr>
            <p:cNvPr id="314" name="Rectangle 6"/>
            <p:cNvSpPr/>
            <p:nvPr/>
          </p:nvSpPr>
          <p:spPr>
            <a:xfrm>
              <a:off x="-1" y="-1"/>
              <a:ext cx="3092462" cy="72064"/>
            </a:xfrm>
            <a:prstGeom prst="rect">
              <a:avLst/>
            </a:prstGeom>
            <a:solidFill>
              <a:srgbClr val="FFB52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315" name="Rectangle 7"/>
            <p:cNvSpPr/>
            <p:nvPr/>
          </p:nvSpPr>
          <p:spPr>
            <a:xfrm>
              <a:off x="3092735" y="-1"/>
              <a:ext cx="3092462" cy="72064"/>
            </a:xfrm>
            <a:prstGeom prst="rect">
              <a:avLst/>
            </a:prstGeom>
            <a:solidFill>
              <a:srgbClr val="154A8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  <p:sp>
          <p:nvSpPr>
            <p:cNvPr id="316" name="Rectangle 8"/>
            <p:cNvSpPr/>
            <p:nvPr/>
          </p:nvSpPr>
          <p:spPr>
            <a:xfrm>
              <a:off x="6185197" y="-1"/>
              <a:ext cx="3092462" cy="72064"/>
            </a:xfrm>
            <a:prstGeom prst="rect">
              <a:avLst/>
            </a:prstGeom>
            <a:solidFill>
              <a:srgbClr val="E3141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802"/>
            </a:p>
          </p:txBody>
        </p:sp>
      </p:grpSp>
      <p:sp>
        <p:nvSpPr>
          <p:cNvPr id="31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7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6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2" name="Imagen 6" descr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0556" y="4327704"/>
            <a:ext cx="1662245" cy="559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343" name="Imagen 7" descr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1128" y="280225"/>
            <a:ext cx="2759178" cy="612628"/>
          </a:xfrm>
          <a:prstGeom prst="rect">
            <a:avLst/>
          </a:prstGeom>
          <a:ln w="12700">
            <a:miter lim="400000"/>
          </a:ln>
        </p:spPr>
      </p:pic>
      <p:sp>
        <p:nvSpPr>
          <p:cNvPr id="34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6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1" name="Imagen 1" descr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08" y="4344432"/>
            <a:ext cx="1662244" cy="559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2" name="Imagen 5" descr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5410" y="169299"/>
            <a:ext cx="2759179" cy="612628"/>
          </a:xfrm>
          <a:prstGeom prst="rect">
            <a:avLst/>
          </a:prstGeom>
          <a:ln w="12700">
            <a:miter lim="400000"/>
          </a:ln>
        </p:spPr>
      </p:pic>
      <p:sp>
        <p:nvSpPr>
          <p:cNvPr id="3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Title Text"/>
          <p:cNvSpPr txBox="1">
            <a:spLocks noGrp="1"/>
          </p:cNvSpPr>
          <p:nvPr>
            <p:ph type="title"/>
          </p:nvPr>
        </p:nvSpPr>
        <p:spPr>
          <a:xfrm>
            <a:off x="1143977" y="841773"/>
            <a:ext cx="6863874" cy="1790702"/>
          </a:xfrm>
          <a:prstGeom prst="rect">
            <a:avLst/>
          </a:prstGeom>
        </p:spPr>
        <p:txBody>
          <a:bodyPr lIns="45718" tIns="45718" rIns="45718" bIns="45718" anchor="b"/>
          <a:lstStyle>
            <a:lvl1pPr algn="ctr">
              <a:defRPr sz="4504"/>
            </a:lvl1pPr>
          </a:lstStyle>
          <a:p>
            <a:r>
              <a:t>Title Text</a:t>
            </a:r>
          </a:p>
        </p:txBody>
      </p:sp>
      <p:sp>
        <p:nvSpPr>
          <p:cNvPr id="36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43977" y="2701529"/>
            <a:ext cx="6863874" cy="124182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algn="ctr">
              <a:buSzTx/>
              <a:buFontTx/>
              <a:buNone/>
              <a:defRPr sz="1802"/>
            </a:lvl1pPr>
            <a:lvl2pPr marL="0" indent="0" algn="ctr">
              <a:buSzTx/>
              <a:buFontTx/>
              <a:buNone/>
              <a:defRPr sz="1802"/>
            </a:lvl2pPr>
            <a:lvl3pPr marL="0" indent="0" algn="ctr">
              <a:buSzTx/>
              <a:buFontTx/>
              <a:buNone/>
              <a:defRPr sz="1802"/>
            </a:lvl3pPr>
            <a:lvl4pPr marL="0" indent="0" algn="ctr">
              <a:buSzTx/>
              <a:buFontTx/>
              <a:buNone/>
              <a:defRPr sz="1802"/>
            </a:lvl4pPr>
            <a:lvl5pPr marL="0" indent="0" algn="ctr">
              <a:buSzTx/>
              <a:buFontTx/>
              <a:buNone/>
              <a:defRPr sz="1802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6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t>Title Text</a:t>
            </a:r>
          </a:p>
        </p:txBody>
      </p:sp>
      <p:sp>
        <p:nvSpPr>
          <p:cNvPr id="370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4504"/>
            </a:lvl1pPr>
          </a:lstStyle>
          <a:p>
            <a:r>
              <a:t>Title Text</a:t>
            </a:r>
          </a:p>
        </p:txBody>
      </p:sp>
      <p:sp>
        <p:nvSpPr>
          <p:cNvPr id="37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2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8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t>Title Text</a:t>
            </a:r>
          </a:p>
        </p:txBody>
      </p:sp>
      <p:sp>
        <p:nvSpPr>
          <p:cNvPr id="388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 lIns="45718" tIns="45718" rIns="45718" bIns="45718"/>
          <a:lstStyle/>
          <a:p>
            <a:r>
              <a:t>Title Text</a:t>
            </a:r>
          </a:p>
        </p:txBody>
      </p:sp>
      <p:sp>
        <p:nvSpPr>
          <p:cNvPr id="39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5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1802" b="1"/>
            </a:lvl1pPr>
            <a:lvl2pPr marL="0" indent="0">
              <a:buSzTx/>
              <a:buFontTx/>
              <a:buNone/>
              <a:defRPr sz="1802" b="1"/>
            </a:lvl2pPr>
            <a:lvl3pPr marL="0" indent="0">
              <a:buSzTx/>
              <a:buFontTx/>
              <a:buNone/>
              <a:defRPr sz="1802" b="1"/>
            </a:lvl3pPr>
            <a:lvl4pPr marL="0" indent="0">
              <a:buSzTx/>
              <a:buFontTx/>
              <a:buNone/>
              <a:defRPr sz="1802" b="1"/>
            </a:lvl4pPr>
            <a:lvl5pPr marL="0" indent="0">
              <a:buSzTx/>
              <a:buFontTx/>
              <a:buNone/>
              <a:defRPr sz="1802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8" name="Marcador de texto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2400" b="1"/>
            </a:lvl1pPr>
          </a:lstStyle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39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t>Title Text</a:t>
            </a:r>
          </a:p>
        </p:txBody>
      </p:sp>
      <p:pic>
        <p:nvPicPr>
          <p:cNvPr id="407" name="Imagen 5" descr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8"/>
            <a:ext cx="9151830" cy="5142217"/>
          </a:xfrm>
          <a:prstGeom prst="rect">
            <a:avLst/>
          </a:prstGeom>
          <a:ln w="12700">
            <a:miter lim="400000"/>
          </a:ln>
        </p:spPr>
      </p:pic>
      <p:pic>
        <p:nvPicPr>
          <p:cNvPr id="408" name="Imagen 6" descr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40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4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2" b="1"/>
            </a:lvl1pPr>
            <a:lvl2pPr marL="0" indent="348288">
              <a:buSzTx/>
              <a:buFontTx/>
              <a:buNone/>
              <a:defRPr sz="1802" b="1"/>
            </a:lvl2pPr>
            <a:lvl3pPr marL="0" indent="696576">
              <a:buSzTx/>
              <a:buFontTx/>
              <a:buNone/>
              <a:defRPr sz="1802" b="1"/>
            </a:lvl3pPr>
            <a:lvl4pPr marL="0" indent="1044865">
              <a:buSzTx/>
              <a:buFontTx/>
              <a:buNone/>
              <a:defRPr sz="1802" b="1"/>
            </a:lvl4pPr>
            <a:lvl5pPr marL="0" indent="1393153">
              <a:buSzTx/>
              <a:buFontTx/>
              <a:buNone/>
              <a:defRPr sz="1802" b="1"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49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1800" b="1"/>
            </a:lvl1pPr>
          </a:lstStyle>
          <a:p>
            <a:pPr marL="0" indent="0">
              <a:buSzTx/>
              <a:buFontTx/>
              <a:buNone/>
              <a:defRPr sz="1800" b="1"/>
            </a:pPr>
            <a:endParaRPr dirty="0"/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7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t>Title Text</a:t>
            </a:r>
          </a:p>
        </p:txBody>
      </p:sp>
      <p:sp>
        <p:nvSpPr>
          <p:cNvPr id="42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2402"/>
            </a:lvl1pPr>
            <a:lvl2pPr marL="547309" indent="-199021">
              <a:defRPr sz="2402"/>
            </a:lvl2pPr>
            <a:lvl3pPr marL="928767" indent="-232192">
              <a:defRPr sz="2402"/>
            </a:lvl3pPr>
            <a:lvl4pPr marL="1323495" indent="-278631">
              <a:defRPr sz="2402"/>
            </a:lvl4pPr>
            <a:lvl5pPr marL="1671783" indent="-278631">
              <a:defRPr sz="2402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5" name="Marcador de texto 3"/>
          <p:cNvSpPr>
            <a:spLocks noGrp="1"/>
          </p:cNvSpPr>
          <p:nvPr>
            <p:ph type="body" sz="quarter" idx="21"/>
          </p:nvPr>
        </p:nvSpPr>
        <p:spPr>
          <a:xfrm>
            <a:off x="630378" y="1543049"/>
            <a:ext cx="2951706" cy="285869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600"/>
            </a:lvl1pPr>
          </a:lstStyle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4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t>Title Text</a:t>
            </a:r>
          </a:p>
        </p:txBody>
      </p:sp>
      <p:sp>
        <p:nvSpPr>
          <p:cNvPr id="434" name="Marcador de posición de imagen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43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1" y="1543050"/>
            <a:ext cx="2951705" cy="2858691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201"/>
            </a:lvl1pPr>
            <a:lvl2pPr marL="0" indent="0">
              <a:buSzTx/>
              <a:buFontTx/>
              <a:buNone/>
              <a:defRPr sz="1201"/>
            </a:lvl2pPr>
            <a:lvl3pPr marL="0" indent="0">
              <a:buSzTx/>
              <a:buFontTx/>
              <a:buNone/>
              <a:defRPr sz="1201"/>
            </a:lvl3pPr>
            <a:lvl4pPr marL="0" indent="0">
              <a:buSzTx/>
              <a:buFontTx/>
              <a:buNone/>
              <a:defRPr sz="1201"/>
            </a:lvl4pPr>
            <a:lvl5pPr marL="0" indent="0">
              <a:buSzTx/>
              <a:buFontTx/>
              <a:buNone/>
              <a:defRPr sz="120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t>Slide Title</a:t>
            </a:r>
          </a:p>
        </p:txBody>
      </p:sp>
      <p:sp>
        <p:nvSpPr>
          <p:cNvPr id="44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544199" indent="-195912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2pPr>
            <a:lvl3pPr marL="931671" indent="-235093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3pPr>
            <a:lvl4pPr marL="1306080" indent="-261215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4pPr>
            <a:lvl5pPr marL="1654369" indent="-261215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5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 lIns="45718" tIns="45718" rIns="45718" bIns="45718"/>
          <a:lstStyle/>
          <a:p>
            <a:r>
              <a:t>Slide bullet text</a:t>
            </a:r>
          </a:p>
        </p:txBody>
      </p:sp>
      <p:sp>
        <p:nvSpPr>
          <p:cNvPr id="44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3" name="Imagen 6" descr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0059" y="4212218"/>
            <a:ext cx="2759178" cy="612627"/>
          </a:xfrm>
          <a:prstGeom prst="rect">
            <a:avLst/>
          </a:prstGeom>
          <a:ln w="12700">
            <a:miter lim="400000"/>
          </a:ln>
        </p:spPr>
      </p:pic>
      <p:sp>
        <p:nvSpPr>
          <p:cNvPr id="45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" name="Imagen 6" descr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0556" y="4327704"/>
            <a:ext cx="1662245" cy="559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462" name="Imagen 7" descr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1128" y="280225"/>
            <a:ext cx="2759178" cy="612628"/>
          </a:xfrm>
          <a:prstGeom prst="rect">
            <a:avLst/>
          </a:prstGeom>
          <a:ln w="12700">
            <a:miter lim="400000"/>
          </a:ln>
        </p:spPr>
      </p:pic>
      <p:sp>
        <p:nvSpPr>
          <p:cNvPr id="4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9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0" name="Imagen 1" descr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08" y="4344432"/>
            <a:ext cx="1662244" cy="559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471" name="Imagen 5" descr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5410" y="169299"/>
            <a:ext cx="2759179" cy="612628"/>
          </a:xfrm>
          <a:prstGeom prst="rect">
            <a:avLst/>
          </a:prstGeom>
          <a:ln w="12700">
            <a:miter lim="400000"/>
          </a:ln>
        </p:spPr>
      </p:pic>
      <p:sp>
        <p:nvSpPr>
          <p:cNvPr id="4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Title Text"/>
          <p:cNvSpPr txBox="1">
            <a:spLocks noGrp="1"/>
          </p:cNvSpPr>
          <p:nvPr>
            <p:ph type="title"/>
          </p:nvPr>
        </p:nvSpPr>
        <p:spPr>
          <a:xfrm>
            <a:off x="1143977" y="841773"/>
            <a:ext cx="6863874" cy="1790702"/>
          </a:xfrm>
          <a:prstGeom prst="rect">
            <a:avLst/>
          </a:prstGeom>
        </p:spPr>
        <p:txBody>
          <a:bodyPr lIns="45718" tIns="45718" rIns="45718" bIns="45718" anchor="b"/>
          <a:lstStyle>
            <a:lvl1pPr algn="ctr">
              <a:defRPr sz="4504"/>
            </a:lvl1pPr>
          </a:lstStyle>
          <a:p>
            <a:r>
              <a:t>Title Text</a:t>
            </a:r>
          </a:p>
        </p:txBody>
      </p:sp>
      <p:sp>
        <p:nvSpPr>
          <p:cNvPr id="48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43977" y="2701529"/>
            <a:ext cx="6863874" cy="124182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algn="ctr">
              <a:buSzTx/>
              <a:buFontTx/>
              <a:buNone/>
              <a:defRPr sz="1802"/>
            </a:lvl1pPr>
            <a:lvl2pPr marL="0" indent="0" algn="ctr">
              <a:buSzTx/>
              <a:buFontTx/>
              <a:buNone/>
              <a:defRPr sz="1802"/>
            </a:lvl2pPr>
            <a:lvl3pPr marL="0" indent="0" algn="ctr">
              <a:buSzTx/>
              <a:buFontTx/>
              <a:buNone/>
              <a:defRPr sz="1802"/>
            </a:lvl3pPr>
            <a:lvl4pPr marL="0" indent="0" algn="ctr">
              <a:buSzTx/>
              <a:buFontTx/>
              <a:buNone/>
              <a:defRPr sz="1802"/>
            </a:lvl4pPr>
            <a:lvl5pPr marL="0" indent="0" algn="ctr">
              <a:buSzTx/>
              <a:buFontTx/>
              <a:buNone/>
              <a:defRPr sz="1802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t>Title Text</a:t>
            </a:r>
          </a:p>
        </p:txBody>
      </p:sp>
      <p:sp>
        <p:nvSpPr>
          <p:cNvPr id="489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4504"/>
            </a:lvl1pPr>
          </a:lstStyle>
          <a:p>
            <a:r>
              <a:t>Title Text</a:t>
            </a:r>
          </a:p>
        </p:txBody>
      </p:sp>
      <p:sp>
        <p:nvSpPr>
          <p:cNvPr id="49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2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t>Title Text</a:t>
            </a:r>
          </a:p>
        </p:txBody>
      </p:sp>
      <p:sp>
        <p:nvSpPr>
          <p:cNvPr id="50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0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 lIns="45718" tIns="45718" rIns="45718" bIns="45718"/>
          <a:lstStyle/>
          <a:p>
            <a:r>
              <a:t>Title Text</a:t>
            </a:r>
          </a:p>
        </p:txBody>
      </p:sp>
      <p:sp>
        <p:nvSpPr>
          <p:cNvPr id="51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5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1802" b="1"/>
            </a:lvl1pPr>
            <a:lvl2pPr marL="0" indent="0">
              <a:buSzTx/>
              <a:buFontTx/>
              <a:buNone/>
              <a:defRPr sz="1802" b="1"/>
            </a:lvl2pPr>
            <a:lvl3pPr marL="0" indent="0">
              <a:buSzTx/>
              <a:buFontTx/>
              <a:buNone/>
              <a:defRPr sz="1802" b="1"/>
            </a:lvl3pPr>
            <a:lvl4pPr marL="0" indent="0">
              <a:buSzTx/>
              <a:buFontTx/>
              <a:buNone/>
              <a:defRPr sz="1802" b="1"/>
            </a:lvl4pPr>
            <a:lvl5pPr marL="0" indent="0">
              <a:buSzTx/>
              <a:buFontTx/>
              <a:buNone/>
              <a:defRPr sz="1802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7" name="Marcador de texto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2400" b="1"/>
            </a:lvl1pPr>
          </a:lstStyle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1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t>Title Text</a:t>
            </a:r>
          </a:p>
        </p:txBody>
      </p:sp>
      <p:pic>
        <p:nvPicPr>
          <p:cNvPr id="526" name="Imagen 5" descr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8"/>
            <a:ext cx="9151830" cy="5142217"/>
          </a:xfrm>
          <a:prstGeom prst="rect">
            <a:avLst/>
          </a:prstGeom>
          <a:ln w="12700">
            <a:miter lim="400000"/>
          </a:ln>
        </p:spPr>
      </p:pic>
      <p:pic>
        <p:nvPicPr>
          <p:cNvPr id="527" name="Imagen 6" descr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52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t>Title Text</a:t>
            </a:r>
          </a:p>
        </p:txBody>
      </p:sp>
      <p:sp>
        <p:nvSpPr>
          <p:cNvPr id="53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" name="Imagen 40" descr="Imagen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544" name="Elipse 41"/>
          <p:cNvSpPr/>
          <p:nvPr/>
        </p:nvSpPr>
        <p:spPr>
          <a:xfrm>
            <a:off x="7915766" y="243355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45" name="Elipse 42"/>
          <p:cNvSpPr/>
          <p:nvPr/>
        </p:nvSpPr>
        <p:spPr>
          <a:xfrm>
            <a:off x="8057696" y="284105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46" name="Elipse 44"/>
          <p:cNvSpPr/>
          <p:nvPr/>
        </p:nvSpPr>
        <p:spPr>
          <a:xfrm>
            <a:off x="8171869" y="239785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47" name="Elipse 45"/>
          <p:cNvSpPr/>
          <p:nvPr/>
        </p:nvSpPr>
        <p:spPr>
          <a:xfrm>
            <a:off x="8318656" y="274959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48" name="Elipse 46"/>
          <p:cNvSpPr/>
          <p:nvPr/>
        </p:nvSpPr>
        <p:spPr>
          <a:xfrm>
            <a:off x="8407135" y="244129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49" name="Elipse 47"/>
          <p:cNvSpPr/>
          <p:nvPr/>
        </p:nvSpPr>
        <p:spPr>
          <a:xfrm>
            <a:off x="8538273" y="284363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50" name="Elipse 48"/>
          <p:cNvSpPr/>
          <p:nvPr/>
        </p:nvSpPr>
        <p:spPr>
          <a:xfrm>
            <a:off x="7810893" y="289532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grpSp>
        <p:nvGrpSpPr>
          <p:cNvPr id="559" name="Group 573"/>
          <p:cNvGrpSpPr/>
          <p:nvPr/>
        </p:nvGrpSpPr>
        <p:grpSpPr>
          <a:xfrm>
            <a:off x="8650365" y="110759"/>
            <a:ext cx="341735" cy="300470"/>
            <a:chOff x="0" y="0"/>
            <a:chExt cx="346479" cy="304919"/>
          </a:xfrm>
        </p:grpSpPr>
        <p:sp>
          <p:nvSpPr>
            <p:cNvPr id="551" name="Freeform 574"/>
            <p:cNvSpPr/>
            <p:nvPr/>
          </p:nvSpPr>
          <p:spPr>
            <a:xfrm>
              <a:off x="184067" y="163720"/>
              <a:ext cx="113473" cy="110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19636"/>
                  </a:moveTo>
                  <a:cubicBezTo>
                    <a:pt x="5932" y="19636"/>
                    <a:pt x="1964" y="15670"/>
                    <a:pt x="1964" y="10800"/>
                  </a:cubicBezTo>
                  <a:cubicBezTo>
                    <a:pt x="1964" y="5930"/>
                    <a:pt x="5932" y="1964"/>
                    <a:pt x="10804" y="1964"/>
                  </a:cubicBezTo>
                  <a:cubicBezTo>
                    <a:pt x="15676" y="1964"/>
                    <a:pt x="19643" y="5930"/>
                    <a:pt x="19643" y="10800"/>
                  </a:cubicBezTo>
                  <a:cubicBezTo>
                    <a:pt x="19643" y="15670"/>
                    <a:pt x="15676" y="19636"/>
                    <a:pt x="10804" y="19636"/>
                  </a:cubicBezTo>
                  <a:close/>
                  <a:moveTo>
                    <a:pt x="10804" y="0"/>
                  </a:moveTo>
                  <a:cubicBezTo>
                    <a:pt x="4849" y="0"/>
                    <a:pt x="0" y="4847"/>
                    <a:pt x="0" y="10800"/>
                  </a:cubicBezTo>
                  <a:cubicBezTo>
                    <a:pt x="0" y="16753"/>
                    <a:pt x="4849" y="21600"/>
                    <a:pt x="10804" y="21600"/>
                  </a:cubicBezTo>
                  <a:cubicBezTo>
                    <a:pt x="16759" y="21600"/>
                    <a:pt x="21600" y="16753"/>
                    <a:pt x="21600" y="10800"/>
                  </a:cubicBezTo>
                  <a:cubicBezTo>
                    <a:pt x="21600" y="4847"/>
                    <a:pt x="16759" y="0"/>
                    <a:pt x="10804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2" name="Freeform 575"/>
            <p:cNvSpPr/>
            <p:nvPr/>
          </p:nvSpPr>
          <p:spPr>
            <a:xfrm>
              <a:off x="216115" y="195338"/>
              <a:ext cx="48943" cy="48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084"/>
                  </a:moveTo>
                  <a:cubicBezTo>
                    <a:pt x="7337" y="17084"/>
                    <a:pt x="4516" y="14263"/>
                    <a:pt x="4516" y="10800"/>
                  </a:cubicBezTo>
                  <a:cubicBezTo>
                    <a:pt x="4516" y="7337"/>
                    <a:pt x="7337" y="4516"/>
                    <a:pt x="10800" y="4516"/>
                  </a:cubicBezTo>
                  <a:cubicBezTo>
                    <a:pt x="14263" y="4516"/>
                    <a:pt x="17084" y="7337"/>
                    <a:pt x="17084" y="10800"/>
                  </a:cubicBezTo>
                  <a:cubicBezTo>
                    <a:pt x="17084" y="14263"/>
                    <a:pt x="14263" y="17084"/>
                    <a:pt x="10800" y="17084"/>
                  </a:cubicBezTo>
                  <a:close/>
                  <a:moveTo>
                    <a:pt x="10800" y="0"/>
                  </a:moveTo>
                  <a:cubicBezTo>
                    <a:pt x="4838" y="0"/>
                    <a:pt x="0" y="4838"/>
                    <a:pt x="0" y="10800"/>
                  </a:cubicBezTo>
                  <a:cubicBezTo>
                    <a:pt x="0" y="16762"/>
                    <a:pt x="4838" y="21600"/>
                    <a:pt x="10800" y="21600"/>
                  </a:cubicBezTo>
                  <a:cubicBezTo>
                    <a:pt x="16762" y="21600"/>
                    <a:pt x="21600" y="16762"/>
                    <a:pt x="21600" y="10800"/>
                  </a:cubicBezTo>
                  <a:cubicBezTo>
                    <a:pt x="21600" y="4838"/>
                    <a:pt x="16762" y="0"/>
                    <a:pt x="10800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3" name="Freeform 576"/>
            <p:cNvSpPr/>
            <p:nvPr/>
          </p:nvSpPr>
          <p:spPr>
            <a:xfrm>
              <a:off x="-1" y="-1"/>
              <a:ext cx="346481" cy="304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1" y="15162"/>
                  </a:moveTo>
                  <a:cubicBezTo>
                    <a:pt x="20294" y="11974"/>
                    <a:pt x="17907" y="9438"/>
                    <a:pt x="14996" y="9438"/>
                  </a:cubicBezTo>
                  <a:cubicBezTo>
                    <a:pt x="11976" y="9438"/>
                    <a:pt x="9520" y="12165"/>
                    <a:pt x="9520" y="15519"/>
                  </a:cubicBezTo>
                  <a:cubicBezTo>
                    <a:pt x="9520" y="16098"/>
                    <a:pt x="9594" y="16660"/>
                    <a:pt x="9731" y="17192"/>
                  </a:cubicBezTo>
                  <a:lnTo>
                    <a:pt x="9032" y="17192"/>
                  </a:lnTo>
                  <a:lnTo>
                    <a:pt x="9032" y="15519"/>
                  </a:lnTo>
                  <a:cubicBezTo>
                    <a:pt x="9032" y="11867"/>
                    <a:pt x="11707" y="8895"/>
                    <a:pt x="14996" y="8895"/>
                  </a:cubicBezTo>
                  <a:cubicBezTo>
                    <a:pt x="18175" y="8895"/>
                    <a:pt x="20782" y="11676"/>
                    <a:pt x="20949" y="15162"/>
                  </a:cubicBezTo>
                  <a:lnTo>
                    <a:pt x="20461" y="15162"/>
                  </a:lnTo>
                  <a:close/>
                  <a:moveTo>
                    <a:pt x="14996" y="20886"/>
                  </a:moveTo>
                  <a:cubicBezTo>
                    <a:pt x="12330" y="20886"/>
                    <a:pt x="10163" y="18479"/>
                    <a:pt x="10163" y="15519"/>
                  </a:cubicBezTo>
                  <a:cubicBezTo>
                    <a:pt x="10163" y="12559"/>
                    <a:pt x="12330" y="10152"/>
                    <a:pt x="14996" y="10152"/>
                  </a:cubicBezTo>
                  <a:cubicBezTo>
                    <a:pt x="17661" y="10152"/>
                    <a:pt x="19828" y="12559"/>
                    <a:pt x="19828" y="15519"/>
                  </a:cubicBezTo>
                  <a:cubicBezTo>
                    <a:pt x="19828" y="18479"/>
                    <a:pt x="17661" y="20886"/>
                    <a:pt x="14996" y="20886"/>
                  </a:cubicBezTo>
                  <a:close/>
                  <a:moveTo>
                    <a:pt x="11804" y="9098"/>
                  </a:moveTo>
                  <a:lnTo>
                    <a:pt x="9429" y="9072"/>
                  </a:lnTo>
                  <a:lnTo>
                    <a:pt x="10439" y="4937"/>
                  </a:lnTo>
                  <a:lnTo>
                    <a:pt x="16631" y="4937"/>
                  </a:lnTo>
                  <a:lnTo>
                    <a:pt x="16631" y="8412"/>
                  </a:lnTo>
                  <a:cubicBezTo>
                    <a:pt x="16110" y="8263"/>
                    <a:pt x="15560" y="8184"/>
                    <a:pt x="14996" y="8184"/>
                  </a:cubicBezTo>
                  <a:cubicBezTo>
                    <a:pt x="13839" y="8184"/>
                    <a:pt x="12750" y="8516"/>
                    <a:pt x="11804" y="9098"/>
                  </a:cubicBezTo>
                  <a:close/>
                  <a:moveTo>
                    <a:pt x="7478" y="14257"/>
                  </a:moveTo>
                  <a:lnTo>
                    <a:pt x="7478" y="17192"/>
                  </a:lnTo>
                  <a:lnTo>
                    <a:pt x="7278" y="17192"/>
                  </a:lnTo>
                  <a:cubicBezTo>
                    <a:pt x="7116" y="15125"/>
                    <a:pt x="5549" y="13498"/>
                    <a:pt x="3648" y="13498"/>
                  </a:cubicBezTo>
                  <a:cubicBezTo>
                    <a:pt x="2402" y="13498"/>
                    <a:pt x="1301" y="14198"/>
                    <a:pt x="643" y="15257"/>
                  </a:cubicBezTo>
                  <a:lnTo>
                    <a:pt x="643" y="10849"/>
                  </a:lnTo>
                  <a:cubicBezTo>
                    <a:pt x="643" y="10160"/>
                    <a:pt x="1144" y="9601"/>
                    <a:pt x="1767" y="9601"/>
                  </a:cubicBezTo>
                  <a:lnTo>
                    <a:pt x="7478" y="9601"/>
                  </a:lnTo>
                  <a:lnTo>
                    <a:pt x="7478" y="12595"/>
                  </a:lnTo>
                  <a:cubicBezTo>
                    <a:pt x="7478" y="12792"/>
                    <a:pt x="7622" y="12949"/>
                    <a:pt x="7799" y="12949"/>
                  </a:cubicBezTo>
                  <a:cubicBezTo>
                    <a:pt x="7976" y="12949"/>
                    <a:pt x="8118" y="12792"/>
                    <a:pt x="8118" y="12595"/>
                  </a:cubicBezTo>
                  <a:lnTo>
                    <a:pt x="8118" y="9292"/>
                  </a:lnTo>
                  <a:lnTo>
                    <a:pt x="9510" y="3590"/>
                  </a:lnTo>
                  <a:lnTo>
                    <a:pt x="17846" y="3590"/>
                  </a:lnTo>
                  <a:lnTo>
                    <a:pt x="17846" y="8901"/>
                  </a:lnTo>
                  <a:cubicBezTo>
                    <a:pt x="17661" y="8802"/>
                    <a:pt x="17469" y="8713"/>
                    <a:pt x="17274" y="8634"/>
                  </a:cubicBezTo>
                  <a:lnTo>
                    <a:pt x="17274" y="4580"/>
                  </a:lnTo>
                  <a:cubicBezTo>
                    <a:pt x="17274" y="4383"/>
                    <a:pt x="17130" y="4226"/>
                    <a:pt x="16952" y="4226"/>
                  </a:cubicBezTo>
                  <a:lnTo>
                    <a:pt x="10194" y="4226"/>
                  </a:lnTo>
                  <a:cubicBezTo>
                    <a:pt x="10049" y="4226"/>
                    <a:pt x="9920" y="4332"/>
                    <a:pt x="9882" y="4487"/>
                  </a:cubicBezTo>
                  <a:lnTo>
                    <a:pt x="8703" y="9331"/>
                  </a:lnTo>
                  <a:cubicBezTo>
                    <a:pt x="8667" y="9472"/>
                    <a:pt x="8713" y="9626"/>
                    <a:pt x="8827" y="9716"/>
                  </a:cubicBezTo>
                  <a:cubicBezTo>
                    <a:pt x="8883" y="9758"/>
                    <a:pt x="8951" y="9781"/>
                    <a:pt x="9019" y="9781"/>
                  </a:cubicBezTo>
                  <a:lnTo>
                    <a:pt x="10865" y="9801"/>
                  </a:lnTo>
                  <a:cubicBezTo>
                    <a:pt x="9356" y="11147"/>
                    <a:pt x="8391" y="13211"/>
                    <a:pt x="8391" y="15519"/>
                  </a:cubicBezTo>
                  <a:lnTo>
                    <a:pt x="8391" y="17192"/>
                  </a:lnTo>
                  <a:lnTo>
                    <a:pt x="8118" y="17192"/>
                  </a:lnTo>
                  <a:lnTo>
                    <a:pt x="8118" y="14257"/>
                  </a:lnTo>
                  <a:cubicBezTo>
                    <a:pt x="8118" y="14060"/>
                    <a:pt x="7976" y="13900"/>
                    <a:pt x="7799" y="13900"/>
                  </a:cubicBezTo>
                  <a:cubicBezTo>
                    <a:pt x="7622" y="13900"/>
                    <a:pt x="7478" y="14060"/>
                    <a:pt x="7478" y="14257"/>
                  </a:cubicBezTo>
                  <a:close/>
                  <a:moveTo>
                    <a:pt x="3648" y="20886"/>
                  </a:moveTo>
                  <a:cubicBezTo>
                    <a:pt x="1990" y="20886"/>
                    <a:pt x="640" y="19390"/>
                    <a:pt x="640" y="17549"/>
                  </a:cubicBezTo>
                  <a:lnTo>
                    <a:pt x="643" y="17549"/>
                  </a:lnTo>
                  <a:lnTo>
                    <a:pt x="643" y="17543"/>
                  </a:lnTo>
                  <a:cubicBezTo>
                    <a:pt x="645" y="15704"/>
                    <a:pt x="1992" y="14212"/>
                    <a:pt x="3648" y="14212"/>
                  </a:cubicBezTo>
                  <a:cubicBezTo>
                    <a:pt x="5303" y="14212"/>
                    <a:pt x="6652" y="15710"/>
                    <a:pt x="6652" y="17549"/>
                  </a:cubicBezTo>
                  <a:cubicBezTo>
                    <a:pt x="6652" y="19390"/>
                    <a:pt x="5303" y="20886"/>
                    <a:pt x="3648" y="20886"/>
                  </a:cubicBezTo>
                  <a:close/>
                  <a:moveTo>
                    <a:pt x="3354" y="4889"/>
                  </a:moveTo>
                  <a:cubicBezTo>
                    <a:pt x="3354" y="4718"/>
                    <a:pt x="3478" y="4577"/>
                    <a:pt x="3632" y="4577"/>
                  </a:cubicBezTo>
                  <a:lnTo>
                    <a:pt x="4455" y="4577"/>
                  </a:lnTo>
                  <a:cubicBezTo>
                    <a:pt x="4610" y="4577"/>
                    <a:pt x="4734" y="4718"/>
                    <a:pt x="4734" y="4889"/>
                  </a:cubicBezTo>
                  <a:lnTo>
                    <a:pt x="4734" y="8890"/>
                  </a:lnTo>
                  <a:lnTo>
                    <a:pt x="3354" y="8890"/>
                  </a:lnTo>
                  <a:lnTo>
                    <a:pt x="3354" y="4889"/>
                  </a:lnTo>
                  <a:close/>
                  <a:moveTo>
                    <a:pt x="18486" y="9294"/>
                  </a:moveTo>
                  <a:lnTo>
                    <a:pt x="18486" y="1864"/>
                  </a:lnTo>
                  <a:cubicBezTo>
                    <a:pt x="18486" y="1667"/>
                    <a:pt x="18345" y="1507"/>
                    <a:pt x="18167" y="1507"/>
                  </a:cubicBezTo>
                  <a:lnTo>
                    <a:pt x="16980" y="1507"/>
                  </a:lnTo>
                  <a:cubicBezTo>
                    <a:pt x="16803" y="1507"/>
                    <a:pt x="16661" y="1667"/>
                    <a:pt x="16661" y="1864"/>
                  </a:cubicBezTo>
                  <a:cubicBezTo>
                    <a:pt x="16661" y="2061"/>
                    <a:pt x="16803" y="2218"/>
                    <a:pt x="16980" y="2218"/>
                  </a:cubicBezTo>
                  <a:lnTo>
                    <a:pt x="17846" y="2218"/>
                  </a:lnTo>
                  <a:lnTo>
                    <a:pt x="17846" y="2876"/>
                  </a:lnTo>
                  <a:lnTo>
                    <a:pt x="7561" y="2876"/>
                  </a:lnTo>
                  <a:lnTo>
                    <a:pt x="7561" y="2218"/>
                  </a:lnTo>
                  <a:lnTo>
                    <a:pt x="15484" y="2218"/>
                  </a:lnTo>
                  <a:cubicBezTo>
                    <a:pt x="15661" y="2218"/>
                    <a:pt x="15806" y="2061"/>
                    <a:pt x="15806" y="1864"/>
                  </a:cubicBezTo>
                  <a:cubicBezTo>
                    <a:pt x="15806" y="1667"/>
                    <a:pt x="15661" y="1507"/>
                    <a:pt x="15484" y="1507"/>
                  </a:cubicBezTo>
                  <a:lnTo>
                    <a:pt x="7240" y="1507"/>
                  </a:lnTo>
                  <a:cubicBezTo>
                    <a:pt x="7062" y="1507"/>
                    <a:pt x="6921" y="1667"/>
                    <a:pt x="6921" y="1864"/>
                  </a:cubicBezTo>
                  <a:lnTo>
                    <a:pt x="6921" y="3233"/>
                  </a:lnTo>
                  <a:cubicBezTo>
                    <a:pt x="6921" y="3430"/>
                    <a:pt x="7062" y="3590"/>
                    <a:pt x="7240" y="3590"/>
                  </a:cubicBezTo>
                  <a:lnTo>
                    <a:pt x="8845" y="3590"/>
                  </a:lnTo>
                  <a:lnTo>
                    <a:pt x="7554" y="8890"/>
                  </a:lnTo>
                  <a:lnTo>
                    <a:pt x="5377" y="8890"/>
                  </a:lnTo>
                  <a:lnTo>
                    <a:pt x="5377" y="4889"/>
                  </a:lnTo>
                  <a:cubicBezTo>
                    <a:pt x="5377" y="4324"/>
                    <a:pt x="4964" y="3866"/>
                    <a:pt x="4455" y="3866"/>
                  </a:cubicBezTo>
                  <a:lnTo>
                    <a:pt x="4326" y="3866"/>
                  </a:lnTo>
                  <a:lnTo>
                    <a:pt x="4326" y="1549"/>
                  </a:lnTo>
                  <a:cubicBezTo>
                    <a:pt x="4326" y="1088"/>
                    <a:pt x="4663" y="711"/>
                    <a:pt x="5078" y="711"/>
                  </a:cubicBezTo>
                  <a:lnTo>
                    <a:pt x="5404" y="711"/>
                  </a:lnTo>
                  <a:cubicBezTo>
                    <a:pt x="5582" y="711"/>
                    <a:pt x="5726" y="554"/>
                    <a:pt x="5726" y="357"/>
                  </a:cubicBezTo>
                  <a:cubicBezTo>
                    <a:pt x="5726" y="160"/>
                    <a:pt x="5582" y="0"/>
                    <a:pt x="5404" y="0"/>
                  </a:cubicBezTo>
                  <a:lnTo>
                    <a:pt x="5078" y="0"/>
                  </a:lnTo>
                  <a:cubicBezTo>
                    <a:pt x="4308" y="0"/>
                    <a:pt x="3686" y="694"/>
                    <a:pt x="3686" y="1549"/>
                  </a:cubicBezTo>
                  <a:lnTo>
                    <a:pt x="3686" y="3866"/>
                  </a:lnTo>
                  <a:lnTo>
                    <a:pt x="3632" y="3866"/>
                  </a:lnTo>
                  <a:cubicBezTo>
                    <a:pt x="3124" y="3866"/>
                    <a:pt x="2711" y="4324"/>
                    <a:pt x="2711" y="4889"/>
                  </a:cubicBezTo>
                  <a:lnTo>
                    <a:pt x="2711" y="8890"/>
                  </a:lnTo>
                  <a:lnTo>
                    <a:pt x="1764" y="8890"/>
                  </a:lnTo>
                  <a:cubicBezTo>
                    <a:pt x="790" y="8890"/>
                    <a:pt x="0" y="9767"/>
                    <a:pt x="0" y="10849"/>
                  </a:cubicBezTo>
                  <a:lnTo>
                    <a:pt x="0" y="17543"/>
                  </a:lnTo>
                  <a:cubicBezTo>
                    <a:pt x="0" y="17546"/>
                    <a:pt x="0" y="17546"/>
                    <a:pt x="0" y="17549"/>
                  </a:cubicBezTo>
                  <a:cubicBezTo>
                    <a:pt x="0" y="19784"/>
                    <a:pt x="1635" y="21600"/>
                    <a:pt x="3648" y="21600"/>
                  </a:cubicBezTo>
                  <a:cubicBezTo>
                    <a:pt x="5549" y="21600"/>
                    <a:pt x="7116" y="19972"/>
                    <a:pt x="7278" y="17906"/>
                  </a:cubicBezTo>
                  <a:lnTo>
                    <a:pt x="9961" y="17906"/>
                  </a:lnTo>
                  <a:cubicBezTo>
                    <a:pt x="10796" y="20076"/>
                    <a:pt x="12738" y="21600"/>
                    <a:pt x="14996" y="21600"/>
                  </a:cubicBezTo>
                  <a:cubicBezTo>
                    <a:pt x="17907" y="21600"/>
                    <a:pt x="20294" y="19064"/>
                    <a:pt x="20461" y="15876"/>
                  </a:cubicBezTo>
                  <a:lnTo>
                    <a:pt x="21281" y="15876"/>
                  </a:lnTo>
                  <a:cubicBezTo>
                    <a:pt x="21458" y="15876"/>
                    <a:pt x="21600" y="15716"/>
                    <a:pt x="21600" y="15519"/>
                  </a:cubicBezTo>
                  <a:cubicBezTo>
                    <a:pt x="21600" y="12896"/>
                    <a:pt x="20355" y="10593"/>
                    <a:pt x="18486" y="9294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4" name="Freeform 577"/>
            <p:cNvSpPr/>
            <p:nvPr/>
          </p:nvSpPr>
          <p:spPr>
            <a:xfrm>
              <a:off x="27718" y="217427"/>
              <a:ext cx="61934" cy="60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19"/>
                  </a:moveTo>
                  <a:cubicBezTo>
                    <a:pt x="6823" y="18019"/>
                    <a:pt x="3581" y="14777"/>
                    <a:pt x="3581" y="10800"/>
                  </a:cubicBezTo>
                  <a:cubicBezTo>
                    <a:pt x="3581" y="6823"/>
                    <a:pt x="6823" y="3595"/>
                    <a:pt x="10800" y="3595"/>
                  </a:cubicBezTo>
                  <a:cubicBezTo>
                    <a:pt x="14777" y="3595"/>
                    <a:pt x="18005" y="6823"/>
                    <a:pt x="18005" y="10800"/>
                  </a:cubicBezTo>
                  <a:cubicBezTo>
                    <a:pt x="18005" y="14777"/>
                    <a:pt x="14777" y="18019"/>
                    <a:pt x="10800" y="18019"/>
                  </a:cubicBezTo>
                  <a:close/>
                  <a:moveTo>
                    <a:pt x="10800" y="0"/>
                  </a:moveTo>
                  <a:cubicBezTo>
                    <a:pt x="4841" y="0"/>
                    <a:pt x="0" y="4841"/>
                    <a:pt x="0" y="10800"/>
                  </a:cubicBezTo>
                  <a:cubicBezTo>
                    <a:pt x="0" y="16759"/>
                    <a:pt x="4841" y="21600"/>
                    <a:pt x="10800" y="21600"/>
                  </a:cubicBezTo>
                  <a:cubicBezTo>
                    <a:pt x="16745" y="21600"/>
                    <a:pt x="21600" y="16759"/>
                    <a:pt x="21600" y="10800"/>
                  </a:cubicBezTo>
                  <a:cubicBezTo>
                    <a:pt x="21600" y="4841"/>
                    <a:pt x="16745" y="0"/>
                    <a:pt x="10800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5" name="Freeform 578"/>
            <p:cNvSpPr/>
            <p:nvPr/>
          </p:nvSpPr>
          <p:spPr>
            <a:xfrm>
              <a:off x="18622" y="145529"/>
              <a:ext cx="28154" cy="45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86" y="16243"/>
                  </a:moveTo>
                  <a:lnTo>
                    <a:pt x="7886" y="5338"/>
                  </a:lnTo>
                  <a:cubicBezTo>
                    <a:pt x="11314" y="6272"/>
                    <a:pt x="13714" y="8369"/>
                    <a:pt x="13714" y="10790"/>
                  </a:cubicBezTo>
                  <a:cubicBezTo>
                    <a:pt x="13714" y="13231"/>
                    <a:pt x="11314" y="15328"/>
                    <a:pt x="7886" y="16243"/>
                  </a:cubicBezTo>
                  <a:close/>
                  <a:moveTo>
                    <a:pt x="3958" y="0"/>
                  </a:moveTo>
                  <a:cubicBezTo>
                    <a:pt x="1777" y="0"/>
                    <a:pt x="0" y="1087"/>
                    <a:pt x="0" y="2421"/>
                  </a:cubicBezTo>
                  <a:lnTo>
                    <a:pt x="0" y="19179"/>
                  </a:lnTo>
                  <a:cubicBezTo>
                    <a:pt x="0" y="20513"/>
                    <a:pt x="1777" y="21600"/>
                    <a:pt x="3958" y="21600"/>
                  </a:cubicBezTo>
                  <a:cubicBezTo>
                    <a:pt x="13683" y="21600"/>
                    <a:pt x="21600" y="16758"/>
                    <a:pt x="21600" y="10790"/>
                  </a:cubicBezTo>
                  <a:cubicBezTo>
                    <a:pt x="21600" y="4842"/>
                    <a:pt x="13683" y="0"/>
                    <a:pt x="3958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6" name="Freeform 579"/>
            <p:cNvSpPr/>
            <p:nvPr/>
          </p:nvSpPr>
          <p:spPr>
            <a:xfrm>
              <a:off x="70594" y="140912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66"/>
                    <a:pt x="0" y="10843"/>
                  </a:cubicBezTo>
                  <a:cubicBezTo>
                    <a:pt x="0" y="16819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819"/>
                    <a:pt x="21600" y="10843"/>
                  </a:cubicBezTo>
                  <a:cubicBezTo>
                    <a:pt x="21600" y="4866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7" name="Freeform 580"/>
            <p:cNvSpPr/>
            <p:nvPr/>
          </p:nvSpPr>
          <p:spPr>
            <a:xfrm>
              <a:off x="70594" y="156721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781"/>
                    <a:pt x="0" y="10757"/>
                  </a:cubicBezTo>
                  <a:cubicBezTo>
                    <a:pt x="0" y="16734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34"/>
                    <a:pt x="21600" y="10757"/>
                  </a:cubicBezTo>
                  <a:cubicBezTo>
                    <a:pt x="21600" y="4781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558" name="Freeform 581"/>
            <p:cNvSpPr/>
            <p:nvPr/>
          </p:nvSpPr>
          <p:spPr>
            <a:xfrm>
              <a:off x="70594" y="172747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47"/>
                    <a:pt x="0" y="10800"/>
                  </a:cubicBezTo>
                  <a:cubicBezTo>
                    <a:pt x="0" y="16753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53"/>
                    <a:pt x="21600" y="10800"/>
                  </a:cubicBezTo>
                  <a:cubicBezTo>
                    <a:pt x="21600" y="4847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</p:grpSp>
      <p:sp>
        <p:nvSpPr>
          <p:cNvPr id="560" name="Elipse 59"/>
          <p:cNvSpPr/>
          <p:nvPr/>
        </p:nvSpPr>
        <p:spPr>
          <a:xfrm>
            <a:off x="338109" y="4691024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1" name="Elipse 60"/>
          <p:cNvSpPr/>
          <p:nvPr/>
        </p:nvSpPr>
        <p:spPr>
          <a:xfrm>
            <a:off x="480040" y="4731771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2" name="Elipse 61"/>
          <p:cNvSpPr/>
          <p:nvPr/>
        </p:nvSpPr>
        <p:spPr>
          <a:xfrm>
            <a:off x="594212" y="4687454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3" name="Elipse 62"/>
          <p:cNvSpPr/>
          <p:nvPr/>
        </p:nvSpPr>
        <p:spPr>
          <a:xfrm>
            <a:off x="741001" y="4722628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4" name="Elipse 63"/>
          <p:cNvSpPr/>
          <p:nvPr/>
        </p:nvSpPr>
        <p:spPr>
          <a:xfrm>
            <a:off x="829477" y="4691797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5" name="Elipse 64"/>
          <p:cNvSpPr/>
          <p:nvPr/>
        </p:nvSpPr>
        <p:spPr>
          <a:xfrm>
            <a:off x="960615" y="4732032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6" name="Elipse 65"/>
          <p:cNvSpPr/>
          <p:nvPr/>
        </p:nvSpPr>
        <p:spPr>
          <a:xfrm>
            <a:off x="233239" y="4737201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567" name="Conector recto 66"/>
          <p:cNvSpPr/>
          <p:nvPr/>
        </p:nvSpPr>
        <p:spPr>
          <a:xfrm>
            <a:off x="1085603" y="4752748"/>
            <a:ext cx="7667712" cy="2"/>
          </a:xfrm>
          <a:prstGeom prst="line">
            <a:avLst/>
          </a:prstGeom>
          <a:ln w="47625" cap="rnd">
            <a:solidFill>
              <a:srgbClr val="9AB52A"/>
            </a:solidFill>
            <a:miter/>
          </a:ln>
        </p:spPr>
        <p:txBody>
          <a:bodyPr lIns="45758" rIns="45758"/>
          <a:lstStyle/>
          <a:p>
            <a:endParaRPr sz="1802"/>
          </a:p>
        </p:txBody>
      </p:sp>
      <p:sp>
        <p:nvSpPr>
          <p:cNvPr id="56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t>Title Text</a:t>
            </a:r>
          </a:p>
        </p:txBody>
      </p:sp>
      <p:sp>
        <p:nvSpPr>
          <p:cNvPr id="58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2402"/>
            </a:lvl1pPr>
            <a:lvl2pPr marL="547309" indent="-199021">
              <a:defRPr sz="2402"/>
            </a:lvl2pPr>
            <a:lvl3pPr marL="928767" indent="-232192">
              <a:defRPr sz="2402"/>
            </a:lvl3pPr>
            <a:lvl4pPr marL="1323495" indent="-278631">
              <a:defRPr sz="2402"/>
            </a:lvl4pPr>
            <a:lvl5pPr marL="1671783" indent="-278631">
              <a:defRPr sz="2402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4" name="Marcador de texto 3"/>
          <p:cNvSpPr>
            <a:spLocks noGrp="1"/>
          </p:cNvSpPr>
          <p:nvPr>
            <p:ph type="body" sz="quarter" idx="21"/>
          </p:nvPr>
        </p:nvSpPr>
        <p:spPr>
          <a:xfrm>
            <a:off x="630378" y="1543049"/>
            <a:ext cx="2951706" cy="285869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600"/>
            </a:lvl1pPr>
          </a:lstStyle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5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t>Title Text</a:t>
            </a:r>
          </a:p>
        </p:txBody>
      </p:sp>
      <p:sp>
        <p:nvSpPr>
          <p:cNvPr id="593" name="Marcador de posición de imagen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59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1" y="1543050"/>
            <a:ext cx="2951705" cy="2858691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201"/>
            </a:lvl1pPr>
            <a:lvl2pPr marL="0" indent="0">
              <a:buSzTx/>
              <a:buFontTx/>
              <a:buNone/>
              <a:defRPr sz="1201"/>
            </a:lvl2pPr>
            <a:lvl3pPr marL="0" indent="0">
              <a:buSzTx/>
              <a:buFontTx/>
              <a:buNone/>
              <a:defRPr sz="1201"/>
            </a:lvl3pPr>
            <a:lvl4pPr marL="0" indent="0">
              <a:buSzTx/>
              <a:buFontTx/>
              <a:buNone/>
              <a:defRPr sz="1201"/>
            </a:lvl4pPr>
            <a:lvl5pPr marL="0" indent="0">
              <a:buSzTx/>
              <a:buFontTx/>
              <a:buNone/>
              <a:defRPr sz="120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9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t>Slide Title</a:t>
            </a:r>
          </a:p>
        </p:txBody>
      </p:sp>
      <p:sp>
        <p:nvSpPr>
          <p:cNvPr id="60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/>
            </a:lvl1pPr>
            <a:lvl2pPr marL="544199" indent="-195912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2pPr>
            <a:lvl3pPr marL="931671" indent="-235093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3pPr>
            <a:lvl4pPr marL="1306080" indent="-261215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4pPr>
            <a:lvl5pPr marL="1654369" indent="-261215" defTabSz="314427">
              <a:lnSpc>
                <a:spcPct val="100000"/>
              </a:lnSpc>
              <a:spcBef>
                <a:spcPts val="0"/>
              </a:spcBef>
              <a:buFontTx/>
              <a:defRPr sz="2002" b="1"/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04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629187" y="1369217"/>
            <a:ext cx="7893454" cy="3263506"/>
          </a:xfrm>
          <a:prstGeom prst="rect">
            <a:avLst/>
          </a:prstGeom>
        </p:spPr>
        <p:txBody>
          <a:bodyPr lIns="45718" tIns="45718" rIns="45718" bIns="45718"/>
          <a:lstStyle/>
          <a:p>
            <a:r>
              <a:t>Slide bullet text</a:t>
            </a:r>
          </a:p>
        </p:txBody>
      </p:sp>
      <p:sp>
        <p:nvSpPr>
          <p:cNvPr id="6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Avocados and limes"/>
          <p:cNvSpPr>
            <a:spLocks noGrp="1"/>
          </p:cNvSpPr>
          <p:nvPr>
            <p:ph type="pic" idx="21"/>
          </p:nvPr>
        </p:nvSpPr>
        <p:spPr>
          <a:xfrm>
            <a:off x="-433758" y="-485775"/>
            <a:ext cx="10038413" cy="6007102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613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452824" y="2671761"/>
            <a:ext cx="8246181" cy="1743077"/>
          </a:xfrm>
          <a:prstGeom prst="rect">
            <a:avLst/>
          </a:prstGeom>
        </p:spPr>
        <p:txBody>
          <a:bodyPr lIns="50800" tIns="50800" rIns="50800" bIns="50800" anchor="b"/>
          <a:lstStyle>
            <a:lvl1pPr defTabSz="928743">
              <a:lnSpc>
                <a:spcPct val="80000"/>
              </a:lnSpc>
              <a:defRPr sz="4404" b="1" spc="-88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61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3271" y="414801"/>
            <a:ext cx="8245288" cy="238869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06336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638527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870720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02913" indent="-174143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Author and Date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15" name="Body Level One…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452825" y="4353714"/>
            <a:ext cx="8246180" cy="418859"/>
          </a:xfrm>
          <a:prstGeom prst="rect">
            <a:avLst/>
          </a:prstGeom>
        </p:spPr>
        <p:txBody>
          <a:bodyPr lIns="50800" tIns="50800" rIns="50800" bIns="50800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Presentation Subtitle</a:t>
            </a:r>
          </a:p>
        </p:txBody>
      </p:sp>
      <p:sp>
        <p:nvSpPr>
          <p:cNvPr id="61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Bowl with salmon cakes, salad, and hummus"/>
          <p:cNvSpPr>
            <a:spLocks noGrp="1"/>
          </p:cNvSpPr>
          <p:nvPr>
            <p:ph type="pic" idx="21"/>
          </p:nvPr>
        </p:nvSpPr>
        <p:spPr>
          <a:xfrm>
            <a:off x="4118325" y="-76201"/>
            <a:ext cx="4558214" cy="530066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624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52825" y="476250"/>
            <a:ext cx="3670267" cy="2205853"/>
          </a:xfrm>
          <a:prstGeom prst="rect">
            <a:avLst/>
          </a:prstGeom>
        </p:spPr>
        <p:txBody>
          <a:bodyPr lIns="50800" tIns="50800" rIns="50800" bIns="50800" anchor="b"/>
          <a:lstStyle>
            <a:lvl1pPr defTabSz="928743">
              <a:lnSpc>
                <a:spcPct val="80000"/>
              </a:lnSpc>
              <a:defRPr sz="3103" b="1" spc="-65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Title</a:t>
            </a:r>
          </a:p>
        </p:txBody>
      </p:sp>
      <p:sp>
        <p:nvSpPr>
          <p:cNvPr id="625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5" y="2647716"/>
            <a:ext cx="3670267" cy="2019535"/>
          </a:xfrm>
          <a:prstGeom prst="rect">
            <a:avLst/>
          </a:prstGeom>
        </p:spPr>
        <p:txBody>
          <a:bodyPr lIns="50800" tIns="50800" rIns="50800" bIns="50800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2386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52824" y="404811"/>
            <a:ext cx="8246181" cy="537438"/>
          </a:xfrm>
          <a:prstGeom prst="rect">
            <a:avLst/>
          </a:prstGeom>
        </p:spPr>
        <p:txBody>
          <a:bodyPr lIns="50800" tIns="50800" rIns="50800" bIns="50800" anchor="t"/>
          <a:lstStyle>
            <a:lvl1pPr defTabSz="928743">
              <a:lnSpc>
                <a:spcPct val="80000"/>
              </a:lnSpc>
              <a:defRPr sz="3103" b="1" spc="-65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Title</a:t>
            </a:r>
          </a:p>
        </p:txBody>
      </p:sp>
      <p:sp>
        <p:nvSpPr>
          <p:cNvPr id="63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93407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725599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957792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89983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35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452825" y="1593188"/>
            <a:ext cx="8246180" cy="3096007"/>
          </a:xfrm>
          <a:prstGeom prst="rect">
            <a:avLst/>
          </a:prstGeom>
        </p:spPr>
        <p:txBody>
          <a:bodyPr lIns="50800" tIns="50800" rIns="50800" bIns="50800"/>
          <a:lstStyle>
            <a:lvl1pPr marL="232192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bullet text</a:t>
            </a:r>
          </a:p>
        </p:txBody>
      </p:sp>
      <p:sp>
        <p:nvSpPr>
          <p:cNvPr id="63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452824" y="1593190"/>
            <a:ext cx="8246181" cy="3096006"/>
          </a:xfrm>
          <a:prstGeom prst="rect">
            <a:avLst/>
          </a:prstGeom>
        </p:spPr>
        <p:txBody>
          <a:bodyPr lIns="50800" tIns="50800" rIns="50800" bIns="50800" numCol="2" spcCol="1098550"/>
          <a:lstStyle>
            <a:lvl1pPr marL="232192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64384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696576" indent="-232191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928767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60960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5" y="889861"/>
            <a:ext cx="3670267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93407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725599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957792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89983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52" name="Body Level One…"/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452825" y="1593188"/>
            <a:ext cx="3670267" cy="3096238"/>
          </a:xfrm>
          <a:prstGeom prst="rect">
            <a:avLst/>
          </a:prstGeom>
        </p:spPr>
        <p:txBody>
          <a:bodyPr lIns="50800" tIns="50800" rIns="50800" bIns="50800"/>
          <a:lstStyle>
            <a:lvl1pPr marL="232192" indent="-232192" defTabSz="928743">
              <a:spcBef>
                <a:spcPts val="1601"/>
              </a:spcBef>
              <a:buSzPct val="123000"/>
              <a:buFontTx/>
              <a:defRPr sz="1802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bullet text</a:t>
            </a:r>
          </a:p>
        </p:txBody>
      </p:sp>
      <p:sp>
        <p:nvSpPr>
          <p:cNvPr id="653" name="Bowl of pappardelle pasta with parsley butter, roasted hazelnuts, and shaved parmesan cheese"/>
          <p:cNvSpPr>
            <a:spLocks noGrp="1"/>
          </p:cNvSpPr>
          <p:nvPr>
            <p:ph type="pic" idx="22"/>
          </p:nvPr>
        </p:nvSpPr>
        <p:spPr>
          <a:xfrm>
            <a:off x="4575915" y="-152725"/>
            <a:ext cx="4097334" cy="5458438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654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52825" y="404814"/>
            <a:ext cx="3670267" cy="538162"/>
          </a:xfrm>
          <a:prstGeom prst="rect">
            <a:avLst/>
          </a:prstGeom>
        </p:spPr>
        <p:txBody>
          <a:bodyPr lIns="50800" tIns="50800" rIns="50800" bIns="50800" anchor="t"/>
          <a:lstStyle>
            <a:lvl1pPr defTabSz="928743">
              <a:lnSpc>
                <a:spcPct val="80000"/>
              </a:lnSpc>
              <a:defRPr sz="3103" b="1" spc="-65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Title</a:t>
            </a:r>
          </a:p>
        </p:txBody>
      </p:sp>
      <p:sp>
        <p:nvSpPr>
          <p:cNvPr id="6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452824" y="1700214"/>
            <a:ext cx="8246183" cy="1743076"/>
          </a:xfrm>
          <a:prstGeom prst="rect">
            <a:avLst/>
          </a:prstGeom>
        </p:spPr>
        <p:txBody>
          <a:bodyPr lIns="50800" tIns="50800" rIns="50800" bIns="50800"/>
          <a:lstStyle>
            <a:lvl1pPr defTabSz="928743">
              <a:lnSpc>
                <a:spcPct val="80000"/>
              </a:lnSpc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Section Title</a:t>
            </a:r>
          </a:p>
        </p:txBody>
      </p:sp>
      <p:sp>
        <p:nvSpPr>
          <p:cNvPr id="6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2386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452824" y="404813"/>
            <a:ext cx="8246181" cy="538108"/>
          </a:xfrm>
          <a:prstGeom prst="rect">
            <a:avLst/>
          </a:prstGeom>
        </p:spPr>
        <p:txBody>
          <a:bodyPr lIns="50800" tIns="50800" rIns="50800" bIns="50800" anchor="t"/>
          <a:lstStyle>
            <a:lvl1pPr defTabSz="928743">
              <a:lnSpc>
                <a:spcPct val="80000"/>
              </a:lnSpc>
              <a:defRPr sz="3103" b="1" spc="-65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Slide Title</a:t>
            </a:r>
          </a:p>
        </p:txBody>
      </p:sp>
      <p:sp>
        <p:nvSpPr>
          <p:cNvPr id="671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93407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725599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957792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89983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Agenda Title"/>
          <p:cNvSpPr txBox="1">
            <a:spLocks noGrp="1"/>
          </p:cNvSpPr>
          <p:nvPr>
            <p:ph type="title" hasCustomPrompt="1"/>
          </p:nvPr>
        </p:nvSpPr>
        <p:spPr>
          <a:xfrm>
            <a:off x="452824" y="404814"/>
            <a:ext cx="8246181" cy="538162"/>
          </a:xfrm>
          <a:prstGeom prst="rect">
            <a:avLst/>
          </a:prstGeom>
        </p:spPr>
        <p:txBody>
          <a:bodyPr lIns="50800" tIns="50800" rIns="50800" bIns="50800" anchor="t"/>
          <a:lstStyle>
            <a:lvl1pPr defTabSz="928743">
              <a:lnSpc>
                <a:spcPct val="80000"/>
              </a:lnSpc>
              <a:defRPr sz="3103" b="1" spc="-65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Agenda Title</a:t>
            </a:r>
          </a:p>
        </p:txBody>
      </p:sp>
      <p:sp>
        <p:nvSpPr>
          <p:cNvPr id="680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452824" y="889861"/>
            <a:ext cx="8246181" cy="35054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93407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725599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957792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89983" indent="-261215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2002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Agenda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81" name="Body Level One…"/>
          <p:cNvSpPr txBox="1">
            <a:spLocks noGrp="1"/>
          </p:cNvSpPr>
          <p:nvPr>
            <p:ph type="body" idx="21" hasCustomPrompt="1"/>
          </p:nvPr>
        </p:nvSpPr>
        <p:spPr>
          <a:xfrm>
            <a:off x="452825" y="1593188"/>
            <a:ext cx="8246180" cy="3096007"/>
          </a:xfrm>
          <a:prstGeom prst="rect">
            <a:avLst/>
          </a:prstGeom>
        </p:spPr>
        <p:txBody>
          <a:bodyPr lIns="50800" tIns="50800" rIns="50800" bIns="50800"/>
          <a:lstStyle>
            <a:lvl1pPr marL="0" indent="0" defTabSz="314427">
              <a:lnSpc>
                <a:spcPct val="100000"/>
              </a:lnSpc>
              <a:spcBef>
                <a:spcPts val="601"/>
              </a:spcBef>
              <a:buSzTx/>
              <a:buFontTx/>
              <a:buNone/>
              <a:defRPr sz="2002" spc="-100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Agenda Topics</a:t>
            </a:r>
          </a:p>
        </p:txBody>
      </p:sp>
      <p:sp>
        <p:nvSpPr>
          <p:cNvPr id="68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452824" y="1845316"/>
            <a:ext cx="8246181" cy="1452869"/>
          </a:xfrm>
          <a:prstGeom prst="rect">
            <a:avLst/>
          </a:prstGeom>
        </p:spPr>
        <p:txBody>
          <a:bodyPr lIns="50800" tIns="50800" rIns="50800" bIns="50800" anchor="ctr"/>
          <a:lstStyle>
            <a:lvl1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4404" spc="-88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452824" y="403473"/>
            <a:ext cx="8246181" cy="2715596"/>
          </a:xfrm>
          <a:prstGeom prst="rect">
            <a:avLst/>
          </a:prstGeom>
        </p:spPr>
        <p:txBody>
          <a:bodyPr lIns="50800" tIns="50800" rIns="50800" bIns="50800" anchor="b"/>
          <a:lstStyle>
            <a:lvl1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9509" b="1" spc="-95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9509" b="1" spc="-95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9509" b="1" spc="-95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9509" b="1" spc="-95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indent="0" algn="ctr" defTabSz="928743">
              <a:lnSpc>
                <a:spcPct val="80000"/>
              </a:lnSpc>
              <a:spcBef>
                <a:spcPts val="0"/>
              </a:spcBef>
              <a:buSzTx/>
              <a:buFontTx/>
              <a:buNone/>
              <a:defRPr sz="9509" b="1" spc="-95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98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452825" y="3098317"/>
            <a:ext cx="8246180" cy="35054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algn="ctr" defTabSz="263175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712" b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Fact information</a:t>
            </a:r>
          </a:p>
        </p:txBody>
      </p:sp>
      <p:sp>
        <p:nvSpPr>
          <p:cNvPr id="69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912037" y="4003295"/>
            <a:ext cx="7581509" cy="238869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defTabSz="314427">
              <a:lnSpc>
                <a:spcPct val="100000"/>
              </a:lnSpc>
              <a:spcBef>
                <a:spcPts val="0"/>
              </a:spcBef>
              <a:buSzTx/>
              <a:buFontTx/>
              <a:buNone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406336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638527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870720" indent="-174144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1102913" indent="-174143" defTabSz="314427">
              <a:lnSpc>
                <a:spcPct val="100000"/>
              </a:lnSpc>
              <a:spcBef>
                <a:spcPts val="0"/>
              </a:spcBef>
              <a:buSzPct val="123000"/>
              <a:buFontTx/>
              <a:defRPr sz="1301" b="1"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Attribution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07" name="Body Level One…"/>
          <p:cNvSpPr txBox="1">
            <a:spLocks noGrp="1"/>
          </p:cNvSpPr>
          <p:nvPr>
            <p:ph type="body" sz="half" idx="21" hasCustomPrompt="1"/>
          </p:nvPr>
        </p:nvSpPr>
        <p:spPr>
          <a:xfrm>
            <a:off x="658284" y="1852450"/>
            <a:ext cx="7835263" cy="1438606"/>
          </a:xfrm>
          <a:prstGeom prst="rect">
            <a:avLst/>
          </a:prstGeom>
        </p:spPr>
        <p:txBody>
          <a:bodyPr lIns="50800" tIns="50800" rIns="50800" bIns="50800"/>
          <a:lstStyle>
            <a:lvl1pPr marL="114601" indent="-50221" defTabSz="928743">
              <a:spcBef>
                <a:spcPts val="0"/>
              </a:spcBef>
              <a:buSzTx/>
              <a:buFontTx/>
              <a:buNone/>
              <a:defRPr sz="3103" spc="-1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“Notable Quote”</a:t>
            </a:r>
          </a:p>
        </p:txBody>
      </p:sp>
      <p:sp>
        <p:nvSpPr>
          <p:cNvPr id="70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t>Title Text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/>
          <a:lstStyle>
            <a:lvl1pPr>
              <a:defRPr sz="2402"/>
            </a:lvl1pPr>
            <a:lvl2pPr marL="547309" indent="-199021">
              <a:defRPr sz="2402"/>
            </a:lvl2pPr>
            <a:lvl3pPr marL="928767" indent="-232191">
              <a:defRPr sz="2402"/>
            </a:lvl3pPr>
            <a:lvl4pPr marL="1323494" indent="-278630">
              <a:defRPr sz="2402"/>
            </a:lvl4pPr>
            <a:lvl5pPr marL="1671782" indent="-278630">
              <a:defRPr sz="2402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4" name="Text Placeholder 3"/>
          <p:cNvSpPr>
            <a:spLocks noGrp="1"/>
          </p:cNvSpPr>
          <p:nvPr>
            <p:ph type="body" sz="quarter" idx="21"/>
          </p:nvPr>
        </p:nvSpPr>
        <p:spPr>
          <a:xfrm>
            <a:off x="630381" y="1543049"/>
            <a:ext cx="2951705" cy="285869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0"/>
            </a:lvl1pPr>
          </a:lstStyle>
          <a:p>
            <a:pPr marL="0" indent="0">
              <a:buSzTx/>
              <a:buFontTx/>
              <a:buNone/>
              <a:defRPr sz="1200"/>
            </a:pPr>
            <a:endParaRPr/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Bowl of salad with fried rice, boiled eggs, and chopsticks"/>
          <p:cNvSpPr>
            <a:spLocks noGrp="1"/>
          </p:cNvSpPr>
          <p:nvPr>
            <p:ph type="pic" sz="quarter" idx="21"/>
          </p:nvPr>
        </p:nvSpPr>
        <p:spPr>
          <a:xfrm>
            <a:off x="5915324" y="381002"/>
            <a:ext cx="2792053" cy="2231129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716" name="Bowl with salmon cakes, salad, and hummus "/>
          <p:cNvSpPr>
            <a:spLocks noGrp="1"/>
          </p:cNvSpPr>
          <p:nvPr>
            <p:ph type="pic" sz="half" idx="22"/>
          </p:nvPr>
        </p:nvSpPr>
        <p:spPr>
          <a:xfrm>
            <a:off x="5066874" y="1491856"/>
            <a:ext cx="3918127" cy="4556318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717" name="Bowl of pappardelle pasta with parsley butter, roasted hazelnuts, and shaved parmesan cheese"/>
          <p:cNvSpPr>
            <a:spLocks noGrp="1"/>
          </p:cNvSpPr>
          <p:nvPr>
            <p:ph type="pic" idx="23"/>
          </p:nvPr>
        </p:nvSpPr>
        <p:spPr>
          <a:xfrm>
            <a:off x="-52432" y="185739"/>
            <a:ext cx="6234684" cy="4672014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71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bowl of salad with fried rice, boiled eggs, and chopsticks"/>
          <p:cNvSpPr>
            <a:spLocks noGrp="1"/>
          </p:cNvSpPr>
          <p:nvPr>
            <p:ph type="pic" idx="21"/>
          </p:nvPr>
        </p:nvSpPr>
        <p:spPr>
          <a:xfrm>
            <a:off x="-500490" y="-2071688"/>
            <a:ext cx="10152812" cy="811530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7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504416" y="4850798"/>
            <a:ext cx="238848" cy="195053"/>
          </a:xfrm>
          <a:prstGeom prst="rect">
            <a:avLst/>
          </a:prstGeom>
        </p:spPr>
        <p:txBody>
          <a:bodyPr lIns="50800" tIns="50800" rIns="50800" bIns="50800" anchor="b"/>
          <a:lstStyle>
            <a:lvl1pPr algn="l" defTabSz="222517">
              <a:defRPr sz="60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8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le Text"/>
          <p:cNvSpPr txBox="1">
            <a:spLocks noGrp="1"/>
          </p:cNvSpPr>
          <p:nvPr>
            <p:ph type="title"/>
          </p:nvPr>
        </p:nvSpPr>
        <p:spPr>
          <a:xfrm>
            <a:off x="630379" y="342899"/>
            <a:ext cx="2951704" cy="1200152"/>
          </a:xfrm>
          <a:prstGeom prst="rect">
            <a:avLst/>
          </a:prstGeom>
        </p:spPr>
        <p:txBody>
          <a:bodyPr anchor="b"/>
          <a:lstStyle>
            <a:lvl1pPr>
              <a:defRPr sz="2402"/>
            </a:lvl1pPr>
          </a:lstStyle>
          <a:p>
            <a:r>
              <a:t>Title Text</a:t>
            </a:r>
          </a:p>
        </p:txBody>
      </p:sp>
      <p:sp>
        <p:nvSpPr>
          <p:cNvPr id="83" name="Picture Placeholder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79" y="1543050"/>
            <a:ext cx="2951704" cy="2858691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201"/>
            </a:lvl1pPr>
            <a:lvl2pPr marL="0" indent="348288">
              <a:buSzTx/>
              <a:buFontTx/>
              <a:buNone/>
              <a:defRPr sz="1201"/>
            </a:lvl2pPr>
            <a:lvl3pPr marL="0" indent="696576">
              <a:buSzTx/>
              <a:buFontTx/>
              <a:buNone/>
              <a:defRPr sz="1201"/>
            </a:lvl3pPr>
            <a:lvl4pPr marL="0" indent="1044865">
              <a:buSzTx/>
              <a:buFontTx/>
              <a:buNone/>
              <a:defRPr sz="1201"/>
            </a:lvl4pPr>
            <a:lvl5pPr marL="0" indent="1393153">
              <a:buSzTx/>
              <a:buFontTx/>
              <a:buNone/>
              <a:defRPr sz="120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4" name="Imagen 6" descr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0059" y="4212218"/>
            <a:ext cx="2759178" cy="612627"/>
          </a:xfrm>
          <a:prstGeom prst="rect">
            <a:avLst/>
          </a:prstGeom>
          <a:ln w="12700">
            <a:miter lim="400000"/>
          </a:ln>
        </p:spPr>
      </p:pic>
      <p:sp>
        <p:nvSpPr>
          <p:cNvPr id="82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2" name="Imagen 6" descr="Imagen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70556" y="4327704"/>
            <a:ext cx="1662245" cy="559756"/>
          </a:xfrm>
          <a:prstGeom prst="rect">
            <a:avLst/>
          </a:prstGeom>
          <a:ln w="12700">
            <a:miter lim="400000"/>
          </a:ln>
        </p:spPr>
      </p:pic>
      <p:pic>
        <p:nvPicPr>
          <p:cNvPr id="833" name="Imagen 7" descr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1128" y="280225"/>
            <a:ext cx="2759178" cy="612628"/>
          </a:xfrm>
          <a:prstGeom prst="rect">
            <a:avLst/>
          </a:prstGeom>
          <a:ln w="12700">
            <a:miter lim="400000"/>
          </a:ln>
        </p:spPr>
      </p:pic>
      <p:sp>
        <p:nvSpPr>
          <p:cNvPr id="83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1" name="Title Text"/>
          <p:cNvSpPr txBox="1">
            <a:spLocks noGrp="1"/>
          </p:cNvSpPr>
          <p:nvPr>
            <p:ph type="title"/>
          </p:nvPr>
        </p:nvSpPr>
        <p:spPr>
          <a:xfrm>
            <a:off x="1143977" y="841773"/>
            <a:ext cx="6863874" cy="1790702"/>
          </a:xfrm>
          <a:prstGeom prst="rect">
            <a:avLst/>
          </a:prstGeom>
        </p:spPr>
        <p:txBody>
          <a:bodyPr lIns="45718" tIns="45718" rIns="45718" bIns="45718" anchor="b"/>
          <a:lstStyle>
            <a:lvl1pPr algn="ctr">
              <a:defRPr sz="4504"/>
            </a:lvl1pPr>
          </a:lstStyle>
          <a:p>
            <a:r>
              <a:t>Title Text</a:t>
            </a:r>
          </a:p>
        </p:txBody>
      </p:sp>
      <p:sp>
        <p:nvSpPr>
          <p:cNvPr id="84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143977" y="2701529"/>
            <a:ext cx="6863874" cy="1241824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 algn="ctr">
              <a:buSzTx/>
              <a:buFontTx/>
              <a:buNone/>
              <a:defRPr sz="1802"/>
            </a:lvl1pPr>
            <a:lvl2pPr marL="0" indent="0" algn="ctr">
              <a:buSzTx/>
              <a:buFontTx/>
              <a:buNone/>
              <a:defRPr sz="1802"/>
            </a:lvl2pPr>
            <a:lvl3pPr marL="0" indent="0" algn="ctr">
              <a:buSzTx/>
              <a:buFontTx/>
              <a:buNone/>
              <a:defRPr sz="1802"/>
            </a:lvl3pPr>
            <a:lvl4pPr marL="0" indent="0" algn="ctr">
              <a:buSzTx/>
              <a:buFontTx/>
              <a:buNone/>
              <a:defRPr sz="1802"/>
            </a:lvl4pPr>
            <a:lvl5pPr marL="0" indent="0" algn="ctr">
              <a:buSzTx/>
              <a:buFontTx/>
              <a:buNone/>
              <a:defRPr sz="1802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4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t>Title Text</a:t>
            </a:r>
          </a:p>
        </p:txBody>
      </p:sp>
      <p:sp>
        <p:nvSpPr>
          <p:cNvPr id="851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Title Text"/>
          <p:cNvSpPr txBox="1">
            <a:spLocks noGrp="1"/>
          </p:cNvSpPr>
          <p:nvPr>
            <p:ph type="title"/>
          </p:nvPr>
        </p:nvSpPr>
        <p:spPr>
          <a:xfrm>
            <a:off x="624423" y="1282303"/>
            <a:ext cx="7893453" cy="2139555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4504"/>
            </a:lvl1pPr>
          </a:lstStyle>
          <a:p>
            <a:r>
              <a:t>Title Text</a:t>
            </a:r>
          </a:p>
        </p:txBody>
      </p:sp>
      <p:sp>
        <p:nvSpPr>
          <p:cNvPr id="86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24423" y="3442097"/>
            <a:ext cx="7893453" cy="1125142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1802"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6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0493" y="4651783"/>
            <a:ext cx="292707" cy="2309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t>Title Text</a:t>
            </a:r>
          </a:p>
        </p:txBody>
      </p:sp>
      <p:sp>
        <p:nvSpPr>
          <p:cNvPr id="86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29188" y="1369217"/>
            <a:ext cx="3889528" cy="3263506"/>
          </a:xfrm>
          <a:prstGeom prst="rect">
            <a:avLst/>
          </a:prstGeom>
        </p:spPr>
        <p:txBody>
          <a:bodyPr lIns="45718" tIns="45718" rIns="45718" bIns="45718"/>
          <a:lstStyle>
            <a:lvl2pPr marL="551456" indent="-203167"/>
            <a:lvl3pPr marL="940377" indent="-243801"/>
            <a:lvl4pPr marL="1315754" indent="-270890"/>
            <a:lvl5pPr marL="1664042" indent="-270891"/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7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Title Text"/>
          <p:cNvSpPr txBox="1">
            <a:spLocks noGrp="1"/>
          </p:cNvSpPr>
          <p:nvPr>
            <p:ph type="title"/>
          </p:nvPr>
        </p:nvSpPr>
        <p:spPr>
          <a:xfrm>
            <a:off x="630380" y="273844"/>
            <a:ext cx="7893454" cy="994174"/>
          </a:xfrm>
          <a:prstGeom prst="rect">
            <a:avLst/>
          </a:prstGeom>
        </p:spPr>
        <p:txBody>
          <a:bodyPr lIns="45718" tIns="45718" rIns="45718" bIns="45718"/>
          <a:lstStyle/>
          <a:p>
            <a:r>
              <a:t>Title Text</a:t>
            </a:r>
          </a:p>
        </p:txBody>
      </p:sp>
      <p:sp>
        <p:nvSpPr>
          <p:cNvPr id="87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0" y="1260873"/>
            <a:ext cx="3871655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1802" b="1"/>
            </a:lvl1pPr>
            <a:lvl2pPr marL="0" indent="0">
              <a:buSzTx/>
              <a:buFontTx/>
              <a:buNone/>
              <a:defRPr sz="1802" b="1"/>
            </a:lvl2pPr>
            <a:lvl3pPr marL="0" indent="0">
              <a:buSzTx/>
              <a:buFontTx/>
              <a:buNone/>
              <a:defRPr sz="1802" b="1"/>
            </a:lvl3pPr>
            <a:lvl4pPr marL="0" indent="0">
              <a:buSzTx/>
              <a:buFontTx/>
              <a:buNone/>
              <a:defRPr sz="1802" b="1"/>
            </a:lvl4pPr>
            <a:lvl5pPr marL="0" indent="0">
              <a:buSzTx/>
              <a:buFontTx/>
              <a:buNone/>
              <a:defRPr sz="1802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79" name="Marcador de texto 4"/>
          <p:cNvSpPr>
            <a:spLocks noGrp="1"/>
          </p:cNvSpPr>
          <p:nvPr>
            <p:ph type="body" sz="quarter" idx="21"/>
          </p:nvPr>
        </p:nvSpPr>
        <p:spPr>
          <a:xfrm>
            <a:off x="4633113" y="1260873"/>
            <a:ext cx="3890721" cy="617935"/>
          </a:xfrm>
          <a:prstGeom prst="rect">
            <a:avLst/>
          </a:prstGeom>
        </p:spPr>
        <p:txBody>
          <a:bodyPr lIns="45718" tIns="45718" rIns="45718" bIns="45718" anchor="b"/>
          <a:lstStyle>
            <a:lvl1pPr marL="0" indent="0">
              <a:buSzTx/>
              <a:buFontTx/>
              <a:buNone/>
              <a:defRPr sz="2400" b="1"/>
            </a:lvl1pPr>
          </a:lstStyle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88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t>Title Text</a:t>
            </a:r>
          </a:p>
        </p:txBody>
      </p:sp>
      <p:pic>
        <p:nvPicPr>
          <p:cNvPr id="888" name="Imagen 5" descr="Imagen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8"/>
            <a:ext cx="9151830" cy="5142217"/>
          </a:xfrm>
          <a:prstGeom prst="rect">
            <a:avLst/>
          </a:prstGeom>
          <a:ln w="12700">
            <a:miter lim="400000"/>
          </a:ln>
        </p:spPr>
      </p:pic>
      <p:pic>
        <p:nvPicPr>
          <p:cNvPr id="889" name="Imagen 6" descr="Imagen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89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718" tIns="45718" rIns="45718" bIns="45718"/>
          <a:lstStyle/>
          <a:p>
            <a:r>
              <a:t>Title Text</a:t>
            </a:r>
          </a:p>
        </p:txBody>
      </p:sp>
      <p:sp>
        <p:nvSpPr>
          <p:cNvPr id="89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5" name="Imagen 40" descr="Imagen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906" name="Elipse 41"/>
          <p:cNvSpPr/>
          <p:nvPr/>
        </p:nvSpPr>
        <p:spPr>
          <a:xfrm>
            <a:off x="7915766" y="243355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07" name="Elipse 42"/>
          <p:cNvSpPr/>
          <p:nvPr/>
        </p:nvSpPr>
        <p:spPr>
          <a:xfrm>
            <a:off x="8057696" y="284105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08" name="Elipse 44"/>
          <p:cNvSpPr/>
          <p:nvPr/>
        </p:nvSpPr>
        <p:spPr>
          <a:xfrm>
            <a:off x="8171869" y="239785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09" name="Elipse 45"/>
          <p:cNvSpPr/>
          <p:nvPr/>
        </p:nvSpPr>
        <p:spPr>
          <a:xfrm>
            <a:off x="8318656" y="274959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10" name="Elipse 46"/>
          <p:cNvSpPr/>
          <p:nvPr/>
        </p:nvSpPr>
        <p:spPr>
          <a:xfrm>
            <a:off x="8407135" y="244129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11" name="Elipse 47"/>
          <p:cNvSpPr/>
          <p:nvPr/>
        </p:nvSpPr>
        <p:spPr>
          <a:xfrm>
            <a:off x="8538273" y="284363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12" name="Elipse 48"/>
          <p:cNvSpPr/>
          <p:nvPr/>
        </p:nvSpPr>
        <p:spPr>
          <a:xfrm>
            <a:off x="7810893" y="289532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grpSp>
        <p:nvGrpSpPr>
          <p:cNvPr id="921" name="Group 573"/>
          <p:cNvGrpSpPr/>
          <p:nvPr/>
        </p:nvGrpSpPr>
        <p:grpSpPr>
          <a:xfrm>
            <a:off x="8650365" y="110759"/>
            <a:ext cx="341735" cy="300470"/>
            <a:chOff x="0" y="0"/>
            <a:chExt cx="346479" cy="304919"/>
          </a:xfrm>
        </p:grpSpPr>
        <p:sp>
          <p:nvSpPr>
            <p:cNvPr id="913" name="Freeform 574"/>
            <p:cNvSpPr/>
            <p:nvPr/>
          </p:nvSpPr>
          <p:spPr>
            <a:xfrm>
              <a:off x="184067" y="163720"/>
              <a:ext cx="113473" cy="110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19636"/>
                  </a:moveTo>
                  <a:cubicBezTo>
                    <a:pt x="5932" y="19636"/>
                    <a:pt x="1964" y="15670"/>
                    <a:pt x="1964" y="10800"/>
                  </a:cubicBezTo>
                  <a:cubicBezTo>
                    <a:pt x="1964" y="5930"/>
                    <a:pt x="5932" y="1964"/>
                    <a:pt x="10804" y="1964"/>
                  </a:cubicBezTo>
                  <a:cubicBezTo>
                    <a:pt x="15676" y="1964"/>
                    <a:pt x="19643" y="5930"/>
                    <a:pt x="19643" y="10800"/>
                  </a:cubicBezTo>
                  <a:cubicBezTo>
                    <a:pt x="19643" y="15670"/>
                    <a:pt x="15676" y="19636"/>
                    <a:pt x="10804" y="19636"/>
                  </a:cubicBezTo>
                  <a:close/>
                  <a:moveTo>
                    <a:pt x="10804" y="0"/>
                  </a:moveTo>
                  <a:cubicBezTo>
                    <a:pt x="4849" y="0"/>
                    <a:pt x="0" y="4847"/>
                    <a:pt x="0" y="10800"/>
                  </a:cubicBezTo>
                  <a:cubicBezTo>
                    <a:pt x="0" y="16753"/>
                    <a:pt x="4849" y="21600"/>
                    <a:pt x="10804" y="21600"/>
                  </a:cubicBezTo>
                  <a:cubicBezTo>
                    <a:pt x="16759" y="21600"/>
                    <a:pt x="21600" y="16753"/>
                    <a:pt x="21600" y="10800"/>
                  </a:cubicBezTo>
                  <a:cubicBezTo>
                    <a:pt x="21600" y="4847"/>
                    <a:pt x="16759" y="0"/>
                    <a:pt x="10804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4" name="Freeform 575"/>
            <p:cNvSpPr/>
            <p:nvPr/>
          </p:nvSpPr>
          <p:spPr>
            <a:xfrm>
              <a:off x="216115" y="195338"/>
              <a:ext cx="48943" cy="48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084"/>
                  </a:moveTo>
                  <a:cubicBezTo>
                    <a:pt x="7337" y="17084"/>
                    <a:pt x="4516" y="14263"/>
                    <a:pt x="4516" y="10800"/>
                  </a:cubicBezTo>
                  <a:cubicBezTo>
                    <a:pt x="4516" y="7337"/>
                    <a:pt x="7337" y="4516"/>
                    <a:pt x="10800" y="4516"/>
                  </a:cubicBezTo>
                  <a:cubicBezTo>
                    <a:pt x="14263" y="4516"/>
                    <a:pt x="17084" y="7337"/>
                    <a:pt x="17084" y="10800"/>
                  </a:cubicBezTo>
                  <a:cubicBezTo>
                    <a:pt x="17084" y="14263"/>
                    <a:pt x="14263" y="17084"/>
                    <a:pt x="10800" y="17084"/>
                  </a:cubicBezTo>
                  <a:close/>
                  <a:moveTo>
                    <a:pt x="10800" y="0"/>
                  </a:moveTo>
                  <a:cubicBezTo>
                    <a:pt x="4838" y="0"/>
                    <a:pt x="0" y="4838"/>
                    <a:pt x="0" y="10800"/>
                  </a:cubicBezTo>
                  <a:cubicBezTo>
                    <a:pt x="0" y="16762"/>
                    <a:pt x="4838" y="21600"/>
                    <a:pt x="10800" y="21600"/>
                  </a:cubicBezTo>
                  <a:cubicBezTo>
                    <a:pt x="16762" y="21600"/>
                    <a:pt x="21600" y="16762"/>
                    <a:pt x="21600" y="10800"/>
                  </a:cubicBezTo>
                  <a:cubicBezTo>
                    <a:pt x="21600" y="4838"/>
                    <a:pt x="16762" y="0"/>
                    <a:pt x="10800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5" name="Freeform 576"/>
            <p:cNvSpPr/>
            <p:nvPr/>
          </p:nvSpPr>
          <p:spPr>
            <a:xfrm>
              <a:off x="-1" y="-1"/>
              <a:ext cx="346481" cy="304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1" y="15162"/>
                  </a:moveTo>
                  <a:cubicBezTo>
                    <a:pt x="20294" y="11974"/>
                    <a:pt x="17907" y="9438"/>
                    <a:pt x="14996" y="9438"/>
                  </a:cubicBezTo>
                  <a:cubicBezTo>
                    <a:pt x="11976" y="9438"/>
                    <a:pt x="9520" y="12165"/>
                    <a:pt x="9520" y="15519"/>
                  </a:cubicBezTo>
                  <a:cubicBezTo>
                    <a:pt x="9520" y="16098"/>
                    <a:pt x="9594" y="16660"/>
                    <a:pt x="9731" y="17192"/>
                  </a:cubicBezTo>
                  <a:lnTo>
                    <a:pt x="9032" y="17192"/>
                  </a:lnTo>
                  <a:lnTo>
                    <a:pt x="9032" y="15519"/>
                  </a:lnTo>
                  <a:cubicBezTo>
                    <a:pt x="9032" y="11867"/>
                    <a:pt x="11707" y="8895"/>
                    <a:pt x="14996" y="8895"/>
                  </a:cubicBezTo>
                  <a:cubicBezTo>
                    <a:pt x="18175" y="8895"/>
                    <a:pt x="20782" y="11676"/>
                    <a:pt x="20949" y="15162"/>
                  </a:cubicBezTo>
                  <a:lnTo>
                    <a:pt x="20461" y="15162"/>
                  </a:lnTo>
                  <a:close/>
                  <a:moveTo>
                    <a:pt x="14996" y="20886"/>
                  </a:moveTo>
                  <a:cubicBezTo>
                    <a:pt x="12330" y="20886"/>
                    <a:pt x="10163" y="18479"/>
                    <a:pt x="10163" y="15519"/>
                  </a:cubicBezTo>
                  <a:cubicBezTo>
                    <a:pt x="10163" y="12559"/>
                    <a:pt x="12330" y="10152"/>
                    <a:pt x="14996" y="10152"/>
                  </a:cubicBezTo>
                  <a:cubicBezTo>
                    <a:pt x="17661" y="10152"/>
                    <a:pt x="19828" y="12559"/>
                    <a:pt x="19828" y="15519"/>
                  </a:cubicBezTo>
                  <a:cubicBezTo>
                    <a:pt x="19828" y="18479"/>
                    <a:pt x="17661" y="20886"/>
                    <a:pt x="14996" y="20886"/>
                  </a:cubicBezTo>
                  <a:close/>
                  <a:moveTo>
                    <a:pt x="11804" y="9098"/>
                  </a:moveTo>
                  <a:lnTo>
                    <a:pt x="9429" y="9072"/>
                  </a:lnTo>
                  <a:lnTo>
                    <a:pt x="10439" y="4937"/>
                  </a:lnTo>
                  <a:lnTo>
                    <a:pt x="16631" y="4937"/>
                  </a:lnTo>
                  <a:lnTo>
                    <a:pt x="16631" y="8412"/>
                  </a:lnTo>
                  <a:cubicBezTo>
                    <a:pt x="16110" y="8263"/>
                    <a:pt x="15560" y="8184"/>
                    <a:pt x="14996" y="8184"/>
                  </a:cubicBezTo>
                  <a:cubicBezTo>
                    <a:pt x="13839" y="8184"/>
                    <a:pt x="12750" y="8516"/>
                    <a:pt x="11804" y="9098"/>
                  </a:cubicBezTo>
                  <a:close/>
                  <a:moveTo>
                    <a:pt x="7478" y="14257"/>
                  </a:moveTo>
                  <a:lnTo>
                    <a:pt x="7478" y="17192"/>
                  </a:lnTo>
                  <a:lnTo>
                    <a:pt x="7278" y="17192"/>
                  </a:lnTo>
                  <a:cubicBezTo>
                    <a:pt x="7116" y="15125"/>
                    <a:pt x="5549" y="13498"/>
                    <a:pt x="3648" y="13498"/>
                  </a:cubicBezTo>
                  <a:cubicBezTo>
                    <a:pt x="2402" y="13498"/>
                    <a:pt x="1301" y="14198"/>
                    <a:pt x="643" y="15257"/>
                  </a:cubicBezTo>
                  <a:lnTo>
                    <a:pt x="643" y="10849"/>
                  </a:lnTo>
                  <a:cubicBezTo>
                    <a:pt x="643" y="10160"/>
                    <a:pt x="1144" y="9601"/>
                    <a:pt x="1767" y="9601"/>
                  </a:cubicBezTo>
                  <a:lnTo>
                    <a:pt x="7478" y="9601"/>
                  </a:lnTo>
                  <a:lnTo>
                    <a:pt x="7478" y="12595"/>
                  </a:lnTo>
                  <a:cubicBezTo>
                    <a:pt x="7478" y="12792"/>
                    <a:pt x="7622" y="12949"/>
                    <a:pt x="7799" y="12949"/>
                  </a:cubicBezTo>
                  <a:cubicBezTo>
                    <a:pt x="7976" y="12949"/>
                    <a:pt x="8118" y="12792"/>
                    <a:pt x="8118" y="12595"/>
                  </a:cubicBezTo>
                  <a:lnTo>
                    <a:pt x="8118" y="9292"/>
                  </a:lnTo>
                  <a:lnTo>
                    <a:pt x="9510" y="3590"/>
                  </a:lnTo>
                  <a:lnTo>
                    <a:pt x="17846" y="3590"/>
                  </a:lnTo>
                  <a:lnTo>
                    <a:pt x="17846" y="8901"/>
                  </a:lnTo>
                  <a:cubicBezTo>
                    <a:pt x="17661" y="8802"/>
                    <a:pt x="17469" y="8713"/>
                    <a:pt x="17274" y="8634"/>
                  </a:cubicBezTo>
                  <a:lnTo>
                    <a:pt x="17274" y="4580"/>
                  </a:lnTo>
                  <a:cubicBezTo>
                    <a:pt x="17274" y="4383"/>
                    <a:pt x="17130" y="4226"/>
                    <a:pt x="16952" y="4226"/>
                  </a:cubicBezTo>
                  <a:lnTo>
                    <a:pt x="10194" y="4226"/>
                  </a:lnTo>
                  <a:cubicBezTo>
                    <a:pt x="10049" y="4226"/>
                    <a:pt x="9920" y="4332"/>
                    <a:pt x="9882" y="4487"/>
                  </a:cubicBezTo>
                  <a:lnTo>
                    <a:pt x="8703" y="9331"/>
                  </a:lnTo>
                  <a:cubicBezTo>
                    <a:pt x="8667" y="9472"/>
                    <a:pt x="8713" y="9626"/>
                    <a:pt x="8827" y="9716"/>
                  </a:cubicBezTo>
                  <a:cubicBezTo>
                    <a:pt x="8883" y="9758"/>
                    <a:pt x="8951" y="9781"/>
                    <a:pt x="9019" y="9781"/>
                  </a:cubicBezTo>
                  <a:lnTo>
                    <a:pt x="10865" y="9801"/>
                  </a:lnTo>
                  <a:cubicBezTo>
                    <a:pt x="9356" y="11147"/>
                    <a:pt x="8391" y="13211"/>
                    <a:pt x="8391" y="15519"/>
                  </a:cubicBezTo>
                  <a:lnTo>
                    <a:pt x="8391" y="17192"/>
                  </a:lnTo>
                  <a:lnTo>
                    <a:pt x="8118" y="17192"/>
                  </a:lnTo>
                  <a:lnTo>
                    <a:pt x="8118" y="14257"/>
                  </a:lnTo>
                  <a:cubicBezTo>
                    <a:pt x="8118" y="14060"/>
                    <a:pt x="7976" y="13900"/>
                    <a:pt x="7799" y="13900"/>
                  </a:cubicBezTo>
                  <a:cubicBezTo>
                    <a:pt x="7622" y="13900"/>
                    <a:pt x="7478" y="14060"/>
                    <a:pt x="7478" y="14257"/>
                  </a:cubicBezTo>
                  <a:close/>
                  <a:moveTo>
                    <a:pt x="3648" y="20886"/>
                  </a:moveTo>
                  <a:cubicBezTo>
                    <a:pt x="1990" y="20886"/>
                    <a:pt x="640" y="19390"/>
                    <a:pt x="640" y="17549"/>
                  </a:cubicBezTo>
                  <a:lnTo>
                    <a:pt x="643" y="17549"/>
                  </a:lnTo>
                  <a:lnTo>
                    <a:pt x="643" y="17543"/>
                  </a:lnTo>
                  <a:cubicBezTo>
                    <a:pt x="645" y="15704"/>
                    <a:pt x="1992" y="14212"/>
                    <a:pt x="3648" y="14212"/>
                  </a:cubicBezTo>
                  <a:cubicBezTo>
                    <a:pt x="5303" y="14212"/>
                    <a:pt x="6652" y="15710"/>
                    <a:pt x="6652" y="17549"/>
                  </a:cubicBezTo>
                  <a:cubicBezTo>
                    <a:pt x="6652" y="19390"/>
                    <a:pt x="5303" y="20886"/>
                    <a:pt x="3648" y="20886"/>
                  </a:cubicBezTo>
                  <a:close/>
                  <a:moveTo>
                    <a:pt x="3354" y="4889"/>
                  </a:moveTo>
                  <a:cubicBezTo>
                    <a:pt x="3354" y="4718"/>
                    <a:pt x="3478" y="4577"/>
                    <a:pt x="3632" y="4577"/>
                  </a:cubicBezTo>
                  <a:lnTo>
                    <a:pt x="4455" y="4577"/>
                  </a:lnTo>
                  <a:cubicBezTo>
                    <a:pt x="4610" y="4577"/>
                    <a:pt x="4734" y="4718"/>
                    <a:pt x="4734" y="4889"/>
                  </a:cubicBezTo>
                  <a:lnTo>
                    <a:pt x="4734" y="8890"/>
                  </a:lnTo>
                  <a:lnTo>
                    <a:pt x="3354" y="8890"/>
                  </a:lnTo>
                  <a:lnTo>
                    <a:pt x="3354" y="4889"/>
                  </a:lnTo>
                  <a:close/>
                  <a:moveTo>
                    <a:pt x="18486" y="9294"/>
                  </a:moveTo>
                  <a:lnTo>
                    <a:pt x="18486" y="1864"/>
                  </a:lnTo>
                  <a:cubicBezTo>
                    <a:pt x="18486" y="1667"/>
                    <a:pt x="18345" y="1507"/>
                    <a:pt x="18167" y="1507"/>
                  </a:cubicBezTo>
                  <a:lnTo>
                    <a:pt x="16980" y="1507"/>
                  </a:lnTo>
                  <a:cubicBezTo>
                    <a:pt x="16803" y="1507"/>
                    <a:pt x="16661" y="1667"/>
                    <a:pt x="16661" y="1864"/>
                  </a:cubicBezTo>
                  <a:cubicBezTo>
                    <a:pt x="16661" y="2061"/>
                    <a:pt x="16803" y="2218"/>
                    <a:pt x="16980" y="2218"/>
                  </a:cubicBezTo>
                  <a:lnTo>
                    <a:pt x="17846" y="2218"/>
                  </a:lnTo>
                  <a:lnTo>
                    <a:pt x="17846" y="2876"/>
                  </a:lnTo>
                  <a:lnTo>
                    <a:pt x="7561" y="2876"/>
                  </a:lnTo>
                  <a:lnTo>
                    <a:pt x="7561" y="2218"/>
                  </a:lnTo>
                  <a:lnTo>
                    <a:pt x="15484" y="2218"/>
                  </a:lnTo>
                  <a:cubicBezTo>
                    <a:pt x="15661" y="2218"/>
                    <a:pt x="15806" y="2061"/>
                    <a:pt x="15806" y="1864"/>
                  </a:cubicBezTo>
                  <a:cubicBezTo>
                    <a:pt x="15806" y="1667"/>
                    <a:pt x="15661" y="1507"/>
                    <a:pt x="15484" y="1507"/>
                  </a:cubicBezTo>
                  <a:lnTo>
                    <a:pt x="7240" y="1507"/>
                  </a:lnTo>
                  <a:cubicBezTo>
                    <a:pt x="7062" y="1507"/>
                    <a:pt x="6921" y="1667"/>
                    <a:pt x="6921" y="1864"/>
                  </a:cubicBezTo>
                  <a:lnTo>
                    <a:pt x="6921" y="3233"/>
                  </a:lnTo>
                  <a:cubicBezTo>
                    <a:pt x="6921" y="3430"/>
                    <a:pt x="7062" y="3590"/>
                    <a:pt x="7240" y="3590"/>
                  </a:cubicBezTo>
                  <a:lnTo>
                    <a:pt x="8845" y="3590"/>
                  </a:lnTo>
                  <a:lnTo>
                    <a:pt x="7554" y="8890"/>
                  </a:lnTo>
                  <a:lnTo>
                    <a:pt x="5377" y="8890"/>
                  </a:lnTo>
                  <a:lnTo>
                    <a:pt x="5377" y="4889"/>
                  </a:lnTo>
                  <a:cubicBezTo>
                    <a:pt x="5377" y="4324"/>
                    <a:pt x="4964" y="3866"/>
                    <a:pt x="4455" y="3866"/>
                  </a:cubicBezTo>
                  <a:lnTo>
                    <a:pt x="4326" y="3866"/>
                  </a:lnTo>
                  <a:lnTo>
                    <a:pt x="4326" y="1549"/>
                  </a:lnTo>
                  <a:cubicBezTo>
                    <a:pt x="4326" y="1088"/>
                    <a:pt x="4663" y="711"/>
                    <a:pt x="5078" y="711"/>
                  </a:cubicBezTo>
                  <a:lnTo>
                    <a:pt x="5404" y="711"/>
                  </a:lnTo>
                  <a:cubicBezTo>
                    <a:pt x="5582" y="711"/>
                    <a:pt x="5726" y="554"/>
                    <a:pt x="5726" y="357"/>
                  </a:cubicBezTo>
                  <a:cubicBezTo>
                    <a:pt x="5726" y="160"/>
                    <a:pt x="5582" y="0"/>
                    <a:pt x="5404" y="0"/>
                  </a:cubicBezTo>
                  <a:lnTo>
                    <a:pt x="5078" y="0"/>
                  </a:lnTo>
                  <a:cubicBezTo>
                    <a:pt x="4308" y="0"/>
                    <a:pt x="3686" y="694"/>
                    <a:pt x="3686" y="1549"/>
                  </a:cubicBezTo>
                  <a:lnTo>
                    <a:pt x="3686" y="3866"/>
                  </a:lnTo>
                  <a:lnTo>
                    <a:pt x="3632" y="3866"/>
                  </a:lnTo>
                  <a:cubicBezTo>
                    <a:pt x="3124" y="3866"/>
                    <a:pt x="2711" y="4324"/>
                    <a:pt x="2711" y="4889"/>
                  </a:cubicBezTo>
                  <a:lnTo>
                    <a:pt x="2711" y="8890"/>
                  </a:lnTo>
                  <a:lnTo>
                    <a:pt x="1764" y="8890"/>
                  </a:lnTo>
                  <a:cubicBezTo>
                    <a:pt x="790" y="8890"/>
                    <a:pt x="0" y="9767"/>
                    <a:pt x="0" y="10849"/>
                  </a:cubicBezTo>
                  <a:lnTo>
                    <a:pt x="0" y="17543"/>
                  </a:lnTo>
                  <a:cubicBezTo>
                    <a:pt x="0" y="17546"/>
                    <a:pt x="0" y="17546"/>
                    <a:pt x="0" y="17549"/>
                  </a:cubicBezTo>
                  <a:cubicBezTo>
                    <a:pt x="0" y="19784"/>
                    <a:pt x="1635" y="21600"/>
                    <a:pt x="3648" y="21600"/>
                  </a:cubicBezTo>
                  <a:cubicBezTo>
                    <a:pt x="5549" y="21600"/>
                    <a:pt x="7116" y="19972"/>
                    <a:pt x="7278" y="17906"/>
                  </a:cubicBezTo>
                  <a:lnTo>
                    <a:pt x="9961" y="17906"/>
                  </a:lnTo>
                  <a:cubicBezTo>
                    <a:pt x="10796" y="20076"/>
                    <a:pt x="12738" y="21600"/>
                    <a:pt x="14996" y="21600"/>
                  </a:cubicBezTo>
                  <a:cubicBezTo>
                    <a:pt x="17907" y="21600"/>
                    <a:pt x="20294" y="19064"/>
                    <a:pt x="20461" y="15876"/>
                  </a:cubicBezTo>
                  <a:lnTo>
                    <a:pt x="21281" y="15876"/>
                  </a:lnTo>
                  <a:cubicBezTo>
                    <a:pt x="21458" y="15876"/>
                    <a:pt x="21600" y="15716"/>
                    <a:pt x="21600" y="15519"/>
                  </a:cubicBezTo>
                  <a:cubicBezTo>
                    <a:pt x="21600" y="12896"/>
                    <a:pt x="20355" y="10593"/>
                    <a:pt x="18486" y="9294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6" name="Freeform 577"/>
            <p:cNvSpPr/>
            <p:nvPr/>
          </p:nvSpPr>
          <p:spPr>
            <a:xfrm>
              <a:off x="27718" y="217427"/>
              <a:ext cx="61934" cy="60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19"/>
                  </a:moveTo>
                  <a:cubicBezTo>
                    <a:pt x="6823" y="18019"/>
                    <a:pt x="3581" y="14777"/>
                    <a:pt x="3581" y="10800"/>
                  </a:cubicBezTo>
                  <a:cubicBezTo>
                    <a:pt x="3581" y="6823"/>
                    <a:pt x="6823" y="3595"/>
                    <a:pt x="10800" y="3595"/>
                  </a:cubicBezTo>
                  <a:cubicBezTo>
                    <a:pt x="14777" y="3595"/>
                    <a:pt x="18005" y="6823"/>
                    <a:pt x="18005" y="10800"/>
                  </a:cubicBezTo>
                  <a:cubicBezTo>
                    <a:pt x="18005" y="14777"/>
                    <a:pt x="14777" y="18019"/>
                    <a:pt x="10800" y="18019"/>
                  </a:cubicBezTo>
                  <a:close/>
                  <a:moveTo>
                    <a:pt x="10800" y="0"/>
                  </a:moveTo>
                  <a:cubicBezTo>
                    <a:pt x="4841" y="0"/>
                    <a:pt x="0" y="4841"/>
                    <a:pt x="0" y="10800"/>
                  </a:cubicBezTo>
                  <a:cubicBezTo>
                    <a:pt x="0" y="16759"/>
                    <a:pt x="4841" y="21600"/>
                    <a:pt x="10800" y="21600"/>
                  </a:cubicBezTo>
                  <a:cubicBezTo>
                    <a:pt x="16745" y="21600"/>
                    <a:pt x="21600" y="16759"/>
                    <a:pt x="21600" y="10800"/>
                  </a:cubicBezTo>
                  <a:cubicBezTo>
                    <a:pt x="21600" y="4841"/>
                    <a:pt x="16745" y="0"/>
                    <a:pt x="10800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7" name="Freeform 578"/>
            <p:cNvSpPr/>
            <p:nvPr/>
          </p:nvSpPr>
          <p:spPr>
            <a:xfrm>
              <a:off x="18622" y="145529"/>
              <a:ext cx="28154" cy="45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86" y="16243"/>
                  </a:moveTo>
                  <a:lnTo>
                    <a:pt x="7886" y="5338"/>
                  </a:lnTo>
                  <a:cubicBezTo>
                    <a:pt x="11314" y="6272"/>
                    <a:pt x="13714" y="8369"/>
                    <a:pt x="13714" y="10790"/>
                  </a:cubicBezTo>
                  <a:cubicBezTo>
                    <a:pt x="13714" y="13231"/>
                    <a:pt x="11314" y="15328"/>
                    <a:pt x="7886" y="16243"/>
                  </a:cubicBezTo>
                  <a:close/>
                  <a:moveTo>
                    <a:pt x="3958" y="0"/>
                  </a:moveTo>
                  <a:cubicBezTo>
                    <a:pt x="1777" y="0"/>
                    <a:pt x="0" y="1087"/>
                    <a:pt x="0" y="2421"/>
                  </a:cubicBezTo>
                  <a:lnTo>
                    <a:pt x="0" y="19179"/>
                  </a:lnTo>
                  <a:cubicBezTo>
                    <a:pt x="0" y="20513"/>
                    <a:pt x="1777" y="21600"/>
                    <a:pt x="3958" y="21600"/>
                  </a:cubicBezTo>
                  <a:cubicBezTo>
                    <a:pt x="13683" y="21600"/>
                    <a:pt x="21600" y="16758"/>
                    <a:pt x="21600" y="10790"/>
                  </a:cubicBezTo>
                  <a:cubicBezTo>
                    <a:pt x="21600" y="4842"/>
                    <a:pt x="13683" y="0"/>
                    <a:pt x="3958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8" name="Freeform 579"/>
            <p:cNvSpPr/>
            <p:nvPr/>
          </p:nvSpPr>
          <p:spPr>
            <a:xfrm>
              <a:off x="70594" y="140912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66"/>
                    <a:pt x="0" y="10843"/>
                  </a:cubicBezTo>
                  <a:cubicBezTo>
                    <a:pt x="0" y="16819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819"/>
                    <a:pt x="21600" y="10843"/>
                  </a:cubicBezTo>
                  <a:cubicBezTo>
                    <a:pt x="21600" y="4866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19" name="Freeform 580"/>
            <p:cNvSpPr/>
            <p:nvPr/>
          </p:nvSpPr>
          <p:spPr>
            <a:xfrm>
              <a:off x="70594" y="156721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781"/>
                    <a:pt x="0" y="10757"/>
                  </a:cubicBezTo>
                  <a:cubicBezTo>
                    <a:pt x="0" y="16734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34"/>
                    <a:pt x="21600" y="10757"/>
                  </a:cubicBezTo>
                  <a:cubicBezTo>
                    <a:pt x="21600" y="4781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20" name="Freeform 581"/>
            <p:cNvSpPr/>
            <p:nvPr/>
          </p:nvSpPr>
          <p:spPr>
            <a:xfrm>
              <a:off x="70594" y="172747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47"/>
                    <a:pt x="0" y="10800"/>
                  </a:cubicBezTo>
                  <a:cubicBezTo>
                    <a:pt x="0" y="16753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53"/>
                    <a:pt x="21600" y="10800"/>
                  </a:cubicBezTo>
                  <a:cubicBezTo>
                    <a:pt x="21600" y="4847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</p:grpSp>
      <p:sp>
        <p:nvSpPr>
          <p:cNvPr id="922" name="Elipse 59"/>
          <p:cNvSpPr/>
          <p:nvPr/>
        </p:nvSpPr>
        <p:spPr>
          <a:xfrm>
            <a:off x="338109" y="4691024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3" name="Elipse 60"/>
          <p:cNvSpPr/>
          <p:nvPr/>
        </p:nvSpPr>
        <p:spPr>
          <a:xfrm>
            <a:off x="480040" y="4731771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4" name="Elipse 61"/>
          <p:cNvSpPr/>
          <p:nvPr/>
        </p:nvSpPr>
        <p:spPr>
          <a:xfrm>
            <a:off x="594212" y="4687454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5" name="Elipse 62"/>
          <p:cNvSpPr/>
          <p:nvPr/>
        </p:nvSpPr>
        <p:spPr>
          <a:xfrm>
            <a:off x="741001" y="4722628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6" name="Elipse 63"/>
          <p:cNvSpPr/>
          <p:nvPr/>
        </p:nvSpPr>
        <p:spPr>
          <a:xfrm>
            <a:off x="829477" y="4691797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7" name="Elipse 64"/>
          <p:cNvSpPr/>
          <p:nvPr/>
        </p:nvSpPr>
        <p:spPr>
          <a:xfrm>
            <a:off x="960615" y="4732032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8" name="Elipse 65"/>
          <p:cNvSpPr/>
          <p:nvPr/>
        </p:nvSpPr>
        <p:spPr>
          <a:xfrm>
            <a:off x="233239" y="4737201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29" name="Conector recto 66"/>
          <p:cNvSpPr/>
          <p:nvPr/>
        </p:nvSpPr>
        <p:spPr>
          <a:xfrm>
            <a:off x="1085603" y="4752748"/>
            <a:ext cx="7667712" cy="2"/>
          </a:xfrm>
          <a:prstGeom prst="line">
            <a:avLst/>
          </a:prstGeom>
          <a:ln w="47625" cap="rnd">
            <a:solidFill>
              <a:srgbClr val="9AB52A"/>
            </a:solidFill>
            <a:miter/>
          </a:ln>
        </p:spPr>
        <p:txBody>
          <a:bodyPr lIns="45758" rIns="45758"/>
          <a:lstStyle/>
          <a:p>
            <a:endParaRPr sz="1802"/>
          </a:p>
        </p:txBody>
      </p:sp>
      <p:sp>
        <p:nvSpPr>
          <p:cNvPr id="93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t>Title Text</a:t>
            </a:r>
          </a:p>
        </p:txBody>
      </p:sp>
      <p:sp>
        <p:nvSpPr>
          <p:cNvPr id="94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 sz="2402"/>
            </a:lvl1pPr>
            <a:lvl2pPr marL="547309" indent="-199021">
              <a:defRPr sz="2402"/>
            </a:lvl2pPr>
            <a:lvl3pPr marL="928767" indent="-232192">
              <a:defRPr sz="2402"/>
            </a:lvl3pPr>
            <a:lvl4pPr marL="1323495" indent="-278631">
              <a:defRPr sz="2402"/>
            </a:lvl4pPr>
            <a:lvl5pPr marL="1671783" indent="-278631">
              <a:defRPr sz="2402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6" name="Marcador de texto 3"/>
          <p:cNvSpPr>
            <a:spLocks noGrp="1"/>
          </p:cNvSpPr>
          <p:nvPr>
            <p:ph type="body" sz="quarter" idx="21"/>
          </p:nvPr>
        </p:nvSpPr>
        <p:spPr>
          <a:xfrm>
            <a:off x="630378" y="1543049"/>
            <a:ext cx="2951706" cy="2858693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600"/>
            </a:lvl1pPr>
          </a:lstStyle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9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Title Text"/>
          <p:cNvSpPr txBox="1">
            <a:spLocks noGrp="1"/>
          </p:cNvSpPr>
          <p:nvPr>
            <p:ph type="title"/>
          </p:nvPr>
        </p:nvSpPr>
        <p:spPr>
          <a:xfrm>
            <a:off x="630381" y="342899"/>
            <a:ext cx="2951705" cy="1200152"/>
          </a:xfrm>
          <a:prstGeom prst="rect">
            <a:avLst/>
          </a:prstGeom>
        </p:spPr>
        <p:txBody>
          <a:bodyPr lIns="45718" tIns="45718" rIns="45718" bIns="45718" anchor="b"/>
          <a:lstStyle>
            <a:lvl1pPr>
              <a:defRPr sz="2402"/>
            </a:lvl1pPr>
          </a:lstStyle>
          <a:p>
            <a:r>
              <a:t>Title Text</a:t>
            </a:r>
          </a:p>
        </p:txBody>
      </p:sp>
      <p:sp>
        <p:nvSpPr>
          <p:cNvPr id="955" name="Marcador de posición de imagen 2"/>
          <p:cNvSpPr>
            <a:spLocks noGrp="1"/>
          </p:cNvSpPr>
          <p:nvPr>
            <p:ph type="pic" sz="half" idx="21"/>
          </p:nvPr>
        </p:nvSpPr>
        <p:spPr>
          <a:xfrm>
            <a:off x="3890719" y="740568"/>
            <a:ext cx="4633115" cy="365522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95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0381" y="1543050"/>
            <a:ext cx="2951705" cy="2858691"/>
          </a:xfrm>
          <a:prstGeom prst="rect">
            <a:avLst/>
          </a:prstGeom>
        </p:spPr>
        <p:txBody>
          <a:bodyPr lIns="45718" tIns="45718" rIns="45718" bIns="45718"/>
          <a:lstStyle>
            <a:lvl1pPr marL="0" indent="0">
              <a:buSzTx/>
              <a:buFontTx/>
              <a:buNone/>
              <a:defRPr sz="1201"/>
            </a:lvl1pPr>
            <a:lvl2pPr marL="0" indent="0">
              <a:buSzTx/>
              <a:buFontTx/>
              <a:buNone/>
              <a:defRPr sz="1201"/>
            </a:lvl2pPr>
            <a:lvl3pPr marL="0" indent="0">
              <a:buSzTx/>
              <a:buFontTx/>
              <a:buNone/>
              <a:defRPr sz="1201"/>
            </a:lvl3pPr>
            <a:lvl4pPr marL="0" indent="0">
              <a:buSzTx/>
              <a:buFontTx/>
              <a:buNone/>
              <a:defRPr sz="1201"/>
            </a:lvl4pPr>
            <a:lvl5pPr marL="0" indent="0">
              <a:buSzTx/>
              <a:buFontTx/>
              <a:buNone/>
              <a:defRPr sz="120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5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8_Diapositiva de títul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4" name="Imagen 8" descr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965" name="Elipse 9"/>
          <p:cNvSpPr/>
          <p:nvPr/>
        </p:nvSpPr>
        <p:spPr>
          <a:xfrm>
            <a:off x="7915766" y="243355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66" name="Elipse 10"/>
          <p:cNvSpPr/>
          <p:nvPr/>
        </p:nvSpPr>
        <p:spPr>
          <a:xfrm>
            <a:off x="8057696" y="284105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67" name="Elipse 11"/>
          <p:cNvSpPr/>
          <p:nvPr/>
        </p:nvSpPr>
        <p:spPr>
          <a:xfrm>
            <a:off x="8171869" y="239785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68" name="Elipse 12"/>
          <p:cNvSpPr/>
          <p:nvPr/>
        </p:nvSpPr>
        <p:spPr>
          <a:xfrm>
            <a:off x="8318656" y="274959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69" name="Elipse 13"/>
          <p:cNvSpPr/>
          <p:nvPr/>
        </p:nvSpPr>
        <p:spPr>
          <a:xfrm>
            <a:off x="8407135" y="244129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70" name="Elipse 14"/>
          <p:cNvSpPr/>
          <p:nvPr/>
        </p:nvSpPr>
        <p:spPr>
          <a:xfrm>
            <a:off x="8538273" y="284363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71" name="Elipse 15"/>
          <p:cNvSpPr/>
          <p:nvPr/>
        </p:nvSpPr>
        <p:spPr>
          <a:xfrm>
            <a:off x="7810893" y="289532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grpSp>
        <p:nvGrpSpPr>
          <p:cNvPr id="980" name="Group 573"/>
          <p:cNvGrpSpPr/>
          <p:nvPr/>
        </p:nvGrpSpPr>
        <p:grpSpPr>
          <a:xfrm>
            <a:off x="8650365" y="110759"/>
            <a:ext cx="341735" cy="300470"/>
            <a:chOff x="0" y="0"/>
            <a:chExt cx="346479" cy="304919"/>
          </a:xfrm>
        </p:grpSpPr>
        <p:sp>
          <p:nvSpPr>
            <p:cNvPr id="972" name="Freeform 574"/>
            <p:cNvSpPr/>
            <p:nvPr/>
          </p:nvSpPr>
          <p:spPr>
            <a:xfrm>
              <a:off x="184067" y="163720"/>
              <a:ext cx="113473" cy="110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19636"/>
                  </a:moveTo>
                  <a:cubicBezTo>
                    <a:pt x="5932" y="19636"/>
                    <a:pt x="1964" y="15670"/>
                    <a:pt x="1964" y="10800"/>
                  </a:cubicBezTo>
                  <a:cubicBezTo>
                    <a:pt x="1964" y="5930"/>
                    <a:pt x="5932" y="1964"/>
                    <a:pt x="10804" y="1964"/>
                  </a:cubicBezTo>
                  <a:cubicBezTo>
                    <a:pt x="15676" y="1964"/>
                    <a:pt x="19643" y="5930"/>
                    <a:pt x="19643" y="10800"/>
                  </a:cubicBezTo>
                  <a:cubicBezTo>
                    <a:pt x="19643" y="15670"/>
                    <a:pt x="15676" y="19636"/>
                    <a:pt x="10804" y="19636"/>
                  </a:cubicBezTo>
                  <a:close/>
                  <a:moveTo>
                    <a:pt x="10804" y="0"/>
                  </a:moveTo>
                  <a:cubicBezTo>
                    <a:pt x="4849" y="0"/>
                    <a:pt x="0" y="4847"/>
                    <a:pt x="0" y="10800"/>
                  </a:cubicBezTo>
                  <a:cubicBezTo>
                    <a:pt x="0" y="16753"/>
                    <a:pt x="4849" y="21600"/>
                    <a:pt x="10804" y="21600"/>
                  </a:cubicBezTo>
                  <a:cubicBezTo>
                    <a:pt x="16759" y="21600"/>
                    <a:pt x="21600" y="16753"/>
                    <a:pt x="21600" y="10800"/>
                  </a:cubicBezTo>
                  <a:cubicBezTo>
                    <a:pt x="21600" y="4847"/>
                    <a:pt x="16759" y="0"/>
                    <a:pt x="10804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3" name="Freeform 575"/>
            <p:cNvSpPr/>
            <p:nvPr/>
          </p:nvSpPr>
          <p:spPr>
            <a:xfrm>
              <a:off x="216115" y="195338"/>
              <a:ext cx="48943" cy="48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084"/>
                  </a:moveTo>
                  <a:cubicBezTo>
                    <a:pt x="7337" y="17084"/>
                    <a:pt x="4516" y="14263"/>
                    <a:pt x="4516" y="10800"/>
                  </a:cubicBezTo>
                  <a:cubicBezTo>
                    <a:pt x="4516" y="7337"/>
                    <a:pt x="7337" y="4516"/>
                    <a:pt x="10800" y="4516"/>
                  </a:cubicBezTo>
                  <a:cubicBezTo>
                    <a:pt x="14263" y="4516"/>
                    <a:pt x="17084" y="7337"/>
                    <a:pt x="17084" y="10800"/>
                  </a:cubicBezTo>
                  <a:cubicBezTo>
                    <a:pt x="17084" y="14263"/>
                    <a:pt x="14263" y="17084"/>
                    <a:pt x="10800" y="17084"/>
                  </a:cubicBezTo>
                  <a:close/>
                  <a:moveTo>
                    <a:pt x="10800" y="0"/>
                  </a:moveTo>
                  <a:cubicBezTo>
                    <a:pt x="4838" y="0"/>
                    <a:pt x="0" y="4838"/>
                    <a:pt x="0" y="10800"/>
                  </a:cubicBezTo>
                  <a:cubicBezTo>
                    <a:pt x="0" y="16762"/>
                    <a:pt x="4838" y="21600"/>
                    <a:pt x="10800" y="21600"/>
                  </a:cubicBezTo>
                  <a:cubicBezTo>
                    <a:pt x="16762" y="21600"/>
                    <a:pt x="21600" y="16762"/>
                    <a:pt x="21600" y="10800"/>
                  </a:cubicBezTo>
                  <a:cubicBezTo>
                    <a:pt x="21600" y="4838"/>
                    <a:pt x="16762" y="0"/>
                    <a:pt x="10800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4" name="Freeform 576"/>
            <p:cNvSpPr/>
            <p:nvPr/>
          </p:nvSpPr>
          <p:spPr>
            <a:xfrm>
              <a:off x="-1" y="-1"/>
              <a:ext cx="346481" cy="304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1" y="15162"/>
                  </a:moveTo>
                  <a:cubicBezTo>
                    <a:pt x="20294" y="11974"/>
                    <a:pt x="17907" y="9438"/>
                    <a:pt x="14996" y="9438"/>
                  </a:cubicBezTo>
                  <a:cubicBezTo>
                    <a:pt x="11976" y="9438"/>
                    <a:pt x="9520" y="12165"/>
                    <a:pt x="9520" y="15519"/>
                  </a:cubicBezTo>
                  <a:cubicBezTo>
                    <a:pt x="9520" y="16098"/>
                    <a:pt x="9594" y="16660"/>
                    <a:pt x="9731" y="17192"/>
                  </a:cubicBezTo>
                  <a:lnTo>
                    <a:pt x="9032" y="17192"/>
                  </a:lnTo>
                  <a:lnTo>
                    <a:pt x="9032" y="15519"/>
                  </a:lnTo>
                  <a:cubicBezTo>
                    <a:pt x="9032" y="11867"/>
                    <a:pt x="11707" y="8895"/>
                    <a:pt x="14996" y="8895"/>
                  </a:cubicBezTo>
                  <a:cubicBezTo>
                    <a:pt x="18175" y="8895"/>
                    <a:pt x="20782" y="11676"/>
                    <a:pt x="20949" y="15162"/>
                  </a:cubicBezTo>
                  <a:lnTo>
                    <a:pt x="20461" y="15162"/>
                  </a:lnTo>
                  <a:close/>
                  <a:moveTo>
                    <a:pt x="14996" y="20886"/>
                  </a:moveTo>
                  <a:cubicBezTo>
                    <a:pt x="12330" y="20886"/>
                    <a:pt x="10163" y="18479"/>
                    <a:pt x="10163" y="15519"/>
                  </a:cubicBezTo>
                  <a:cubicBezTo>
                    <a:pt x="10163" y="12559"/>
                    <a:pt x="12330" y="10152"/>
                    <a:pt x="14996" y="10152"/>
                  </a:cubicBezTo>
                  <a:cubicBezTo>
                    <a:pt x="17661" y="10152"/>
                    <a:pt x="19828" y="12559"/>
                    <a:pt x="19828" y="15519"/>
                  </a:cubicBezTo>
                  <a:cubicBezTo>
                    <a:pt x="19828" y="18479"/>
                    <a:pt x="17661" y="20886"/>
                    <a:pt x="14996" y="20886"/>
                  </a:cubicBezTo>
                  <a:close/>
                  <a:moveTo>
                    <a:pt x="11804" y="9098"/>
                  </a:moveTo>
                  <a:lnTo>
                    <a:pt x="9429" y="9072"/>
                  </a:lnTo>
                  <a:lnTo>
                    <a:pt x="10439" y="4937"/>
                  </a:lnTo>
                  <a:lnTo>
                    <a:pt x="16631" y="4937"/>
                  </a:lnTo>
                  <a:lnTo>
                    <a:pt x="16631" y="8412"/>
                  </a:lnTo>
                  <a:cubicBezTo>
                    <a:pt x="16110" y="8263"/>
                    <a:pt x="15560" y="8184"/>
                    <a:pt x="14996" y="8184"/>
                  </a:cubicBezTo>
                  <a:cubicBezTo>
                    <a:pt x="13839" y="8184"/>
                    <a:pt x="12750" y="8516"/>
                    <a:pt x="11804" y="9098"/>
                  </a:cubicBezTo>
                  <a:close/>
                  <a:moveTo>
                    <a:pt x="7478" y="14257"/>
                  </a:moveTo>
                  <a:lnTo>
                    <a:pt x="7478" y="17192"/>
                  </a:lnTo>
                  <a:lnTo>
                    <a:pt x="7278" y="17192"/>
                  </a:lnTo>
                  <a:cubicBezTo>
                    <a:pt x="7116" y="15125"/>
                    <a:pt x="5549" y="13498"/>
                    <a:pt x="3648" y="13498"/>
                  </a:cubicBezTo>
                  <a:cubicBezTo>
                    <a:pt x="2402" y="13498"/>
                    <a:pt x="1301" y="14198"/>
                    <a:pt x="643" y="15257"/>
                  </a:cubicBezTo>
                  <a:lnTo>
                    <a:pt x="643" y="10849"/>
                  </a:lnTo>
                  <a:cubicBezTo>
                    <a:pt x="643" y="10160"/>
                    <a:pt x="1144" y="9601"/>
                    <a:pt x="1767" y="9601"/>
                  </a:cubicBezTo>
                  <a:lnTo>
                    <a:pt x="7478" y="9601"/>
                  </a:lnTo>
                  <a:lnTo>
                    <a:pt x="7478" y="12595"/>
                  </a:lnTo>
                  <a:cubicBezTo>
                    <a:pt x="7478" y="12792"/>
                    <a:pt x="7622" y="12949"/>
                    <a:pt x="7799" y="12949"/>
                  </a:cubicBezTo>
                  <a:cubicBezTo>
                    <a:pt x="7976" y="12949"/>
                    <a:pt x="8118" y="12792"/>
                    <a:pt x="8118" y="12595"/>
                  </a:cubicBezTo>
                  <a:lnTo>
                    <a:pt x="8118" y="9292"/>
                  </a:lnTo>
                  <a:lnTo>
                    <a:pt x="9510" y="3590"/>
                  </a:lnTo>
                  <a:lnTo>
                    <a:pt x="17846" y="3590"/>
                  </a:lnTo>
                  <a:lnTo>
                    <a:pt x="17846" y="8901"/>
                  </a:lnTo>
                  <a:cubicBezTo>
                    <a:pt x="17661" y="8802"/>
                    <a:pt x="17469" y="8713"/>
                    <a:pt x="17274" y="8634"/>
                  </a:cubicBezTo>
                  <a:lnTo>
                    <a:pt x="17274" y="4580"/>
                  </a:lnTo>
                  <a:cubicBezTo>
                    <a:pt x="17274" y="4383"/>
                    <a:pt x="17130" y="4226"/>
                    <a:pt x="16952" y="4226"/>
                  </a:cubicBezTo>
                  <a:lnTo>
                    <a:pt x="10194" y="4226"/>
                  </a:lnTo>
                  <a:cubicBezTo>
                    <a:pt x="10049" y="4226"/>
                    <a:pt x="9920" y="4332"/>
                    <a:pt x="9882" y="4487"/>
                  </a:cubicBezTo>
                  <a:lnTo>
                    <a:pt x="8703" y="9331"/>
                  </a:lnTo>
                  <a:cubicBezTo>
                    <a:pt x="8667" y="9472"/>
                    <a:pt x="8713" y="9626"/>
                    <a:pt x="8827" y="9716"/>
                  </a:cubicBezTo>
                  <a:cubicBezTo>
                    <a:pt x="8883" y="9758"/>
                    <a:pt x="8951" y="9781"/>
                    <a:pt x="9019" y="9781"/>
                  </a:cubicBezTo>
                  <a:lnTo>
                    <a:pt x="10865" y="9801"/>
                  </a:lnTo>
                  <a:cubicBezTo>
                    <a:pt x="9356" y="11147"/>
                    <a:pt x="8391" y="13211"/>
                    <a:pt x="8391" y="15519"/>
                  </a:cubicBezTo>
                  <a:lnTo>
                    <a:pt x="8391" y="17192"/>
                  </a:lnTo>
                  <a:lnTo>
                    <a:pt x="8118" y="17192"/>
                  </a:lnTo>
                  <a:lnTo>
                    <a:pt x="8118" y="14257"/>
                  </a:lnTo>
                  <a:cubicBezTo>
                    <a:pt x="8118" y="14060"/>
                    <a:pt x="7976" y="13900"/>
                    <a:pt x="7799" y="13900"/>
                  </a:cubicBezTo>
                  <a:cubicBezTo>
                    <a:pt x="7622" y="13900"/>
                    <a:pt x="7478" y="14060"/>
                    <a:pt x="7478" y="14257"/>
                  </a:cubicBezTo>
                  <a:close/>
                  <a:moveTo>
                    <a:pt x="3648" y="20886"/>
                  </a:moveTo>
                  <a:cubicBezTo>
                    <a:pt x="1990" y="20886"/>
                    <a:pt x="640" y="19390"/>
                    <a:pt x="640" y="17549"/>
                  </a:cubicBezTo>
                  <a:lnTo>
                    <a:pt x="643" y="17549"/>
                  </a:lnTo>
                  <a:lnTo>
                    <a:pt x="643" y="17543"/>
                  </a:lnTo>
                  <a:cubicBezTo>
                    <a:pt x="645" y="15704"/>
                    <a:pt x="1992" y="14212"/>
                    <a:pt x="3648" y="14212"/>
                  </a:cubicBezTo>
                  <a:cubicBezTo>
                    <a:pt x="5303" y="14212"/>
                    <a:pt x="6652" y="15710"/>
                    <a:pt x="6652" y="17549"/>
                  </a:cubicBezTo>
                  <a:cubicBezTo>
                    <a:pt x="6652" y="19390"/>
                    <a:pt x="5303" y="20886"/>
                    <a:pt x="3648" y="20886"/>
                  </a:cubicBezTo>
                  <a:close/>
                  <a:moveTo>
                    <a:pt x="3354" y="4889"/>
                  </a:moveTo>
                  <a:cubicBezTo>
                    <a:pt x="3354" y="4718"/>
                    <a:pt x="3478" y="4577"/>
                    <a:pt x="3632" y="4577"/>
                  </a:cubicBezTo>
                  <a:lnTo>
                    <a:pt x="4455" y="4577"/>
                  </a:lnTo>
                  <a:cubicBezTo>
                    <a:pt x="4610" y="4577"/>
                    <a:pt x="4734" y="4718"/>
                    <a:pt x="4734" y="4889"/>
                  </a:cubicBezTo>
                  <a:lnTo>
                    <a:pt x="4734" y="8890"/>
                  </a:lnTo>
                  <a:lnTo>
                    <a:pt x="3354" y="8890"/>
                  </a:lnTo>
                  <a:lnTo>
                    <a:pt x="3354" y="4889"/>
                  </a:lnTo>
                  <a:close/>
                  <a:moveTo>
                    <a:pt x="18486" y="9294"/>
                  </a:moveTo>
                  <a:lnTo>
                    <a:pt x="18486" y="1864"/>
                  </a:lnTo>
                  <a:cubicBezTo>
                    <a:pt x="18486" y="1667"/>
                    <a:pt x="18345" y="1507"/>
                    <a:pt x="18167" y="1507"/>
                  </a:cubicBezTo>
                  <a:lnTo>
                    <a:pt x="16980" y="1507"/>
                  </a:lnTo>
                  <a:cubicBezTo>
                    <a:pt x="16803" y="1507"/>
                    <a:pt x="16661" y="1667"/>
                    <a:pt x="16661" y="1864"/>
                  </a:cubicBezTo>
                  <a:cubicBezTo>
                    <a:pt x="16661" y="2061"/>
                    <a:pt x="16803" y="2218"/>
                    <a:pt x="16980" y="2218"/>
                  </a:cubicBezTo>
                  <a:lnTo>
                    <a:pt x="17846" y="2218"/>
                  </a:lnTo>
                  <a:lnTo>
                    <a:pt x="17846" y="2876"/>
                  </a:lnTo>
                  <a:lnTo>
                    <a:pt x="7561" y="2876"/>
                  </a:lnTo>
                  <a:lnTo>
                    <a:pt x="7561" y="2218"/>
                  </a:lnTo>
                  <a:lnTo>
                    <a:pt x="15484" y="2218"/>
                  </a:lnTo>
                  <a:cubicBezTo>
                    <a:pt x="15661" y="2218"/>
                    <a:pt x="15806" y="2061"/>
                    <a:pt x="15806" y="1864"/>
                  </a:cubicBezTo>
                  <a:cubicBezTo>
                    <a:pt x="15806" y="1667"/>
                    <a:pt x="15661" y="1507"/>
                    <a:pt x="15484" y="1507"/>
                  </a:cubicBezTo>
                  <a:lnTo>
                    <a:pt x="7240" y="1507"/>
                  </a:lnTo>
                  <a:cubicBezTo>
                    <a:pt x="7062" y="1507"/>
                    <a:pt x="6921" y="1667"/>
                    <a:pt x="6921" y="1864"/>
                  </a:cubicBezTo>
                  <a:lnTo>
                    <a:pt x="6921" y="3233"/>
                  </a:lnTo>
                  <a:cubicBezTo>
                    <a:pt x="6921" y="3430"/>
                    <a:pt x="7062" y="3590"/>
                    <a:pt x="7240" y="3590"/>
                  </a:cubicBezTo>
                  <a:lnTo>
                    <a:pt x="8845" y="3590"/>
                  </a:lnTo>
                  <a:lnTo>
                    <a:pt x="7554" y="8890"/>
                  </a:lnTo>
                  <a:lnTo>
                    <a:pt x="5377" y="8890"/>
                  </a:lnTo>
                  <a:lnTo>
                    <a:pt x="5377" y="4889"/>
                  </a:lnTo>
                  <a:cubicBezTo>
                    <a:pt x="5377" y="4324"/>
                    <a:pt x="4964" y="3866"/>
                    <a:pt x="4455" y="3866"/>
                  </a:cubicBezTo>
                  <a:lnTo>
                    <a:pt x="4326" y="3866"/>
                  </a:lnTo>
                  <a:lnTo>
                    <a:pt x="4326" y="1549"/>
                  </a:lnTo>
                  <a:cubicBezTo>
                    <a:pt x="4326" y="1088"/>
                    <a:pt x="4663" y="711"/>
                    <a:pt x="5078" y="711"/>
                  </a:cubicBezTo>
                  <a:lnTo>
                    <a:pt x="5404" y="711"/>
                  </a:lnTo>
                  <a:cubicBezTo>
                    <a:pt x="5582" y="711"/>
                    <a:pt x="5726" y="554"/>
                    <a:pt x="5726" y="357"/>
                  </a:cubicBezTo>
                  <a:cubicBezTo>
                    <a:pt x="5726" y="160"/>
                    <a:pt x="5582" y="0"/>
                    <a:pt x="5404" y="0"/>
                  </a:cubicBezTo>
                  <a:lnTo>
                    <a:pt x="5078" y="0"/>
                  </a:lnTo>
                  <a:cubicBezTo>
                    <a:pt x="4308" y="0"/>
                    <a:pt x="3686" y="694"/>
                    <a:pt x="3686" y="1549"/>
                  </a:cubicBezTo>
                  <a:lnTo>
                    <a:pt x="3686" y="3866"/>
                  </a:lnTo>
                  <a:lnTo>
                    <a:pt x="3632" y="3866"/>
                  </a:lnTo>
                  <a:cubicBezTo>
                    <a:pt x="3124" y="3866"/>
                    <a:pt x="2711" y="4324"/>
                    <a:pt x="2711" y="4889"/>
                  </a:cubicBezTo>
                  <a:lnTo>
                    <a:pt x="2711" y="8890"/>
                  </a:lnTo>
                  <a:lnTo>
                    <a:pt x="1764" y="8890"/>
                  </a:lnTo>
                  <a:cubicBezTo>
                    <a:pt x="790" y="8890"/>
                    <a:pt x="0" y="9767"/>
                    <a:pt x="0" y="10849"/>
                  </a:cubicBezTo>
                  <a:lnTo>
                    <a:pt x="0" y="17543"/>
                  </a:lnTo>
                  <a:cubicBezTo>
                    <a:pt x="0" y="17546"/>
                    <a:pt x="0" y="17546"/>
                    <a:pt x="0" y="17549"/>
                  </a:cubicBezTo>
                  <a:cubicBezTo>
                    <a:pt x="0" y="19784"/>
                    <a:pt x="1635" y="21600"/>
                    <a:pt x="3648" y="21600"/>
                  </a:cubicBezTo>
                  <a:cubicBezTo>
                    <a:pt x="5549" y="21600"/>
                    <a:pt x="7116" y="19972"/>
                    <a:pt x="7278" y="17906"/>
                  </a:cubicBezTo>
                  <a:lnTo>
                    <a:pt x="9961" y="17906"/>
                  </a:lnTo>
                  <a:cubicBezTo>
                    <a:pt x="10796" y="20076"/>
                    <a:pt x="12738" y="21600"/>
                    <a:pt x="14996" y="21600"/>
                  </a:cubicBezTo>
                  <a:cubicBezTo>
                    <a:pt x="17907" y="21600"/>
                    <a:pt x="20294" y="19064"/>
                    <a:pt x="20461" y="15876"/>
                  </a:cubicBezTo>
                  <a:lnTo>
                    <a:pt x="21281" y="15876"/>
                  </a:lnTo>
                  <a:cubicBezTo>
                    <a:pt x="21458" y="15876"/>
                    <a:pt x="21600" y="15716"/>
                    <a:pt x="21600" y="15519"/>
                  </a:cubicBezTo>
                  <a:cubicBezTo>
                    <a:pt x="21600" y="12896"/>
                    <a:pt x="20355" y="10593"/>
                    <a:pt x="18486" y="9294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5" name="Freeform 577"/>
            <p:cNvSpPr/>
            <p:nvPr/>
          </p:nvSpPr>
          <p:spPr>
            <a:xfrm>
              <a:off x="27718" y="217427"/>
              <a:ext cx="61934" cy="60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19"/>
                  </a:moveTo>
                  <a:cubicBezTo>
                    <a:pt x="6823" y="18019"/>
                    <a:pt x="3581" y="14777"/>
                    <a:pt x="3581" y="10800"/>
                  </a:cubicBezTo>
                  <a:cubicBezTo>
                    <a:pt x="3581" y="6823"/>
                    <a:pt x="6823" y="3595"/>
                    <a:pt x="10800" y="3595"/>
                  </a:cubicBezTo>
                  <a:cubicBezTo>
                    <a:pt x="14777" y="3595"/>
                    <a:pt x="18005" y="6823"/>
                    <a:pt x="18005" y="10800"/>
                  </a:cubicBezTo>
                  <a:cubicBezTo>
                    <a:pt x="18005" y="14777"/>
                    <a:pt x="14777" y="18019"/>
                    <a:pt x="10800" y="18019"/>
                  </a:cubicBezTo>
                  <a:close/>
                  <a:moveTo>
                    <a:pt x="10800" y="0"/>
                  </a:moveTo>
                  <a:cubicBezTo>
                    <a:pt x="4841" y="0"/>
                    <a:pt x="0" y="4841"/>
                    <a:pt x="0" y="10800"/>
                  </a:cubicBezTo>
                  <a:cubicBezTo>
                    <a:pt x="0" y="16759"/>
                    <a:pt x="4841" y="21600"/>
                    <a:pt x="10800" y="21600"/>
                  </a:cubicBezTo>
                  <a:cubicBezTo>
                    <a:pt x="16745" y="21600"/>
                    <a:pt x="21600" y="16759"/>
                    <a:pt x="21600" y="10800"/>
                  </a:cubicBezTo>
                  <a:cubicBezTo>
                    <a:pt x="21600" y="4841"/>
                    <a:pt x="16745" y="0"/>
                    <a:pt x="10800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6" name="Freeform 578"/>
            <p:cNvSpPr/>
            <p:nvPr/>
          </p:nvSpPr>
          <p:spPr>
            <a:xfrm>
              <a:off x="18622" y="145529"/>
              <a:ext cx="28154" cy="45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86" y="16243"/>
                  </a:moveTo>
                  <a:lnTo>
                    <a:pt x="7886" y="5338"/>
                  </a:lnTo>
                  <a:cubicBezTo>
                    <a:pt x="11314" y="6272"/>
                    <a:pt x="13714" y="8369"/>
                    <a:pt x="13714" y="10790"/>
                  </a:cubicBezTo>
                  <a:cubicBezTo>
                    <a:pt x="13714" y="13231"/>
                    <a:pt x="11314" y="15328"/>
                    <a:pt x="7886" y="16243"/>
                  </a:cubicBezTo>
                  <a:close/>
                  <a:moveTo>
                    <a:pt x="3958" y="0"/>
                  </a:moveTo>
                  <a:cubicBezTo>
                    <a:pt x="1777" y="0"/>
                    <a:pt x="0" y="1087"/>
                    <a:pt x="0" y="2421"/>
                  </a:cubicBezTo>
                  <a:lnTo>
                    <a:pt x="0" y="19179"/>
                  </a:lnTo>
                  <a:cubicBezTo>
                    <a:pt x="0" y="20513"/>
                    <a:pt x="1777" y="21600"/>
                    <a:pt x="3958" y="21600"/>
                  </a:cubicBezTo>
                  <a:cubicBezTo>
                    <a:pt x="13683" y="21600"/>
                    <a:pt x="21600" y="16758"/>
                    <a:pt x="21600" y="10790"/>
                  </a:cubicBezTo>
                  <a:cubicBezTo>
                    <a:pt x="21600" y="4842"/>
                    <a:pt x="13683" y="0"/>
                    <a:pt x="3958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7" name="Freeform 579"/>
            <p:cNvSpPr/>
            <p:nvPr/>
          </p:nvSpPr>
          <p:spPr>
            <a:xfrm>
              <a:off x="70594" y="140912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66"/>
                    <a:pt x="0" y="10843"/>
                  </a:cubicBezTo>
                  <a:cubicBezTo>
                    <a:pt x="0" y="16819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819"/>
                    <a:pt x="21600" y="10843"/>
                  </a:cubicBezTo>
                  <a:cubicBezTo>
                    <a:pt x="21600" y="4866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8" name="Freeform 580"/>
            <p:cNvSpPr/>
            <p:nvPr/>
          </p:nvSpPr>
          <p:spPr>
            <a:xfrm>
              <a:off x="70594" y="156721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781"/>
                    <a:pt x="0" y="10757"/>
                  </a:cubicBezTo>
                  <a:cubicBezTo>
                    <a:pt x="0" y="16734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34"/>
                    <a:pt x="21600" y="10757"/>
                  </a:cubicBezTo>
                  <a:cubicBezTo>
                    <a:pt x="21600" y="4781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79" name="Freeform 581"/>
            <p:cNvSpPr/>
            <p:nvPr/>
          </p:nvSpPr>
          <p:spPr>
            <a:xfrm>
              <a:off x="70594" y="172747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47"/>
                    <a:pt x="0" y="10800"/>
                  </a:cubicBezTo>
                  <a:cubicBezTo>
                    <a:pt x="0" y="16753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53"/>
                    <a:pt x="21600" y="10800"/>
                  </a:cubicBezTo>
                  <a:cubicBezTo>
                    <a:pt x="21600" y="4847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</p:grpSp>
      <p:sp>
        <p:nvSpPr>
          <p:cNvPr id="9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7_Diapositiva de títul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8" name="Imagen 8" descr="Imagen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39" y="228101"/>
            <a:ext cx="1662244" cy="559755"/>
          </a:xfrm>
          <a:prstGeom prst="rect">
            <a:avLst/>
          </a:prstGeom>
          <a:ln w="12700">
            <a:miter lim="400000"/>
          </a:ln>
        </p:spPr>
      </p:pic>
      <p:sp>
        <p:nvSpPr>
          <p:cNvPr id="989" name="Elipse 9"/>
          <p:cNvSpPr/>
          <p:nvPr/>
        </p:nvSpPr>
        <p:spPr>
          <a:xfrm>
            <a:off x="7915766" y="243355"/>
            <a:ext cx="86604" cy="86529"/>
          </a:xfrm>
          <a:prstGeom prst="ellipse">
            <a:avLst/>
          </a:prstGeom>
          <a:solidFill>
            <a:srgbClr val="13935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0" name="Elipse 10"/>
          <p:cNvSpPr/>
          <p:nvPr/>
        </p:nvSpPr>
        <p:spPr>
          <a:xfrm>
            <a:off x="8057696" y="284105"/>
            <a:ext cx="42615" cy="42578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1" name="Elipse 11"/>
          <p:cNvSpPr/>
          <p:nvPr/>
        </p:nvSpPr>
        <p:spPr>
          <a:xfrm>
            <a:off x="8171869" y="239785"/>
            <a:ext cx="88668" cy="88591"/>
          </a:xfrm>
          <a:prstGeom prst="ellipse">
            <a:avLst/>
          </a:prstGeom>
          <a:solidFill>
            <a:srgbClr val="A0B939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2" name="Elipse 12"/>
          <p:cNvSpPr/>
          <p:nvPr/>
        </p:nvSpPr>
        <p:spPr>
          <a:xfrm>
            <a:off x="8318656" y="274959"/>
            <a:ext cx="48115" cy="48073"/>
          </a:xfrm>
          <a:prstGeom prst="ellipse">
            <a:avLst/>
          </a:prstGeom>
          <a:solidFill>
            <a:srgbClr val="C1D245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3" name="Elipse 13"/>
          <p:cNvSpPr/>
          <p:nvPr/>
        </p:nvSpPr>
        <p:spPr>
          <a:xfrm>
            <a:off x="8407135" y="244129"/>
            <a:ext cx="87119" cy="87043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4" name="Elipse 14"/>
          <p:cNvSpPr/>
          <p:nvPr/>
        </p:nvSpPr>
        <p:spPr>
          <a:xfrm>
            <a:off x="8538273" y="284363"/>
            <a:ext cx="35743" cy="35712"/>
          </a:xfrm>
          <a:prstGeom prst="ellipse">
            <a:avLst/>
          </a:prstGeom>
          <a:solidFill>
            <a:srgbClr val="7EAE40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sp>
        <p:nvSpPr>
          <p:cNvPr id="995" name="Elipse 15"/>
          <p:cNvSpPr/>
          <p:nvPr/>
        </p:nvSpPr>
        <p:spPr>
          <a:xfrm>
            <a:off x="7810893" y="289532"/>
            <a:ext cx="35743" cy="35712"/>
          </a:xfrm>
          <a:prstGeom prst="ellipse">
            <a:avLst/>
          </a:prstGeom>
          <a:solidFill>
            <a:srgbClr val="E0D43D"/>
          </a:solidFill>
          <a:ln w="12700">
            <a:miter lim="400000"/>
          </a:ln>
        </p:spPr>
        <p:txBody>
          <a:bodyPr lIns="45758" rIns="45758" anchor="ctr"/>
          <a:lstStyle/>
          <a:p>
            <a:pPr algn="ctr">
              <a:defRPr sz="13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endParaRPr sz="1301"/>
          </a:p>
        </p:txBody>
      </p:sp>
      <p:grpSp>
        <p:nvGrpSpPr>
          <p:cNvPr id="1004" name="Group 573"/>
          <p:cNvGrpSpPr/>
          <p:nvPr/>
        </p:nvGrpSpPr>
        <p:grpSpPr>
          <a:xfrm>
            <a:off x="8650365" y="110759"/>
            <a:ext cx="341735" cy="300470"/>
            <a:chOff x="0" y="0"/>
            <a:chExt cx="346479" cy="304919"/>
          </a:xfrm>
        </p:grpSpPr>
        <p:sp>
          <p:nvSpPr>
            <p:cNvPr id="996" name="Freeform 574"/>
            <p:cNvSpPr/>
            <p:nvPr/>
          </p:nvSpPr>
          <p:spPr>
            <a:xfrm>
              <a:off x="184067" y="163720"/>
              <a:ext cx="113473" cy="110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4" y="19636"/>
                  </a:moveTo>
                  <a:cubicBezTo>
                    <a:pt x="5932" y="19636"/>
                    <a:pt x="1964" y="15670"/>
                    <a:pt x="1964" y="10800"/>
                  </a:cubicBezTo>
                  <a:cubicBezTo>
                    <a:pt x="1964" y="5930"/>
                    <a:pt x="5932" y="1964"/>
                    <a:pt x="10804" y="1964"/>
                  </a:cubicBezTo>
                  <a:cubicBezTo>
                    <a:pt x="15676" y="1964"/>
                    <a:pt x="19643" y="5930"/>
                    <a:pt x="19643" y="10800"/>
                  </a:cubicBezTo>
                  <a:cubicBezTo>
                    <a:pt x="19643" y="15670"/>
                    <a:pt x="15676" y="19636"/>
                    <a:pt x="10804" y="19636"/>
                  </a:cubicBezTo>
                  <a:close/>
                  <a:moveTo>
                    <a:pt x="10804" y="0"/>
                  </a:moveTo>
                  <a:cubicBezTo>
                    <a:pt x="4849" y="0"/>
                    <a:pt x="0" y="4847"/>
                    <a:pt x="0" y="10800"/>
                  </a:cubicBezTo>
                  <a:cubicBezTo>
                    <a:pt x="0" y="16753"/>
                    <a:pt x="4849" y="21600"/>
                    <a:pt x="10804" y="21600"/>
                  </a:cubicBezTo>
                  <a:cubicBezTo>
                    <a:pt x="16759" y="21600"/>
                    <a:pt x="21600" y="16753"/>
                    <a:pt x="21600" y="10800"/>
                  </a:cubicBezTo>
                  <a:cubicBezTo>
                    <a:pt x="21600" y="4847"/>
                    <a:pt x="16759" y="0"/>
                    <a:pt x="10804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97" name="Freeform 575"/>
            <p:cNvSpPr/>
            <p:nvPr/>
          </p:nvSpPr>
          <p:spPr>
            <a:xfrm>
              <a:off x="216115" y="195338"/>
              <a:ext cx="48943" cy="48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084"/>
                  </a:moveTo>
                  <a:cubicBezTo>
                    <a:pt x="7337" y="17084"/>
                    <a:pt x="4516" y="14263"/>
                    <a:pt x="4516" y="10800"/>
                  </a:cubicBezTo>
                  <a:cubicBezTo>
                    <a:pt x="4516" y="7337"/>
                    <a:pt x="7337" y="4516"/>
                    <a:pt x="10800" y="4516"/>
                  </a:cubicBezTo>
                  <a:cubicBezTo>
                    <a:pt x="14263" y="4516"/>
                    <a:pt x="17084" y="7337"/>
                    <a:pt x="17084" y="10800"/>
                  </a:cubicBezTo>
                  <a:cubicBezTo>
                    <a:pt x="17084" y="14263"/>
                    <a:pt x="14263" y="17084"/>
                    <a:pt x="10800" y="17084"/>
                  </a:cubicBezTo>
                  <a:close/>
                  <a:moveTo>
                    <a:pt x="10800" y="0"/>
                  </a:moveTo>
                  <a:cubicBezTo>
                    <a:pt x="4838" y="0"/>
                    <a:pt x="0" y="4838"/>
                    <a:pt x="0" y="10800"/>
                  </a:cubicBezTo>
                  <a:cubicBezTo>
                    <a:pt x="0" y="16762"/>
                    <a:pt x="4838" y="21600"/>
                    <a:pt x="10800" y="21600"/>
                  </a:cubicBezTo>
                  <a:cubicBezTo>
                    <a:pt x="16762" y="21600"/>
                    <a:pt x="21600" y="16762"/>
                    <a:pt x="21600" y="10800"/>
                  </a:cubicBezTo>
                  <a:cubicBezTo>
                    <a:pt x="21600" y="4838"/>
                    <a:pt x="16762" y="0"/>
                    <a:pt x="10800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98" name="Freeform 576"/>
            <p:cNvSpPr/>
            <p:nvPr/>
          </p:nvSpPr>
          <p:spPr>
            <a:xfrm>
              <a:off x="-1" y="-1"/>
              <a:ext cx="346481" cy="304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61" y="15162"/>
                  </a:moveTo>
                  <a:cubicBezTo>
                    <a:pt x="20294" y="11974"/>
                    <a:pt x="17907" y="9438"/>
                    <a:pt x="14996" y="9438"/>
                  </a:cubicBezTo>
                  <a:cubicBezTo>
                    <a:pt x="11976" y="9438"/>
                    <a:pt x="9520" y="12165"/>
                    <a:pt x="9520" y="15519"/>
                  </a:cubicBezTo>
                  <a:cubicBezTo>
                    <a:pt x="9520" y="16098"/>
                    <a:pt x="9594" y="16660"/>
                    <a:pt x="9731" y="17192"/>
                  </a:cubicBezTo>
                  <a:lnTo>
                    <a:pt x="9032" y="17192"/>
                  </a:lnTo>
                  <a:lnTo>
                    <a:pt x="9032" y="15519"/>
                  </a:lnTo>
                  <a:cubicBezTo>
                    <a:pt x="9032" y="11867"/>
                    <a:pt x="11707" y="8895"/>
                    <a:pt x="14996" y="8895"/>
                  </a:cubicBezTo>
                  <a:cubicBezTo>
                    <a:pt x="18175" y="8895"/>
                    <a:pt x="20782" y="11676"/>
                    <a:pt x="20949" y="15162"/>
                  </a:cubicBezTo>
                  <a:lnTo>
                    <a:pt x="20461" y="15162"/>
                  </a:lnTo>
                  <a:close/>
                  <a:moveTo>
                    <a:pt x="14996" y="20886"/>
                  </a:moveTo>
                  <a:cubicBezTo>
                    <a:pt x="12330" y="20886"/>
                    <a:pt x="10163" y="18479"/>
                    <a:pt x="10163" y="15519"/>
                  </a:cubicBezTo>
                  <a:cubicBezTo>
                    <a:pt x="10163" y="12559"/>
                    <a:pt x="12330" y="10152"/>
                    <a:pt x="14996" y="10152"/>
                  </a:cubicBezTo>
                  <a:cubicBezTo>
                    <a:pt x="17661" y="10152"/>
                    <a:pt x="19828" y="12559"/>
                    <a:pt x="19828" y="15519"/>
                  </a:cubicBezTo>
                  <a:cubicBezTo>
                    <a:pt x="19828" y="18479"/>
                    <a:pt x="17661" y="20886"/>
                    <a:pt x="14996" y="20886"/>
                  </a:cubicBezTo>
                  <a:close/>
                  <a:moveTo>
                    <a:pt x="11804" y="9098"/>
                  </a:moveTo>
                  <a:lnTo>
                    <a:pt x="9429" y="9072"/>
                  </a:lnTo>
                  <a:lnTo>
                    <a:pt x="10439" y="4937"/>
                  </a:lnTo>
                  <a:lnTo>
                    <a:pt x="16631" y="4937"/>
                  </a:lnTo>
                  <a:lnTo>
                    <a:pt x="16631" y="8412"/>
                  </a:lnTo>
                  <a:cubicBezTo>
                    <a:pt x="16110" y="8263"/>
                    <a:pt x="15560" y="8184"/>
                    <a:pt x="14996" y="8184"/>
                  </a:cubicBezTo>
                  <a:cubicBezTo>
                    <a:pt x="13839" y="8184"/>
                    <a:pt x="12750" y="8516"/>
                    <a:pt x="11804" y="9098"/>
                  </a:cubicBezTo>
                  <a:close/>
                  <a:moveTo>
                    <a:pt x="7478" y="14257"/>
                  </a:moveTo>
                  <a:lnTo>
                    <a:pt x="7478" y="17192"/>
                  </a:lnTo>
                  <a:lnTo>
                    <a:pt x="7278" y="17192"/>
                  </a:lnTo>
                  <a:cubicBezTo>
                    <a:pt x="7116" y="15125"/>
                    <a:pt x="5549" y="13498"/>
                    <a:pt x="3648" y="13498"/>
                  </a:cubicBezTo>
                  <a:cubicBezTo>
                    <a:pt x="2402" y="13498"/>
                    <a:pt x="1301" y="14198"/>
                    <a:pt x="643" y="15257"/>
                  </a:cubicBezTo>
                  <a:lnTo>
                    <a:pt x="643" y="10849"/>
                  </a:lnTo>
                  <a:cubicBezTo>
                    <a:pt x="643" y="10160"/>
                    <a:pt x="1144" y="9601"/>
                    <a:pt x="1767" y="9601"/>
                  </a:cubicBezTo>
                  <a:lnTo>
                    <a:pt x="7478" y="9601"/>
                  </a:lnTo>
                  <a:lnTo>
                    <a:pt x="7478" y="12595"/>
                  </a:lnTo>
                  <a:cubicBezTo>
                    <a:pt x="7478" y="12792"/>
                    <a:pt x="7622" y="12949"/>
                    <a:pt x="7799" y="12949"/>
                  </a:cubicBezTo>
                  <a:cubicBezTo>
                    <a:pt x="7976" y="12949"/>
                    <a:pt x="8118" y="12792"/>
                    <a:pt x="8118" y="12595"/>
                  </a:cubicBezTo>
                  <a:lnTo>
                    <a:pt x="8118" y="9292"/>
                  </a:lnTo>
                  <a:lnTo>
                    <a:pt x="9510" y="3590"/>
                  </a:lnTo>
                  <a:lnTo>
                    <a:pt x="17846" y="3590"/>
                  </a:lnTo>
                  <a:lnTo>
                    <a:pt x="17846" y="8901"/>
                  </a:lnTo>
                  <a:cubicBezTo>
                    <a:pt x="17661" y="8802"/>
                    <a:pt x="17469" y="8713"/>
                    <a:pt x="17274" y="8634"/>
                  </a:cubicBezTo>
                  <a:lnTo>
                    <a:pt x="17274" y="4580"/>
                  </a:lnTo>
                  <a:cubicBezTo>
                    <a:pt x="17274" y="4383"/>
                    <a:pt x="17130" y="4226"/>
                    <a:pt x="16952" y="4226"/>
                  </a:cubicBezTo>
                  <a:lnTo>
                    <a:pt x="10194" y="4226"/>
                  </a:lnTo>
                  <a:cubicBezTo>
                    <a:pt x="10049" y="4226"/>
                    <a:pt x="9920" y="4332"/>
                    <a:pt x="9882" y="4487"/>
                  </a:cubicBezTo>
                  <a:lnTo>
                    <a:pt x="8703" y="9331"/>
                  </a:lnTo>
                  <a:cubicBezTo>
                    <a:pt x="8667" y="9472"/>
                    <a:pt x="8713" y="9626"/>
                    <a:pt x="8827" y="9716"/>
                  </a:cubicBezTo>
                  <a:cubicBezTo>
                    <a:pt x="8883" y="9758"/>
                    <a:pt x="8951" y="9781"/>
                    <a:pt x="9019" y="9781"/>
                  </a:cubicBezTo>
                  <a:lnTo>
                    <a:pt x="10865" y="9801"/>
                  </a:lnTo>
                  <a:cubicBezTo>
                    <a:pt x="9356" y="11147"/>
                    <a:pt x="8391" y="13211"/>
                    <a:pt x="8391" y="15519"/>
                  </a:cubicBezTo>
                  <a:lnTo>
                    <a:pt x="8391" y="17192"/>
                  </a:lnTo>
                  <a:lnTo>
                    <a:pt x="8118" y="17192"/>
                  </a:lnTo>
                  <a:lnTo>
                    <a:pt x="8118" y="14257"/>
                  </a:lnTo>
                  <a:cubicBezTo>
                    <a:pt x="8118" y="14060"/>
                    <a:pt x="7976" y="13900"/>
                    <a:pt x="7799" y="13900"/>
                  </a:cubicBezTo>
                  <a:cubicBezTo>
                    <a:pt x="7622" y="13900"/>
                    <a:pt x="7478" y="14060"/>
                    <a:pt x="7478" y="14257"/>
                  </a:cubicBezTo>
                  <a:close/>
                  <a:moveTo>
                    <a:pt x="3648" y="20886"/>
                  </a:moveTo>
                  <a:cubicBezTo>
                    <a:pt x="1990" y="20886"/>
                    <a:pt x="640" y="19390"/>
                    <a:pt x="640" y="17549"/>
                  </a:cubicBezTo>
                  <a:lnTo>
                    <a:pt x="643" y="17549"/>
                  </a:lnTo>
                  <a:lnTo>
                    <a:pt x="643" y="17543"/>
                  </a:lnTo>
                  <a:cubicBezTo>
                    <a:pt x="645" y="15704"/>
                    <a:pt x="1992" y="14212"/>
                    <a:pt x="3648" y="14212"/>
                  </a:cubicBezTo>
                  <a:cubicBezTo>
                    <a:pt x="5303" y="14212"/>
                    <a:pt x="6652" y="15710"/>
                    <a:pt x="6652" y="17549"/>
                  </a:cubicBezTo>
                  <a:cubicBezTo>
                    <a:pt x="6652" y="19390"/>
                    <a:pt x="5303" y="20886"/>
                    <a:pt x="3648" y="20886"/>
                  </a:cubicBezTo>
                  <a:close/>
                  <a:moveTo>
                    <a:pt x="3354" y="4889"/>
                  </a:moveTo>
                  <a:cubicBezTo>
                    <a:pt x="3354" y="4718"/>
                    <a:pt x="3478" y="4577"/>
                    <a:pt x="3632" y="4577"/>
                  </a:cubicBezTo>
                  <a:lnTo>
                    <a:pt x="4455" y="4577"/>
                  </a:lnTo>
                  <a:cubicBezTo>
                    <a:pt x="4610" y="4577"/>
                    <a:pt x="4734" y="4718"/>
                    <a:pt x="4734" y="4889"/>
                  </a:cubicBezTo>
                  <a:lnTo>
                    <a:pt x="4734" y="8890"/>
                  </a:lnTo>
                  <a:lnTo>
                    <a:pt x="3354" y="8890"/>
                  </a:lnTo>
                  <a:lnTo>
                    <a:pt x="3354" y="4889"/>
                  </a:lnTo>
                  <a:close/>
                  <a:moveTo>
                    <a:pt x="18486" y="9294"/>
                  </a:moveTo>
                  <a:lnTo>
                    <a:pt x="18486" y="1864"/>
                  </a:lnTo>
                  <a:cubicBezTo>
                    <a:pt x="18486" y="1667"/>
                    <a:pt x="18345" y="1507"/>
                    <a:pt x="18167" y="1507"/>
                  </a:cubicBezTo>
                  <a:lnTo>
                    <a:pt x="16980" y="1507"/>
                  </a:lnTo>
                  <a:cubicBezTo>
                    <a:pt x="16803" y="1507"/>
                    <a:pt x="16661" y="1667"/>
                    <a:pt x="16661" y="1864"/>
                  </a:cubicBezTo>
                  <a:cubicBezTo>
                    <a:pt x="16661" y="2061"/>
                    <a:pt x="16803" y="2218"/>
                    <a:pt x="16980" y="2218"/>
                  </a:cubicBezTo>
                  <a:lnTo>
                    <a:pt x="17846" y="2218"/>
                  </a:lnTo>
                  <a:lnTo>
                    <a:pt x="17846" y="2876"/>
                  </a:lnTo>
                  <a:lnTo>
                    <a:pt x="7561" y="2876"/>
                  </a:lnTo>
                  <a:lnTo>
                    <a:pt x="7561" y="2218"/>
                  </a:lnTo>
                  <a:lnTo>
                    <a:pt x="15484" y="2218"/>
                  </a:lnTo>
                  <a:cubicBezTo>
                    <a:pt x="15661" y="2218"/>
                    <a:pt x="15806" y="2061"/>
                    <a:pt x="15806" y="1864"/>
                  </a:cubicBezTo>
                  <a:cubicBezTo>
                    <a:pt x="15806" y="1667"/>
                    <a:pt x="15661" y="1507"/>
                    <a:pt x="15484" y="1507"/>
                  </a:cubicBezTo>
                  <a:lnTo>
                    <a:pt x="7240" y="1507"/>
                  </a:lnTo>
                  <a:cubicBezTo>
                    <a:pt x="7062" y="1507"/>
                    <a:pt x="6921" y="1667"/>
                    <a:pt x="6921" y="1864"/>
                  </a:cubicBezTo>
                  <a:lnTo>
                    <a:pt x="6921" y="3233"/>
                  </a:lnTo>
                  <a:cubicBezTo>
                    <a:pt x="6921" y="3430"/>
                    <a:pt x="7062" y="3590"/>
                    <a:pt x="7240" y="3590"/>
                  </a:cubicBezTo>
                  <a:lnTo>
                    <a:pt x="8845" y="3590"/>
                  </a:lnTo>
                  <a:lnTo>
                    <a:pt x="7554" y="8890"/>
                  </a:lnTo>
                  <a:lnTo>
                    <a:pt x="5377" y="8890"/>
                  </a:lnTo>
                  <a:lnTo>
                    <a:pt x="5377" y="4889"/>
                  </a:lnTo>
                  <a:cubicBezTo>
                    <a:pt x="5377" y="4324"/>
                    <a:pt x="4964" y="3866"/>
                    <a:pt x="4455" y="3866"/>
                  </a:cubicBezTo>
                  <a:lnTo>
                    <a:pt x="4326" y="3866"/>
                  </a:lnTo>
                  <a:lnTo>
                    <a:pt x="4326" y="1549"/>
                  </a:lnTo>
                  <a:cubicBezTo>
                    <a:pt x="4326" y="1088"/>
                    <a:pt x="4663" y="711"/>
                    <a:pt x="5078" y="711"/>
                  </a:cubicBezTo>
                  <a:lnTo>
                    <a:pt x="5404" y="711"/>
                  </a:lnTo>
                  <a:cubicBezTo>
                    <a:pt x="5582" y="711"/>
                    <a:pt x="5726" y="554"/>
                    <a:pt x="5726" y="357"/>
                  </a:cubicBezTo>
                  <a:cubicBezTo>
                    <a:pt x="5726" y="160"/>
                    <a:pt x="5582" y="0"/>
                    <a:pt x="5404" y="0"/>
                  </a:cubicBezTo>
                  <a:lnTo>
                    <a:pt x="5078" y="0"/>
                  </a:lnTo>
                  <a:cubicBezTo>
                    <a:pt x="4308" y="0"/>
                    <a:pt x="3686" y="694"/>
                    <a:pt x="3686" y="1549"/>
                  </a:cubicBezTo>
                  <a:lnTo>
                    <a:pt x="3686" y="3866"/>
                  </a:lnTo>
                  <a:lnTo>
                    <a:pt x="3632" y="3866"/>
                  </a:lnTo>
                  <a:cubicBezTo>
                    <a:pt x="3124" y="3866"/>
                    <a:pt x="2711" y="4324"/>
                    <a:pt x="2711" y="4889"/>
                  </a:cubicBezTo>
                  <a:lnTo>
                    <a:pt x="2711" y="8890"/>
                  </a:lnTo>
                  <a:lnTo>
                    <a:pt x="1764" y="8890"/>
                  </a:lnTo>
                  <a:cubicBezTo>
                    <a:pt x="790" y="8890"/>
                    <a:pt x="0" y="9767"/>
                    <a:pt x="0" y="10849"/>
                  </a:cubicBezTo>
                  <a:lnTo>
                    <a:pt x="0" y="17543"/>
                  </a:lnTo>
                  <a:cubicBezTo>
                    <a:pt x="0" y="17546"/>
                    <a:pt x="0" y="17546"/>
                    <a:pt x="0" y="17549"/>
                  </a:cubicBezTo>
                  <a:cubicBezTo>
                    <a:pt x="0" y="19784"/>
                    <a:pt x="1635" y="21600"/>
                    <a:pt x="3648" y="21600"/>
                  </a:cubicBezTo>
                  <a:cubicBezTo>
                    <a:pt x="5549" y="21600"/>
                    <a:pt x="7116" y="19972"/>
                    <a:pt x="7278" y="17906"/>
                  </a:cubicBezTo>
                  <a:lnTo>
                    <a:pt x="9961" y="17906"/>
                  </a:lnTo>
                  <a:cubicBezTo>
                    <a:pt x="10796" y="20076"/>
                    <a:pt x="12738" y="21600"/>
                    <a:pt x="14996" y="21600"/>
                  </a:cubicBezTo>
                  <a:cubicBezTo>
                    <a:pt x="17907" y="21600"/>
                    <a:pt x="20294" y="19064"/>
                    <a:pt x="20461" y="15876"/>
                  </a:cubicBezTo>
                  <a:lnTo>
                    <a:pt x="21281" y="15876"/>
                  </a:lnTo>
                  <a:cubicBezTo>
                    <a:pt x="21458" y="15876"/>
                    <a:pt x="21600" y="15716"/>
                    <a:pt x="21600" y="15519"/>
                  </a:cubicBezTo>
                  <a:cubicBezTo>
                    <a:pt x="21600" y="12896"/>
                    <a:pt x="20355" y="10593"/>
                    <a:pt x="18486" y="9294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999" name="Freeform 577"/>
            <p:cNvSpPr/>
            <p:nvPr/>
          </p:nvSpPr>
          <p:spPr>
            <a:xfrm>
              <a:off x="27718" y="217427"/>
              <a:ext cx="61934" cy="60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8019"/>
                  </a:moveTo>
                  <a:cubicBezTo>
                    <a:pt x="6823" y="18019"/>
                    <a:pt x="3581" y="14777"/>
                    <a:pt x="3581" y="10800"/>
                  </a:cubicBezTo>
                  <a:cubicBezTo>
                    <a:pt x="3581" y="6823"/>
                    <a:pt x="6823" y="3595"/>
                    <a:pt x="10800" y="3595"/>
                  </a:cubicBezTo>
                  <a:cubicBezTo>
                    <a:pt x="14777" y="3595"/>
                    <a:pt x="18005" y="6823"/>
                    <a:pt x="18005" y="10800"/>
                  </a:cubicBezTo>
                  <a:cubicBezTo>
                    <a:pt x="18005" y="14777"/>
                    <a:pt x="14777" y="18019"/>
                    <a:pt x="10800" y="18019"/>
                  </a:cubicBezTo>
                  <a:close/>
                  <a:moveTo>
                    <a:pt x="10800" y="0"/>
                  </a:moveTo>
                  <a:cubicBezTo>
                    <a:pt x="4841" y="0"/>
                    <a:pt x="0" y="4841"/>
                    <a:pt x="0" y="10800"/>
                  </a:cubicBezTo>
                  <a:cubicBezTo>
                    <a:pt x="0" y="16759"/>
                    <a:pt x="4841" y="21600"/>
                    <a:pt x="10800" y="21600"/>
                  </a:cubicBezTo>
                  <a:cubicBezTo>
                    <a:pt x="16745" y="21600"/>
                    <a:pt x="21600" y="16759"/>
                    <a:pt x="21600" y="10800"/>
                  </a:cubicBezTo>
                  <a:cubicBezTo>
                    <a:pt x="21600" y="4841"/>
                    <a:pt x="16745" y="0"/>
                    <a:pt x="10800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1000" name="Freeform 578"/>
            <p:cNvSpPr/>
            <p:nvPr/>
          </p:nvSpPr>
          <p:spPr>
            <a:xfrm>
              <a:off x="18622" y="145529"/>
              <a:ext cx="28154" cy="45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86" y="16243"/>
                  </a:moveTo>
                  <a:lnTo>
                    <a:pt x="7886" y="5338"/>
                  </a:lnTo>
                  <a:cubicBezTo>
                    <a:pt x="11314" y="6272"/>
                    <a:pt x="13714" y="8369"/>
                    <a:pt x="13714" y="10790"/>
                  </a:cubicBezTo>
                  <a:cubicBezTo>
                    <a:pt x="13714" y="13231"/>
                    <a:pt x="11314" y="15328"/>
                    <a:pt x="7886" y="16243"/>
                  </a:cubicBezTo>
                  <a:close/>
                  <a:moveTo>
                    <a:pt x="3958" y="0"/>
                  </a:moveTo>
                  <a:cubicBezTo>
                    <a:pt x="1777" y="0"/>
                    <a:pt x="0" y="1087"/>
                    <a:pt x="0" y="2421"/>
                  </a:cubicBezTo>
                  <a:lnTo>
                    <a:pt x="0" y="19179"/>
                  </a:lnTo>
                  <a:cubicBezTo>
                    <a:pt x="0" y="20513"/>
                    <a:pt x="1777" y="21600"/>
                    <a:pt x="3958" y="21600"/>
                  </a:cubicBezTo>
                  <a:cubicBezTo>
                    <a:pt x="13683" y="21600"/>
                    <a:pt x="21600" y="16758"/>
                    <a:pt x="21600" y="10790"/>
                  </a:cubicBezTo>
                  <a:cubicBezTo>
                    <a:pt x="21600" y="4842"/>
                    <a:pt x="13683" y="0"/>
                    <a:pt x="3958" y="0"/>
                  </a:cubicBezTo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1001" name="Freeform 579"/>
            <p:cNvSpPr/>
            <p:nvPr/>
          </p:nvSpPr>
          <p:spPr>
            <a:xfrm>
              <a:off x="70594" y="140912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66"/>
                    <a:pt x="0" y="10843"/>
                  </a:cubicBezTo>
                  <a:cubicBezTo>
                    <a:pt x="0" y="16819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819"/>
                    <a:pt x="21600" y="10843"/>
                  </a:cubicBezTo>
                  <a:cubicBezTo>
                    <a:pt x="21600" y="4866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1002" name="Freeform 580"/>
            <p:cNvSpPr/>
            <p:nvPr/>
          </p:nvSpPr>
          <p:spPr>
            <a:xfrm>
              <a:off x="70594" y="156721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781"/>
                    <a:pt x="0" y="10757"/>
                  </a:cubicBezTo>
                  <a:cubicBezTo>
                    <a:pt x="0" y="16734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34"/>
                    <a:pt x="21600" y="10757"/>
                  </a:cubicBezTo>
                  <a:cubicBezTo>
                    <a:pt x="21600" y="4781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  <p:sp>
          <p:nvSpPr>
            <p:cNvPr id="1003" name="Freeform 581"/>
            <p:cNvSpPr/>
            <p:nvPr/>
          </p:nvSpPr>
          <p:spPr>
            <a:xfrm>
              <a:off x="70594" y="172747"/>
              <a:ext cx="33784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91" y="0"/>
                  </a:moveTo>
                  <a:lnTo>
                    <a:pt x="3283" y="0"/>
                  </a:lnTo>
                  <a:cubicBezTo>
                    <a:pt x="1459" y="0"/>
                    <a:pt x="0" y="4847"/>
                    <a:pt x="0" y="10800"/>
                  </a:cubicBezTo>
                  <a:cubicBezTo>
                    <a:pt x="0" y="16753"/>
                    <a:pt x="1459" y="21600"/>
                    <a:pt x="3283" y="21600"/>
                  </a:cubicBezTo>
                  <a:lnTo>
                    <a:pt x="18291" y="21600"/>
                  </a:lnTo>
                  <a:cubicBezTo>
                    <a:pt x="20115" y="21600"/>
                    <a:pt x="21600" y="16753"/>
                    <a:pt x="21600" y="10800"/>
                  </a:cubicBezTo>
                  <a:cubicBezTo>
                    <a:pt x="21600" y="4847"/>
                    <a:pt x="20115" y="0"/>
                    <a:pt x="18291" y="0"/>
                  </a:cubicBezTo>
                  <a:close/>
                </a:path>
              </a:pathLst>
            </a:custGeom>
            <a:solidFill>
              <a:srgbClr val="9AB52A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>
                <a:defRPr sz="1300">
                  <a:latin typeface="Arial"/>
                  <a:ea typeface="Arial"/>
                  <a:cs typeface="Arial"/>
                  <a:sym typeface="Arial"/>
                </a:defRPr>
              </a:pPr>
              <a:endParaRPr sz="1301"/>
            </a:p>
          </p:txBody>
        </p:sp>
      </p:grpSp>
      <p:sp>
        <p:nvSpPr>
          <p:cNvPr id="100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8336" y="4788708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En blanc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264504" y="4651785"/>
            <a:ext cx="294308" cy="230957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6" Type="http://schemas.openxmlformats.org/officeDocument/2006/relationships/slideLayout" Target="../slideLayouts/slideLayout16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90" Type="http://schemas.openxmlformats.org/officeDocument/2006/relationships/slideLayout" Target="../slideLayouts/slideLayout90.xml"/><Relationship Id="rId95" Type="http://schemas.openxmlformats.org/officeDocument/2006/relationships/slideLayout" Target="../slideLayouts/slideLayout95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18" Type="http://schemas.openxmlformats.org/officeDocument/2006/relationships/slideLayout" Target="../slideLayouts/slideLayout118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08" Type="http://schemas.openxmlformats.org/officeDocument/2006/relationships/slideLayout" Target="../slideLayouts/slideLayout108.xml"/><Relationship Id="rId54" Type="http://schemas.openxmlformats.org/officeDocument/2006/relationships/slideLayout" Target="../slideLayouts/slideLayout54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91" Type="http://schemas.openxmlformats.org/officeDocument/2006/relationships/slideLayout" Target="../slideLayouts/slideLayout91.xml"/><Relationship Id="rId96" Type="http://schemas.openxmlformats.org/officeDocument/2006/relationships/slideLayout" Target="../slideLayouts/slideLayout9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629190" y="273844"/>
            <a:ext cx="7893453" cy="99417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629190" y="1369217"/>
            <a:ext cx="7893453" cy="32635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229935" y="4788706"/>
            <a:ext cx="292707" cy="23096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901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3" r:id="rId22"/>
    <p:sldLayoutId id="2147483674" r:id="rId23"/>
    <p:sldLayoutId id="2147483675" r:id="rId24"/>
    <p:sldLayoutId id="2147483676" r:id="rId25"/>
    <p:sldLayoutId id="2147483677" r:id="rId26"/>
    <p:sldLayoutId id="2147483678" r:id="rId27"/>
    <p:sldLayoutId id="2147483679" r:id="rId28"/>
    <p:sldLayoutId id="2147483681" r:id="rId29"/>
    <p:sldLayoutId id="2147483682" r:id="rId30"/>
    <p:sldLayoutId id="2147483684" r:id="rId31"/>
    <p:sldLayoutId id="2147483685" r:id="rId32"/>
    <p:sldLayoutId id="2147483686" r:id="rId33"/>
    <p:sldLayoutId id="2147483687" r:id="rId34"/>
    <p:sldLayoutId id="2147483688" r:id="rId35"/>
    <p:sldLayoutId id="2147483689" r:id="rId36"/>
    <p:sldLayoutId id="2147483690" r:id="rId37"/>
    <p:sldLayoutId id="2147483691" r:id="rId38"/>
    <p:sldLayoutId id="2147483692" r:id="rId39"/>
    <p:sldLayoutId id="2147483693" r:id="rId40"/>
    <p:sldLayoutId id="2147483694" r:id="rId41"/>
    <p:sldLayoutId id="2147483695" r:id="rId42"/>
    <p:sldLayoutId id="2147483696" r:id="rId43"/>
    <p:sldLayoutId id="2147483697" r:id="rId44"/>
    <p:sldLayoutId id="2147483698" r:id="rId45"/>
    <p:sldLayoutId id="2147483699" r:id="rId46"/>
    <p:sldLayoutId id="2147483700" r:id="rId47"/>
    <p:sldLayoutId id="2147483701" r:id="rId48"/>
    <p:sldLayoutId id="2147483702" r:id="rId49"/>
    <p:sldLayoutId id="2147483703" r:id="rId50"/>
    <p:sldLayoutId id="2147483704" r:id="rId51"/>
    <p:sldLayoutId id="2147483705" r:id="rId52"/>
    <p:sldLayoutId id="2147483706" r:id="rId53"/>
    <p:sldLayoutId id="2147483707" r:id="rId54"/>
    <p:sldLayoutId id="2147483708" r:id="rId55"/>
    <p:sldLayoutId id="2147483709" r:id="rId56"/>
    <p:sldLayoutId id="2147483710" r:id="rId57"/>
    <p:sldLayoutId id="2147483711" r:id="rId58"/>
    <p:sldLayoutId id="2147483712" r:id="rId59"/>
    <p:sldLayoutId id="2147483713" r:id="rId60"/>
    <p:sldLayoutId id="2147483714" r:id="rId61"/>
    <p:sldLayoutId id="2147483715" r:id="rId62"/>
    <p:sldLayoutId id="2147483716" r:id="rId63"/>
    <p:sldLayoutId id="2147483717" r:id="rId64"/>
    <p:sldLayoutId id="2147483718" r:id="rId65"/>
    <p:sldLayoutId id="2147483719" r:id="rId66"/>
    <p:sldLayoutId id="2147483720" r:id="rId67"/>
    <p:sldLayoutId id="2147483721" r:id="rId68"/>
    <p:sldLayoutId id="2147483722" r:id="rId69"/>
    <p:sldLayoutId id="2147483723" r:id="rId70"/>
    <p:sldLayoutId id="2147483724" r:id="rId71"/>
    <p:sldLayoutId id="2147483725" r:id="rId72"/>
    <p:sldLayoutId id="2147483726" r:id="rId73"/>
    <p:sldLayoutId id="2147483727" r:id="rId74"/>
    <p:sldLayoutId id="2147483728" r:id="rId75"/>
    <p:sldLayoutId id="2147483729" r:id="rId76"/>
    <p:sldLayoutId id="2147483730" r:id="rId77"/>
    <p:sldLayoutId id="2147483731" r:id="rId78"/>
    <p:sldLayoutId id="2147483732" r:id="rId79"/>
    <p:sldLayoutId id="2147483733" r:id="rId80"/>
    <p:sldLayoutId id="2147483734" r:id="rId81"/>
    <p:sldLayoutId id="2147483735" r:id="rId82"/>
    <p:sldLayoutId id="2147483736" r:id="rId83"/>
    <p:sldLayoutId id="2147483737" r:id="rId84"/>
    <p:sldLayoutId id="2147483738" r:id="rId85"/>
    <p:sldLayoutId id="2147483739" r:id="rId86"/>
    <p:sldLayoutId id="2147483740" r:id="rId87"/>
    <p:sldLayoutId id="2147483741" r:id="rId88"/>
    <p:sldLayoutId id="2147483742" r:id="rId89"/>
    <p:sldLayoutId id="2147483743" r:id="rId90"/>
    <p:sldLayoutId id="2147483744" r:id="rId91"/>
    <p:sldLayoutId id="2147483745" r:id="rId92"/>
    <p:sldLayoutId id="2147483746" r:id="rId93"/>
    <p:sldLayoutId id="2147483747" r:id="rId94"/>
    <p:sldLayoutId id="2147483749" r:id="rId95"/>
    <p:sldLayoutId id="2147483750" r:id="rId96"/>
    <p:sldLayoutId id="2147483751" r:id="rId97"/>
    <p:sldLayoutId id="2147483752" r:id="rId98"/>
    <p:sldLayoutId id="2147483753" r:id="rId99"/>
    <p:sldLayoutId id="2147483754" r:id="rId100"/>
    <p:sldLayoutId id="2147483755" r:id="rId101"/>
    <p:sldLayoutId id="2147483756" r:id="rId102"/>
    <p:sldLayoutId id="2147483757" r:id="rId103"/>
    <p:sldLayoutId id="2147483758" r:id="rId104"/>
    <p:sldLayoutId id="2147483759" r:id="rId105"/>
    <p:sldLayoutId id="2147483760" r:id="rId106"/>
    <p:sldLayoutId id="2147483761" r:id="rId107"/>
    <p:sldLayoutId id="2147483762" r:id="rId108"/>
    <p:sldLayoutId id="2147483763" r:id="rId109"/>
    <p:sldLayoutId id="2147483764" r:id="rId110"/>
    <p:sldLayoutId id="2147483766" r:id="rId111"/>
    <p:sldLayoutId id="2147483767" r:id="rId112"/>
    <p:sldLayoutId id="2147483768" r:id="rId113"/>
    <p:sldLayoutId id="2147483769" r:id="rId114"/>
    <p:sldLayoutId id="2147483770" r:id="rId115"/>
    <p:sldLayoutId id="2147483771" r:id="rId116"/>
    <p:sldLayoutId id="2147483772" r:id="rId117"/>
    <p:sldLayoutId id="2147483773" r:id="rId118"/>
    <p:sldLayoutId id="2147483774" r:id="rId119"/>
    <p:sldLayoutId id="2147483775" r:id="rId120"/>
    <p:sldLayoutId id="2147483776" r:id="rId121"/>
    <p:sldLayoutId id="2147483777" r:id="rId122"/>
  </p:sldLayoutIdLst>
  <p:transition spd="med"/>
  <p:txStyles>
    <p:titleStyle>
      <a:lvl1pPr marL="0" marR="0" indent="0" algn="l" defTabSz="696576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Calibri Light"/>
          <a:sym typeface="Calibri Light"/>
        </a:defRPr>
      </a:lvl1pPr>
      <a:lvl2pPr marL="0" marR="0" indent="0" algn="l" defTabSz="696576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696576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696576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696576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696576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696576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696576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696576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303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174144" marR="0" indent="-174144" algn="l" defTabSz="696576" rtl="0" latinLnBrk="0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+mj-cs"/>
          <a:sym typeface="Calibri"/>
        </a:defRPr>
      </a:lvl1pPr>
      <a:lvl2pPr marL="551455" marR="0" indent="-203167" algn="l" defTabSz="696576" rtl="0" latinLnBrk="0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+mj-cs"/>
          <a:sym typeface="Calibri"/>
        </a:defRPr>
      </a:lvl2pPr>
      <a:lvl3pPr marL="940377" marR="0" indent="-243800" algn="l" defTabSz="696576" rtl="0" latinLnBrk="0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+mj-cs"/>
          <a:sym typeface="Calibri"/>
        </a:defRPr>
      </a:lvl3pPr>
      <a:lvl4pPr marL="1326172" marR="0" indent="-281308" algn="l" defTabSz="696576" rtl="0" latinLnBrk="0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+mj-cs"/>
          <a:sym typeface="Calibri"/>
        </a:defRPr>
      </a:lvl4pPr>
      <a:lvl5pPr marL="1674462" marR="0" indent="-281309" algn="l" defTabSz="696576" rtl="0" latinLnBrk="0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Verdana" panose="020B0604030504040204" pitchFamily="34" charset="0"/>
          <a:ea typeface="Verdana" panose="020B0604030504040204" pitchFamily="34" charset="0"/>
          <a:cs typeface="+mj-cs"/>
          <a:sym typeface="Calibri"/>
        </a:defRPr>
      </a:lvl5pPr>
      <a:lvl6pPr marL="2022750" marR="0" indent="-281309" algn="l" defTabSz="696576" rtl="0" latinLnBrk="0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2371037" marR="0" indent="-281309" algn="l" defTabSz="696576" rtl="0" latinLnBrk="0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2719326" marR="0" indent="-281309" algn="l" defTabSz="696576" rtl="0" latinLnBrk="0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3067614" marR="0" indent="-281309" algn="l" defTabSz="696576" rtl="0" latinLnBrk="0">
        <a:lnSpc>
          <a:spcPct val="90000"/>
        </a:lnSpc>
        <a:spcBef>
          <a:spcPts val="701"/>
        </a:spcBef>
        <a:spcAft>
          <a:spcPts val="0"/>
        </a:spcAft>
        <a:buClrTx/>
        <a:buSzPct val="100000"/>
        <a:buFont typeface="Arial"/>
        <a:buChar char="•"/>
        <a:tabLst/>
        <a:defRPr sz="2102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45761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611" algn="r" defTabSz="45761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5223" algn="r" defTabSz="45761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2834" algn="r" defTabSz="45761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30446" algn="r" defTabSz="45761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8057" algn="r" defTabSz="45761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5669" algn="r" defTabSz="45761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3280" algn="r" defTabSz="45761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60892" algn="r" defTabSz="45761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1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7" Type="http://schemas.openxmlformats.org/officeDocument/2006/relationships/image" Target="../media/image2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0.xml"/><Relationship Id="rId6" Type="http://schemas.openxmlformats.org/officeDocument/2006/relationships/image" Target="../media/image25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0.xml"/><Relationship Id="rId6" Type="http://schemas.openxmlformats.org/officeDocument/2006/relationships/image" Target="../media/image25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0.xml"/><Relationship Id="rId6" Type="http://schemas.openxmlformats.org/officeDocument/2006/relationships/image" Target="../media/image13.png"/><Relationship Id="rId5" Type="http://schemas.openxmlformats.org/officeDocument/2006/relationships/image" Target="../media/image16.png"/><Relationship Id="rId4" Type="http://schemas.openxmlformats.org/officeDocument/2006/relationships/image" Target="../media/image23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0.xml"/><Relationship Id="rId6" Type="http://schemas.openxmlformats.org/officeDocument/2006/relationships/image" Target="../media/image25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1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0.xml"/><Relationship Id="rId6" Type="http://schemas.openxmlformats.org/officeDocument/2006/relationships/image" Target="../media/image25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0.xml"/><Relationship Id="rId6" Type="http://schemas.openxmlformats.org/officeDocument/2006/relationships/image" Target="../media/image25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8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9.xml"/><Relationship Id="rId6" Type="http://schemas.openxmlformats.org/officeDocument/2006/relationships/image" Target="../media/image13.png"/><Relationship Id="rId5" Type="http://schemas.openxmlformats.org/officeDocument/2006/relationships/image" Target="../media/image16.png"/><Relationship Id="rId4" Type="http://schemas.openxmlformats.org/officeDocument/2006/relationships/image" Target="../media/image23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8.png"/><Relationship Id="rId7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png"/><Relationship Id="rId5" Type="http://schemas.openxmlformats.org/officeDocument/2006/relationships/image" Target="../media/image16.png"/><Relationship Id="rId4" Type="http://schemas.openxmlformats.org/officeDocument/2006/relationships/image" Target="../media/image19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image" Target="../media/image23.svg"/><Relationship Id="rId7" Type="http://schemas.openxmlformats.org/officeDocument/2006/relationships/diagramData" Target="../diagrams/data1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0.xml"/><Relationship Id="rId6" Type="http://schemas.openxmlformats.org/officeDocument/2006/relationships/image" Target="../media/image25.png"/><Relationship Id="rId11" Type="http://schemas.microsoft.com/office/2007/relationships/diagramDrawing" Target="../diagrams/drawing1.xml"/><Relationship Id="rId5" Type="http://schemas.openxmlformats.org/officeDocument/2006/relationships/image" Target="../media/image13.png"/><Relationship Id="rId10" Type="http://schemas.openxmlformats.org/officeDocument/2006/relationships/diagramColors" Target="../diagrams/colors1.xml"/><Relationship Id="rId4" Type="http://schemas.openxmlformats.org/officeDocument/2006/relationships/image" Target="../media/image16.png"/><Relationship Id="rId9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0.xml"/><Relationship Id="rId6" Type="http://schemas.openxmlformats.org/officeDocument/2006/relationships/image" Target="../media/image25.png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61C64E3-6684-AE66-1AFC-39C3EE233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7468" y="-40334"/>
            <a:ext cx="9287409" cy="5224168"/>
          </a:xfrm>
          <a:prstGeom prst="rect">
            <a:avLst/>
          </a:prstGeom>
        </p:spPr>
      </p:pic>
      <p:pic>
        <p:nvPicPr>
          <p:cNvPr id="3" name="Imagen 2" descr="Logotipo&#10;&#10;Descripción generada automáticamente">
            <a:extLst>
              <a:ext uri="{FF2B5EF4-FFF2-40B4-BE49-F238E27FC236}">
                <a16:creationId xmlns:a16="http://schemas.microsoft.com/office/drawing/2014/main" id="{56653022-226A-D858-4DE7-3375AA6714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684" y="910553"/>
            <a:ext cx="2724276" cy="332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27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ECF02F48-334C-5AF0-FA90-FE25166B63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09CBA771-F30A-0682-8E72-E975691BB8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4A00FBFA-3CE3-F4D7-2161-27905AEEB6B3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71AB8132-9E13-94FC-006F-0866CE490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A3E1E14C-F4FF-7D52-0353-72DE9125D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FC3B77F5-8579-1DC3-0912-157942030AF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grpSp>
        <p:nvGrpSpPr>
          <p:cNvPr id="4" name="Group 19">
            <a:extLst>
              <a:ext uri="{FF2B5EF4-FFF2-40B4-BE49-F238E27FC236}">
                <a16:creationId xmlns:a16="http://schemas.microsoft.com/office/drawing/2014/main" id="{03ECB21C-26EE-DF03-482C-3912782075C0}"/>
              </a:ext>
            </a:extLst>
          </p:cNvPr>
          <p:cNvGrpSpPr/>
          <p:nvPr/>
        </p:nvGrpSpPr>
        <p:grpSpPr>
          <a:xfrm>
            <a:off x="178653" y="1368631"/>
            <a:ext cx="9793707" cy="2976024"/>
            <a:chOff x="1170670" y="2372084"/>
            <a:chExt cx="10482019" cy="3004161"/>
          </a:xfrm>
        </p:grpSpPr>
        <p:sp>
          <p:nvSpPr>
            <p:cNvPr id="5" name="Pentagon 3">
              <a:extLst>
                <a:ext uri="{FF2B5EF4-FFF2-40B4-BE49-F238E27FC236}">
                  <a16:creationId xmlns:a16="http://schemas.microsoft.com/office/drawing/2014/main" id="{9759D605-EB79-327D-1197-91074CFF7737}"/>
                </a:ext>
              </a:extLst>
            </p:cNvPr>
            <p:cNvSpPr/>
            <p:nvPr/>
          </p:nvSpPr>
          <p:spPr>
            <a:xfrm rot="10800000">
              <a:off x="1841322" y="2630898"/>
              <a:ext cx="8567806" cy="372822"/>
            </a:xfrm>
            <a:prstGeom prst="homePlat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defTabSz="914377"/>
              <a:endParaRPr lang="en-US" sz="180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TextBox 4">
              <a:extLst>
                <a:ext uri="{FF2B5EF4-FFF2-40B4-BE49-F238E27FC236}">
                  <a16:creationId xmlns:a16="http://schemas.microsoft.com/office/drawing/2014/main" id="{1C1282D6-EE88-706C-3AB9-205B07C27862}"/>
                </a:ext>
              </a:extLst>
            </p:cNvPr>
            <p:cNvSpPr txBox="1"/>
            <p:nvPr/>
          </p:nvSpPr>
          <p:spPr>
            <a:xfrm>
              <a:off x="2147633" y="2632644"/>
              <a:ext cx="9505056" cy="3689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r>
                <a:rPr lang="es-CO" sz="1775" dirty="0"/>
                <a:t> Presentar la metodología, alcance y los compromisos  que se derivan de ella.</a:t>
              </a:r>
              <a:endParaRPr lang="en-US" sz="1800" dirty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Pentagon 6">
              <a:extLst>
                <a:ext uri="{FF2B5EF4-FFF2-40B4-BE49-F238E27FC236}">
                  <a16:creationId xmlns:a16="http://schemas.microsoft.com/office/drawing/2014/main" id="{A6B6C701-87EC-B4D0-F452-0619D4DD820F}"/>
                </a:ext>
              </a:extLst>
            </p:cNvPr>
            <p:cNvSpPr/>
            <p:nvPr/>
          </p:nvSpPr>
          <p:spPr>
            <a:xfrm rot="10800000">
              <a:off x="1841324" y="3695230"/>
              <a:ext cx="8567806" cy="372822"/>
            </a:xfrm>
            <a:prstGeom prst="homePlat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defTabSz="914377"/>
              <a:endParaRPr lang="en-US" sz="180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75A9EC8B-79B2-FADB-00CD-CC99D0EB3D99}"/>
                </a:ext>
              </a:extLst>
            </p:cNvPr>
            <p:cNvSpPr txBox="1"/>
            <p:nvPr/>
          </p:nvSpPr>
          <p:spPr>
            <a:xfrm>
              <a:off x="2135560" y="3674136"/>
              <a:ext cx="9505056" cy="3689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r>
                <a:rPr lang="es-CO" sz="1775" dirty="0"/>
                <a:t> Ratificar el interés de las partes  de participar en el  proceso de alianza</a:t>
              </a:r>
              <a:endParaRPr lang="en-US" sz="1800" dirty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Pentagon 8">
              <a:extLst>
                <a:ext uri="{FF2B5EF4-FFF2-40B4-BE49-F238E27FC236}">
                  <a16:creationId xmlns:a16="http://schemas.microsoft.com/office/drawing/2014/main" id="{ACDB3C2A-CCD1-46F0-E1FF-7B47D119DDA7}"/>
                </a:ext>
              </a:extLst>
            </p:cNvPr>
            <p:cNvSpPr/>
            <p:nvPr/>
          </p:nvSpPr>
          <p:spPr>
            <a:xfrm rot="10800000">
              <a:off x="1841324" y="4759553"/>
              <a:ext cx="8567806" cy="372822"/>
            </a:xfrm>
            <a:prstGeom prst="homePlat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defTabSz="914377"/>
              <a:endParaRPr lang="en-US" sz="180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TextBox 9">
              <a:extLst>
                <a:ext uri="{FF2B5EF4-FFF2-40B4-BE49-F238E27FC236}">
                  <a16:creationId xmlns:a16="http://schemas.microsoft.com/office/drawing/2014/main" id="{EDE27AAC-9854-5464-7640-78EC6BF3E5AF}"/>
                </a:ext>
              </a:extLst>
            </p:cNvPr>
            <p:cNvSpPr txBox="1"/>
            <p:nvPr/>
          </p:nvSpPr>
          <p:spPr>
            <a:xfrm>
              <a:off x="2135560" y="4761301"/>
              <a:ext cx="9505056" cy="3689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r>
                <a:rPr lang="es-CO" sz="1775" dirty="0"/>
                <a:t> Dar inicio a la FASE A del proceso</a:t>
              </a:r>
              <a:endParaRPr lang="en-US" sz="1800" dirty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Oval 10">
              <a:extLst>
                <a:ext uri="{FF2B5EF4-FFF2-40B4-BE49-F238E27FC236}">
                  <a16:creationId xmlns:a16="http://schemas.microsoft.com/office/drawing/2014/main" id="{513503C2-E55A-D60F-BCED-DDB7C4F4A092}"/>
                </a:ext>
              </a:extLst>
            </p:cNvPr>
            <p:cNvSpPr/>
            <p:nvPr/>
          </p:nvSpPr>
          <p:spPr>
            <a:xfrm>
              <a:off x="1199455" y="2478966"/>
              <a:ext cx="948178" cy="524258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defTabSz="914377"/>
              <a:endParaRPr lang="en-US" sz="18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Oval 12">
              <a:extLst>
                <a:ext uri="{FF2B5EF4-FFF2-40B4-BE49-F238E27FC236}">
                  <a16:creationId xmlns:a16="http://schemas.microsoft.com/office/drawing/2014/main" id="{09689352-A382-0237-7D32-45704DC66EC9}"/>
                </a:ext>
              </a:extLst>
            </p:cNvPr>
            <p:cNvSpPr/>
            <p:nvPr/>
          </p:nvSpPr>
          <p:spPr>
            <a:xfrm>
              <a:off x="1170670" y="3604583"/>
              <a:ext cx="948178" cy="524258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defTabSz="914377"/>
              <a:endParaRPr lang="en-US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Oval 13">
              <a:extLst>
                <a:ext uri="{FF2B5EF4-FFF2-40B4-BE49-F238E27FC236}">
                  <a16:creationId xmlns:a16="http://schemas.microsoft.com/office/drawing/2014/main" id="{1CF3FB64-AB51-A935-5536-7BEDBE420A84}"/>
                </a:ext>
              </a:extLst>
            </p:cNvPr>
            <p:cNvSpPr/>
            <p:nvPr/>
          </p:nvSpPr>
          <p:spPr>
            <a:xfrm>
              <a:off x="1170671" y="4760052"/>
              <a:ext cx="948178" cy="524258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defTabSz="914377"/>
              <a:endParaRPr lang="en-US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TextBox 14">
              <a:extLst>
                <a:ext uri="{FF2B5EF4-FFF2-40B4-BE49-F238E27FC236}">
                  <a16:creationId xmlns:a16="http://schemas.microsoft.com/office/drawing/2014/main" id="{B1E403BE-5DA7-E548-238D-8A12CEAB79F7}"/>
                </a:ext>
              </a:extLst>
            </p:cNvPr>
            <p:cNvSpPr txBox="1"/>
            <p:nvPr/>
          </p:nvSpPr>
          <p:spPr>
            <a:xfrm>
              <a:off x="1456736" y="2372084"/>
              <a:ext cx="769171" cy="7145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defTabSz="914377"/>
              <a:r>
                <a:rPr lang="en-US" sz="4000" dirty="0"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lang="en-US" sz="4800" dirty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TextBox 15">
              <a:extLst>
                <a:ext uri="{FF2B5EF4-FFF2-40B4-BE49-F238E27FC236}">
                  <a16:creationId xmlns:a16="http://schemas.microsoft.com/office/drawing/2014/main" id="{65E79723-5B62-FCC0-E209-F79DC91BDD5F}"/>
                </a:ext>
              </a:extLst>
            </p:cNvPr>
            <p:cNvSpPr txBox="1"/>
            <p:nvPr/>
          </p:nvSpPr>
          <p:spPr>
            <a:xfrm>
              <a:off x="1448382" y="3480452"/>
              <a:ext cx="769171" cy="7145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defTabSz="914377"/>
              <a:r>
                <a:rPr lang="en-US" sz="4000" dirty="0"/>
                <a:t>2</a:t>
              </a:r>
              <a:endParaRPr lang="en-US" sz="4800" dirty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TextBox 16">
              <a:extLst>
                <a:ext uri="{FF2B5EF4-FFF2-40B4-BE49-F238E27FC236}">
                  <a16:creationId xmlns:a16="http://schemas.microsoft.com/office/drawing/2014/main" id="{55A8FCE9-1B90-1293-76A1-EEE5FF04E381}"/>
                </a:ext>
              </a:extLst>
            </p:cNvPr>
            <p:cNvSpPr txBox="1"/>
            <p:nvPr/>
          </p:nvSpPr>
          <p:spPr>
            <a:xfrm>
              <a:off x="1463062" y="4661668"/>
              <a:ext cx="769171" cy="7145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defTabSz="914377"/>
              <a:r>
                <a:rPr lang="en-US" sz="4000" dirty="0"/>
                <a:t>3</a:t>
              </a:r>
              <a:endParaRPr lang="en-US" sz="4800" dirty="0"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" name="Shape 190">
            <a:extLst>
              <a:ext uri="{FF2B5EF4-FFF2-40B4-BE49-F238E27FC236}">
                <a16:creationId xmlns:a16="http://schemas.microsoft.com/office/drawing/2014/main" id="{59AD3F44-48C8-1CCD-D99D-32C80900E1BC}"/>
              </a:ext>
            </a:extLst>
          </p:cNvPr>
          <p:cNvSpPr txBox="1">
            <a:spLocks/>
          </p:cNvSpPr>
          <p:nvPr/>
        </p:nvSpPr>
        <p:spPr>
          <a:xfrm>
            <a:off x="1404551" y="291869"/>
            <a:ext cx="8567807" cy="613439"/>
          </a:xfrm>
          <a:prstGeom prst="rect">
            <a:avLst/>
          </a:prstGeom>
        </p:spPr>
        <p:txBody>
          <a:bodyPr/>
          <a:lstStyle>
            <a:lvl1pPr marL="0" marR="0" indent="0" algn="l" defTabSz="696576" rtl="0" latinLnBrk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defTabSz="914377" hangingPunct="1">
              <a:lnSpc>
                <a:spcPct val="115000"/>
              </a:lnSpc>
            </a:pPr>
            <a:r>
              <a:rPr lang="es-CO" sz="4000" spc="0" dirty="0">
                <a:solidFill>
                  <a:srgbClr val="FFFFFF"/>
                </a:solidFill>
                <a:latin typeface="+mj-lt"/>
                <a:ea typeface="+mj-ea"/>
                <a:cs typeface="Times New Roman"/>
                <a:sym typeface="Calibri"/>
              </a:rPr>
              <a:t>Objetivos de reunión </a:t>
            </a:r>
          </a:p>
        </p:txBody>
      </p:sp>
    </p:spTree>
    <p:extLst>
      <p:ext uri="{BB962C8B-B14F-4D97-AF65-F5344CB8AC3E}">
        <p14:creationId xmlns:p14="http://schemas.microsoft.com/office/powerpoint/2010/main" val="187631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A9D4DD7E-8C73-CA29-1C26-AA110855D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CC95D89-7F68-EAF3-3A17-8BD27689B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464E6DE0-F8EB-D1FD-EC8A-23559E031A7B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C660CC98-DC5B-4B00-30DE-ECF302A06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3B4E8AE4-D550-1EA6-C515-19031E79364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1CAFA14-3352-3363-AC5F-3CD1A04D8277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D1697F6-D261-1C3F-C07B-87AA60EF68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503" y="911392"/>
            <a:ext cx="5484389" cy="3828031"/>
          </a:xfrm>
          <a:prstGeom prst="rect">
            <a:avLst/>
          </a:prstGeom>
        </p:spPr>
      </p:pic>
      <p:sp>
        <p:nvSpPr>
          <p:cNvPr id="5" name="4 CuadroTexto">
            <a:extLst>
              <a:ext uri="{FF2B5EF4-FFF2-40B4-BE49-F238E27FC236}">
                <a16:creationId xmlns:a16="http://schemas.microsoft.com/office/drawing/2014/main" id="{7F74036C-8284-B2C7-B07B-4F8E6774FB2C}"/>
              </a:ext>
            </a:extLst>
          </p:cNvPr>
          <p:cNvSpPr txBox="1"/>
          <p:nvPr/>
        </p:nvSpPr>
        <p:spPr>
          <a:xfrm>
            <a:off x="1548849" y="130468"/>
            <a:ext cx="4888043" cy="65864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lnSpc>
                <a:spcPct val="115000"/>
              </a:lnSpc>
            </a:pPr>
            <a:r>
              <a:rPr lang="es-CO" sz="3200" dirty="0">
                <a:solidFill>
                  <a:schemeClr val="bg1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es-CO" sz="32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Ruta Metodológica</a:t>
            </a:r>
            <a:endParaRPr lang="es-CO" sz="3200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1604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260B3C01-451C-871A-C2EA-3EF0F3F25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BD848A7-B074-73A5-AAF0-FBE8644AA4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631C0E48-0F1E-8A70-D6C1-94C33A0361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164" y="102537"/>
            <a:ext cx="1654238" cy="51815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222A2F1-6650-22C2-D5B0-7C2B0F1988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99" y="179819"/>
            <a:ext cx="1050858" cy="36359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D8B353F-874E-BF17-AACB-F4920BA94A51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28" name="4 CuadroTexto">
            <a:extLst>
              <a:ext uri="{FF2B5EF4-FFF2-40B4-BE49-F238E27FC236}">
                <a16:creationId xmlns:a16="http://schemas.microsoft.com/office/drawing/2014/main" id="{7403ADB3-E903-CA49-E2CB-BA091678FFCC}"/>
              </a:ext>
            </a:extLst>
          </p:cNvPr>
          <p:cNvSpPr txBox="1"/>
          <p:nvPr/>
        </p:nvSpPr>
        <p:spPr>
          <a:xfrm>
            <a:off x="1188461" y="74960"/>
            <a:ext cx="6303675" cy="1077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s-CO" sz="3200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FASE A</a:t>
            </a:r>
          </a:p>
          <a:p>
            <a:r>
              <a:rPr lang="es-CO" sz="32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Socialización de la metodología</a:t>
            </a:r>
            <a:endParaRPr lang="es-CO" sz="3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29" name="Imagen 28">
            <a:extLst>
              <a:ext uri="{FF2B5EF4-FFF2-40B4-BE49-F238E27FC236}">
                <a16:creationId xmlns:a16="http://schemas.microsoft.com/office/drawing/2014/main" id="{CFEC8E69-44BA-D942-EE19-0DC2FD9717F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5846" y="1422086"/>
            <a:ext cx="8493855" cy="3338120"/>
          </a:xfrm>
          <a:prstGeom prst="rect">
            <a:avLst/>
          </a:prstGeom>
        </p:spPr>
      </p:pic>
      <p:sp>
        <p:nvSpPr>
          <p:cNvPr id="30" name="TextBox 16">
            <a:extLst>
              <a:ext uri="{FF2B5EF4-FFF2-40B4-BE49-F238E27FC236}">
                <a16:creationId xmlns:a16="http://schemas.microsoft.com/office/drawing/2014/main" id="{32F19FDB-DC06-8445-6B16-AC1CAF835C3A}"/>
              </a:ext>
            </a:extLst>
          </p:cNvPr>
          <p:cNvSpPr txBox="1"/>
          <p:nvPr/>
        </p:nvSpPr>
        <p:spPr>
          <a:xfrm>
            <a:off x="137602" y="1237421"/>
            <a:ext cx="172819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14377"/>
            <a:r>
              <a:rPr lang="en-US" sz="1800" b="1" dirty="0">
                <a:latin typeface="Arial"/>
                <a:ea typeface="Arial"/>
                <a:cs typeface="Arial"/>
                <a:sym typeface="Arial"/>
              </a:rPr>
              <a:t>PROPOSITOS</a:t>
            </a:r>
          </a:p>
        </p:txBody>
      </p:sp>
      <p:sp>
        <p:nvSpPr>
          <p:cNvPr id="31" name="TextBox 17">
            <a:extLst>
              <a:ext uri="{FF2B5EF4-FFF2-40B4-BE49-F238E27FC236}">
                <a16:creationId xmlns:a16="http://schemas.microsoft.com/office/drawing/2014/main" id="{FADF5AF4-2461-431C-1587-7C8C74D366FC}"/>
              </a:ext>
            </a:extLst>
          </p:cNvPr>
          <p:cNvSpPr txBox="1"/>
          <p:nvPr/>
        </p:nvSpPr>
        <p:spPr>
          <a:xfrm>
            <a:off x="175342" y="3536751"/>
            <a:ext cx="1728191" cy="3654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14377"/>
            <a:r>
              <a:rPr lang="en-US" sz="1775" b="1" dirty="0"/>
              <a:t>INSUMOS</a:t>
            </a:r>
            <a:endParaRPr lang="en-US" sz="1800" b="1" dirty="0"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70711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260B3C01-451C-871A-C2EA-3EF0F3F25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BD848A7-B074-73A5-AAF0-FBE8644AA4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631C0E48-0F1E-8A70-D6C1-94C33A0361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164" y="102537"/>
            <a:ext cx="1654238" cy="51815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222A2F1-6650-22C2-D5B0-7C2B0F1988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99" y="179819"/>
            <a:ext cx="1050858" cy="36359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D8B353F-874E-BF17-AACB-F4920BA94A51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28" name="4 CuadroTexto">
            <a:extLst>
              <a:ext uri="{FF2B5EF4-FFF2-40B4-BE49-F238E27FC236}">
                <a16:creationId xmlns:a16="http://schemas.microsoft.com/office/drawing/2014/main" id="{7403ADB3-E903-CA49-E2CB-BA091678FFCC}"/>
              </a:ext>
            </a:extLst>
          </p:cNvPr>
          <p:cNvSpPr txBox="1"/>
          <p:nvPr/>
        </p:nvSpPr>
        <p:spPr>
          <a:xfrm>
            <a:off x="1188461" y="74960"/>
            <a:ext cx="6303675" cy="1077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s-CO" sz="3200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>FASE A</a:t>
            </a:r>
          </a:p>
          <a:p>
            <a:r>
              <a:rPr lang="es-CO" sz="3200" dirty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rPr>
              <a:t>Socialización de la metodología</a:t>
            </a:r>
            <a:endParaRPr lang="es-CO" sz="32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4" name="TextBox 16">
            <a:extLst>
              <a:ext uri="{FF2B5EF4-FFF2-40B4-BE49-F238E27FC236}">
                <a16:creationId xmlns:a16="http://schemas.microsoft.com/office/drawing/2014/main" id="{E0ABAD24-E13B-B640-B038-5A95AE6F96E8}"/>
              </a:ext>
            </a:extLst>
          </p:cNvPr>
          <p:cNvSpPr txBox="1"/>
          <p:nvPr/>
        </p:nvSpPr>
        <p:spPr>
          <a:xfrm>
            <a:off x="189309" y="1754438"/>
            <a:ext cx="338437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b="1" dirty="0"/>
              <a:t>RESULTADOS ESPERADOS</a:t>
            </a:r>
            <a:endParaRPr kumimoji="0" lang="en-US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Arial"/>
            </a:endParaRPr>
          </a:p>
        </p:txBody>
      </p:sp>
      <p:grpSp>
        <p:nvGrpSpPr>
          <p:cNvPr id="5" name="Group 3">
            <a:extLst>
              <a:ext uri="{FF2B5EF4-FFF2-40B4-BE49-F238E27FC236}">
                <a16:creationId xmlns:a16="http://schemas.microsoft.com/office/drawing/2014/main" id="{C718BAD0-5A34-9525-8842-D734A35E5056}"/>
              </a:ext>
            </a:extLst>
          </p:cNvPr>
          <p:cNvGrpSpPr/>
          <p:nvPr/>
        </p:nvGrpSpPr>
        <p:grpSpPr>
          <a:xfrm>
            <a:off x="351576" y="2204741"/>
            <a:ext cx="8856984" cy="1241331"/>
            <a:chOff x="1170670" y="2103323"/>
            <a:chExt cx="10482019" cy="2273533"/>
          </a:xfrm>
        </p:grpSpPr>
        <p:sp>
          <p:nvSpPr>
            <p:cNvPr id="7" name="Pentagon 4">
              <a:extLst>
                <a:ext uri="{FF2B5EF4-FFF2-40B4-BE49-F238E27FC236}">
                  <a16:creationId xmlns:a16="http://schemas.microsoft.com/office/drawing/2014/main" id="{D87ED347-A0D3-85B0-7AC0-DC7949A52089}"/>
                </a:ext>
              </a:extLst>
            </p:cNvPr>
            <p:cNvSpPr/>
            <p:nvPr/>
          </p:nvSpPr>
          <p:spPr>
            <a:xfrm rot="10800000">
              <a:off x="1841323" y="2457269"/>
              <a:ext cx="8567805" cy="720080"/>
            </a:xfrm>
            <a:prstGeom prst="homePlat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TextBox 5">
              <a:extLst>
                <a:ext uri="{FF2B5EF4-FFF2-40B4-BE49-F238E27FC236}">
                  <a16:creationId xmlns:a16="http://schemas.microsoft.com/office/drawing/2014/main" id="{06164DA5-3A29-F109-4CC0-821FC2427CD0}"/>
                </a:ext>
              </a:extLst>
            </p:cNvPr>
            <p:cNvSpPr txBox="1"/>
            <p:nvPr/>
          </p:nvSpPr>
          <p:spPr>
            <a:xfrm>
              <a:off x="2147633" y="2632644"/>
              <a:ext cx="9505056" cy="6764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r>
                <a:rPr lang="es-CO" dirty="0"/>
                <a:t> Acta de reunión de socialización firmada validando el compromiso.</a:t>
              </a:r>
              <a:endPara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Pentagon 6">
              <a:extLst>
                <a:ext uri="{FF2B5EF4-FFF2-40B4-BE49-F238E27FC236}">
                  <a16:creationId xmlns:a16="http://schemas.microsoft.com/office/drawing/2014/main" id="{5DFA99D6-5108-C43F-77FF-6811CD9785C4}"/>
                </a:ext>
              </a:extLst>
            </p:cNvPr>
            <p:cNvSpPr/>
            <p:nvPr/>
          </p:nvSpPr>
          <p:spPr>
            <a:xfrm rot="10800000">
              <a:off x="1841324" y="3521598"/>
              <a:ext cx="8567805" cy="720080"/>
            </a:xfrm>
            <a:prstGeom prst="homePlat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F5C6A226-0A7A-58B5-A93F-1BAF78A945E4}"/>
                </a:ext>
              </a:extLst>
            </p:cNvPr>
            <p:cNvSpPr txBox="1"/>
            <p:nvPr/>
          </p:nvSpPr>
          <p:spPr>
            <a:xfrm>
              <a:off x="2135560" y="3674139"/>
              <a:ext cx="9505056" cy="6764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r>
                <a:rPr lang="es-CO" dirty="0"/>
                <a:t> Plan de trabajo acordado por las partes para el desarrollo de alianza.</a:t>
              </a:r>
              <a:endPara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Oval 10">
              <a:extLst>
                <a:ext uri="{FF2B5EF4-FFF2-40B4-BE49-F238E27FC236}">
                  <a16:creationId xmlns:a16="http://schemas.microsoft.com/office/drawing/2014/main" id="{030A1D6B-8982-ABEC-CE12-06BF4F488AF3}"/>
                </a:ext>
              </a:extLst>
            </p:cNvPr>
            <p:cNvSpPr/>
            <p:nvPr/>
          </p:nvSpPr>
          <p:spPr>
            <a:xfrm>
              <a:off x="1199455" y="2230950"/>
              <a:ext cx="948177" cy="1020291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Oval 11">
              <a:extLst>
                <a:ext uri="{FF2B5EF4-FFF2-40B4-BE49-F238E27FC236}">
                  <a16:creationId xmlns:a16="http://schemas.microsoft.com/office/drawing/2014/main" id="{3E8CABF9-9678-3512-6F53-6535F41774E5}"/>
                </a:ext>
              </a:extLst>
            </p:cNvPr>
            <p:cNvSpPr/>
            <p:nvPr/>
          </p:nvSpPr>
          <p:spPr>
            <a:xfrm>
              <a:off x="1170670" y="3356565"/>
              <a:ext cx="948177" cy="1020291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TextBox 13">
              <a:extLst>
                <a:ext uri="{FF2B5EF4-FFF2-40B4-BE49-F238E27FC236}">
                  <a16:creationId xmlns:a16="http://schemas.microsoft.com/office/drawing/2014/main" id="{03A6A977-7064-891C-C6DC-F8F0B5EFA893}"/>
                </a:ext>
              </a:extLst>
            </p:cNvPr>
            <p:cNvSpPr txBox="1"/>
            <p:nvPr/>
          </p:nvSpPr>
          <p:spPr>
            <a:xfrm>
              <a:off x="1456738" y="2103323"/>
              <a:ext cx="769171" cy="7078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40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kumimoji="0" lang="en-US" sz="4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TextBox 14">
              <a:extLst>
                <a:ext uri="{FF2B5EF4-FFF2-40B4-BE49-F238E27FC236}">
                  <a16:creationId xmlns:a16="http://schemas.microsoft.com/office/drawing/2014/main" id="{F335A34E-1255-3F16-0A56-35DBABE6E561}"/>
                </a:ext>
              </a:extLst>
            </p:cNvPr>
            <p:cNvSpPr txBox="1"/>
            <p:nvPr/>
          </p:nvSpPr>
          <p:spPr>
            <a:xfrm>
              <a:off x="1448382" y="3211626"/>
              <a:ext cx="769171" cy="7078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4000" dirty="0"/>
                <a:t>2</a:t>
              </a:r>
              <a:endParaRPr kumimoji="0" lang="en-US" sz="4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3246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A9D4DD7E-8C73-CA29-1C26-AA110855D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CC95D89-7F68-EAF3-3A17-8BD27689B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464E6DE0-F8EB-D1FD-EC8A-23559E031A7B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C660CC98-DC5B-4B00-30DE-ECF302A06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3B4E8AE4-D550-1EA6-C515-19031E79364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1CAFA14-3352-3363-AC5F-3CD1A04D8277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7" name="4 CuadroTexto">
            <a:extLst>
              <a:ext uri="{FF2B5EF4-FFF2-40B4-BE49-F238E27FC236}">
                <a16:creationId xmlns:a16="http://schemas.microsoft.com/office/drawing/2014/main" id="{2A36A5EE-23A2-DA00-3835-FDF2E3DFC6FA}"/>
              </a:ext>
            </a:extLst>
          </p:cNvPr>
          <p:cNvSpPr txBox="1"/>
          <p:nvPr/>
        </p:nvSpPr>
        <p:spPr>
          <a:xfrm>
            <a:off x="1441066" y="-33376"/>
            <a:ext cx="5490821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s-CO" sz="2800" dirty="0">
                <a:solidFill>
                  <a:schemeClr val="tx1"/>
                </a:solidFill>
                <a:latin typeface="Calibri"/>
                <a:cs typeface="Times New Roman"/>
              </a:rPr>
              <a:t>FASE B</a:t>
            </a:r>
          </a:p>
          <a:p>
            <a:r>
              <a:rPr lang="es-CO" sz="2800" dirty="0">
                <a:solidFill>
                  <a:schemeClr val="tx1"/>
                </a:solidFill>
                <a:latin typeface="Calibri"/>
                <a:cs typeface="Times New Roman"/>
              </a:rPr>
              <a:t>Validaciòn de la Demanda.</a:t>
            </a:r>
          </a:p>
        </p:txBody>
      </p:sp>
      <p:sp>
        <p:nvSpPr>
          <p:cNvPr id="8" name="TextBox 17">
            <a:extLst>
              <a:ext uri="{FF2B5EF4-FFF2-40B4-BE49-F238E27FC236}">
                <a16:creationId xmlns:a16="http://schemas.microsoft.com/office/drawing/2014/main" id="{A30E8574-E02D-896B-AE39-B20D2D975927}"/>
              </a:ext>
            </a:extLst>
          </p:cNvPr>
          <p:cNvSpPr txBox="1"/>
          <p:nvPr/>
        </p:nvSpPr>
        <p:spPr>
          <a:xfrm>
            <a:off x="132890" y="793382"/>
            <a:ext cx="17281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PROPÒSITOS</a:t>
            </a:r>
          </a:p>
        </p:txBody>
      </p:sp>
      <p:grpSp>
        <p:nvGrpSpPr>
          <p:cNvPr id="12" name="Group 39">
            <a:extLst>
              <a:ext uri="{FF2B5EF4-FFF2-40B4-BE49-F238E27FC236}">
                <a16:creationId xmlns:a16="http://schemas.microsoft.com/office/drawing/2014/main" id="{EDCA6040-9EC1-3C17-E31A-DBABA50DDE9A}"/>
              </a:ext>
            </a:extLst>
          </p:cNvPr>
          <p:cNvGrpSpPr/>
          <p:nvPr/>
        </p:nvGrpSpPr>
        <p:grpSpPr>
          <a:xfrm>
            <a:off x="331435" y="982042"/>
            <a:ext cx="7918473" cy="1615724"/>
            <a:chOff x="1199456" y="2035073"/>
            <a:chExt cx="8832661" cy="1973047"/>
          </a:xfrm>
        </p:grpSpPr>
        <p:grpSp>
          <p:nvGrpSpPr>
            <p:cNvPr id="13" name="Group 4">
              <a:extLst>
                <a:ext uri="{FF2B5EF4-FFF2-40B4-BE49-F238E27FC236}">
                  <a16:creationId xmlns:a16="http://schemas.microsoft.com/office/drawing/2014/main" id="{FCEB5CEC-E18A-DA17-637D-F71286B2E0DA}"/>
                </a:ext>
              </a:extLst>
            </p:cNvPr>
            <p:cNvGrpSpPr/>
            <p:nvPr/>
          </p:nvGrpSpPr>
          <p:grpSpPr>
            <a:xfrm>
              <a:off x="1199456" y="2035073"/>
              <a:ext cx="8832661" cy="1326394"/>
              <a:chOff x="1170670" y="1947527"/>
              <a:chExt cx="10453233" cy="2429329"/>
            </a:xfrm>
          </p:grpSpPr>
          <p:sp>
            <p:nvSpPr>
              <p:cNvPr id="17" name="Pentagon 5">
                <a:extLst>
                  <a:ext uri="{FF2B5EF4-FFF2-40B4-BE49-F238E27FC236}">
                    <a16:creationId xmlns:a16="http://schemas.microsoft.com/office/drawing/2014/main" id="{0012DE1D-32D4-2F0E-2950-2B31A37252FB}"/>
                  </a:ext>
                </a:extLst>
              </p:cNvPr>
              <p:cNvSpPr/>
              <p:nvPr/>
            </p:nvSpPr>
            <p:spPr>
              <a:xfrm rot="10800000">
                <a:off x="1841322" y="2457270"/>
                <a:ext cx="8591877" cy="720080"/>
              </a:xfrm>
              <a:prstGeom prst="homePlate">
                <a:avLst/>
              </a:prstGeom>
              <a:solidFill>
                <a:srgbClr val="FFFFFF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" name="TextBox 6">
                <a:extLst>
                  <a:ext uri="{FF2B5EF4-FFF2-40B4-BE49-F238E27FC236}">
                    <a16:creationId xmlns:a16="http://schemas.microsoft.com/office/drawing/2014/main" id="{B7CF54B4-B8DC-EAA9-51EB-9FA8E5953B4D}"/>
                  </a:ext>
                </a:extLst>
              </p:cNvPr>
              <p:cNvSpPr txBox="1"/>
              <p:nvPr/>
            </p:nvSpPr>
            <p:spPr>
              <a:xfrm>
                <a:off x="2118846" y="2551291"/>
                <a:ext cx="9505057" cy="676437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r>
                  <a:rPr lang="es-CO" dirty="0"/>
                  <a:t> Indagar los requerimientos tècnicos del producto demandado.</a:t>
                </a:r>
                <a:endParaRPr kumimoji="0" 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" name="Pentagon 7">
                <a:extLst>
                  <a:ext uri="{FF2B5EF4-FFF2-40B4-BE49-F238E27FC236}">
                    <a16:creationId xmlns:a16="http://schemas.microsoft.com/office/drawing/2014/main" id="{0DA9C9D3-B7A2-DBE4-8ABD-3AD288E618BA}"/>
                  </a:ext>
                </a:extLst>
              </p:cNvPr>
              <p:cNvSpPr/>
              <p:nvPr/>
            </p:nvSpPr>
            <p:spPr>
              <a:xfrm rot="10800000">
                <a:off x="1841322" y="3521598"/>
                <a:ext cx="8591875" cy="720080"/>
              </a:xfrm>
              <a:prstGeom prst="homePlate">
                <a:avLst/>
              </a:prstGeom>
              <a:solidFill>
                <a:srgbClr val="FFFFFF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" name="TextBox 8">
                <a:extLst>
                  <a:ext uri="{FF2B5EF4-FFF2-40B4-BE49-F238E27FC236}">
                    <a16:creationId xmlns:a16="http://schemas.microsoft.com/office/drawing/2014/main" id="{08DB8567-130D-A69D-18F4-65BBDBFA4625}"/>
                  </a:ext>
                </a:extLst>
              </p:cNvPr>
              <p:cNvSpPr txBox="1"/>
              <p:nvPr/>
            </p:nvSpPr>
            <p:spPr>
              <a:xfrm>
                <a:off x="2135561" y="3674139"/>
                <a:ext cx="8297639" cy="67643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r>
                  <a:rPr lang="es-CO" dirty="0"/>
                  <a:t> Verificar la idoneidad de la demanda </a:t>
                </a:r>
                <a:endParaRPr kumimoji="0" 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1" name="Oval 11">
                <a:extLst>
                  <a:ext uri="{FF2B5EF4-FFF2-40B4-BE49-F238E27FC236}">
                    <a16:creationId xmlns:a16="http://schemas.microsoft.com/office/drawing/2014/main" id="{0227B069-15DF-3D75-CAA7-32E41E016332}"/>
                  </a:ext>
                </a:extLst>
              </p:cNvPr>
              <p:cNvSpPr/>
              <p:nvPr/>
            </p:nvSpPr>
            <p:spPr>
              <a:xfrm>
                <a:off x="1199455" y="2230950"/>
                <a:ext cx="948177" cy="1020291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" name="Oval 12">
                <a:extLst>
                  <a:ext uri="{FF2B5EF4-FFF2-40B4-BE49-F238E27FC236}">
                    <a16:creationId xmlns:a16="http://schemas.microsoft.com/office/drawing/2014/main" id="{18B6C78A-6432-24D0-DEBC-BEF2BB73E68A}"/>
                  </a:ext>
                </a:extLst>
              </p:cNvPr>
              <p:cNvSpPr/>
              <p:nvPr/>
            </p:nvSpPr>
            <p:spPr>
              <a:xfrm>
                <a:off x="1170670" y="3356565"/>
                <a:ext cx="948177" cy="1020291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" name="TextBox 14">
                <a:extLst>
                  <a:ext uri="{FF2B5EF4-FFF2-40B4-BE49-F238E27FC236}">
                    <a16:creationId xmlns:a16="http://schemas.microsoft.com/office/drawing/2014/main" id="{385E4D2D-3530-072F-BE33-83D13631AAD2}"/>
                  </a:ext>
                </a:extLst>
              </p:cNvPr>
              <p:cNvSpPr txBox="1"/>
              <p:nvPr/>
            </p:nvSpPr>
            <p:spPr>
              <a:xfrm>
                <a:off x="1401352" y="1947527"/>
                <a:ext cx="769171" cy="70788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40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kumimoji="0" lang="en-US" sz="4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" name="TextBox 15">
                <a:extLst>
                  <a:ext uri="{FF2B5EF4-FFF2-40B4-BE49-F238E27FC236}">
                    <a16:creationId xmlns:a16="http://schemas.microsoft.com/office/drawing/2014/main" id="{9E0DC9C2-DBA3-ACB8-681D-66F5C4030598}"/>
                  </a:ext>
                </a:extLst>
              </p:cNvPr>
              <p:cNvSpPr txBox="1"/>
              <p:nvPr/>
            </p:nvSpPr>
            <p:spPr>
              <a:xfrm>
                <a:off x="1395175" y="3070932"/>
                <a:ext cx="769171" cy="70788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4000" dirty="0"/>
                  <a:t>2</a:t>
                </a:r>
                <a:endParaRPr kumimoji="0" lang="en-US" sz="4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4" name="Pentagon 18">
              <a:extLst>
                <a:ext uri="{FF2B5EF4-FFF2-40B4-BE49-F238E27FC236}">
                  <a16:creationId xmlns:a16="http://schemas.microsoft.com/office/drawing/2014/main" id="{C0753CFD-B508-A167-2541-269BFAEB0003}"/>
                </a:ext>
              </a:extLst>
            </p:cNvPr>
            <p:cNvSpPr/>
            <p:nvPr/>
          </p:nvSpPr>
          <p:spPr>
            <a:xfrm rot="10800000">
              <a:off x="1779725" y="3505966"/>
              <a:ext cx="7246282" cy="393158"/>
            </a:xfrm>
            <a:prstGeom prst="homePlat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Oval 19">
              <a:extLst>
                <a:ext uri="{FF2B5EF4-FFF2-40B4-BE49-F238E27FC236}">
                  <a16:creationId xmlns:a16="http://schemas.microsoft.com/office/drawing/2014/main" id="{3FF7799A-39D4-F20F-D26A-C06678046D1C}"/>
                </a:ext>
              </a:extLst>
            </p:cNvPr>
            <p:cNvSpPr/>
            <p:nvPr/>
          </p:nvSpPr>
          <p:spPr>
            <a:xfrm>
              <a:off x="1199456" y="3451049"/>
              <a:ext cx="801180" cy="557071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TextBox 21">
              <a:extLst>
                <a:ext uri="{FF2B5EF4-FFF2-40B4-BE49-F238E27FC236}">
                  <a16:creationId xmlns:a16="http://schemas.microsoft.com/office/drawing/2014/main" id="{918DD48D-1F0D-70C1-BC8D-48A26D3A51D7}"/>
                </a:ext>
              </a:extLst>
            </p:cNvPr>
            <p:cNvSpPr txBox="1"/>
            <p:nvPr/>
          </p:nvSpPr>
          <p:spPr>
            <a:xfrm>
              <a:off x="2000636" y="3517666"/>
              <a:ext cx="7025372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r>
                <a:rPr lang="es-CO" dirty="0"/>
                <a:t> Indagar Otros requerimientos de la demanda.</a:t>
              </a:r>
              <a:endPara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5" name="Group 48">
            <a:extLst>
              <a:ext uri="{FF2B5EF4-FFF2-40B4-BE49-F238E27FC236}">
                <a16:creationId xmlns:a16="http://schemas.microsoft.com/office/drawing/2014/main" id="{B9C893D6-876A-16BD-80AF-BBBFB22EC90E}"/>
              </a:ext>
            </a:extLst>
          </p:cNvPr>
          <p:cNvGrpSpPr/>
          <p:nvPr/>
        </p:nvGrpSpPr>
        <p:grpSpPr>
          <a:xfrm>
            <a:off x="132889" y="2609730"/>
            <a:ext cx="7484393" cy="2390774"/>
            <a:chOff x="989757" y="3899557"/>
            <a:chExt cx="7484393" cy="2390774"/>
          </a:xfrm>
        </p:grpSpPr>
        <p:sp>
          <p:nvSpPr>
            <p:cNvPr id="26" name="TextBox 35">
              <a:extLst>
                <a:ext uri="{FF2B5EF4-FFF2-40B4-BE49-F238E27FC236}">
                  <a16:creationId xmlns:a16="http://schemas.microsoft.com/office/drawing/2014/main" id="{8B71AC1A-ECDF-0DA2-4E35-BAEAC5EE0335}"/>
                </a:ext>
              </a:extLst>
            </p:cNvPr>
            <p:cNvSpPr txBox="1"/>
            <p:nvPr/>
          </p:nvSpPr>
          <p:spPr>
            <a:xfrm>
              <a:off x="989757" y="3899557"/>
              <a:ext cx="1728191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400" b="1" dirty="0"/>
                <a:t>INSUMOS</a:t>
              </a:r>
              <a:endParaRPr kumimoji="0" 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Arial"/>
              </a:endParaRPr>
            </a:p>
          </p:txBody>
        </p:sp>
        <p:grpSp>
          <p:nvGrpSpPr>
            <p:cNvPr id="27" name="Group 47">
              <a:extLst>
                <a:ext uri="{FF2B5EF4-FFF2-40B4-BE49-F238E27FC236}">
                  <a16:creationId xmlns:a16="http://schemas.microsoft.com/office/drawing/2014/main" id="{7B36DC6E-AE40-C95E-B0C9-0C0447AD02C9}"/>
                </a:ext>
              </a:extLst>
            </p:cNvPr>
            <p:cNvGrpSpPr/>
            <p:nvPr/>
          </p:nvGrpSpPr>
          <p:grpSpPr>
            <a:xfrm>
              <a:off x="1189491" y="4026688"/>
              <a:ext cx="7284659" cy="2263643"/>
              <a:chOff x="1189491" y="4026688"/>
              <a:chExt cx="7284659" cy="2263643"/>
            </a:xfrm>
          </p:grpSpPr>
          <p:grpSp>
            <p:nvGrpSpPr>
              <p:cNvPr id="28" name="Group 22">
                <a:extLst>
                  <a:ext uri="{FF2B5EF4-FFF2-40B4-BE49-F238E27FC236}">
                    <a16:creationId xmlns:a16="http://schemas.microsoft.com/office/drawing/2014/main" id="{20CE0E76-F6EB-6955-64D0-BA6B47F35EF6}"/>
                  </a:ext>
                </a:extLst>
              </p:cNvPr>
              <p:cNvGrpSpPr/>
              <p:nvPr/>
            </p:nvGrpSpPr>
            <p:grpSpPr>
              <a:xfrm>
                <a:off x="1206857" y="4026688"/>
                <a:ext cx="7267293" cy="1596685"/>
                <a:chOff x="1170670" y="1887809"/>
                <a:chExt cx="8922790" cy="3644516"/>
              </a:xfrm>
            </p:grpSpPr>
            <p:sp>
              <p:nvSpPr>
                <p:cNvPr id="33" name="Pentagon 23">
                  <a:extLst>
                    <a:ext uri="{FF2B5EF4-FFF2-40B4-BE49-F238E27FC236}">
                      <a16:creationId xmlns:a16="http://schemas.microsoft.com/office/drawing/2014/main" id="{7BA86AE2-44F8-E468-AC4E-B49CAF853EE7}"/>
                    </a:ext>
                  </a:extLst>
                </p:cNvPr>
                <p:cNvSpPr/>
                <p:nvPr/>
              </p:nvSpPr>
              <p:spPr>
                <a:xfrm rot="10800000">
                  <a:off x="1841322" y="2457269"/>
                  <a:ext cx="8252138" cy="720081"/>
                </a:xfrm>
                <a:prstGeom prst="homePlate">
                  <a:avLst/>
                </a:prstGeom>
                <a:solidFill>
                  <a:srgbClr val="FFFFFF"/>
                </a:solidFill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ctr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" name="TextBox 24">
                  <a:extLst>
                    <a:ext uri="{FF2B5EF4-FFF2-40B4-BE49-F238E27FC236}">
                      <a16:creationId xmlns:a16="http://schemas.microsoft.com/office/drawing/2014/main" id="{FF3B2D3F-5ED9-AEB0-0E35-DC2D3B5BACC2}"/>
                    </a:ext>
                  </a:extLst>
                </p:cNvPr>
                <p:cNvSpPr txBox="1"/>
                <p:nvPr/>
              </p:nvSpPr>
              <p:spPr>
                <a:xfrm>
                  <a:off x="2135559" y="2370299"/>
                  <a:ext cx="6541002" cy="84301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r>
                    <a:rPr lang="es-CO" dirty="0"/>
                    <a:t> Acta de reunión o visita FASE A</a:t>
                  </a:r>
                  <a:endParaRPr kumimoji="0" lang="en-US" sz="1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" name="Pentagon 25">
                  <a:extLst>
                    <a:ext uri="{FF2B5EF4-FFF2-40B4-BE49-F238E27FC236}">
                      <a16:creationId xmlns:a16="http://schemas.microsoft.com/office/drawing/2014/main" id="{2C84293A-71BB-93CA-896A-9A4F94899798}"/>
                    </a:ext>
                  </a:extLst>
                </p:cNvPr>
                <p:cNvSpPr/>
                <p:nvPr/>
              </p:nvSpPr>
              <p:spPr>
                <a:xfrm rot="10800000">
                  <a:off x="1841323" y="3521598"/>
                  <a:ext cx="8252135" cy="720081"/>
                </a:xfrm>
                <a:prstGeom prst="homePlate">
                  <a:avLst/>
                </a:prstGeom>
                <a:solidFill>
                  <a:srgbClr val="FFFFFF"/>
                </a:solidFill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ctr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" name="TextBox 26">
                  <a:extLst>
                    <a:ext uri="{FF2B5EF4-FFF2-40B4-BE49-F238E27FC236}">
                      <a16:creationId xmlns:a16="http://schemas.microsoft.com/office/drawing/2014/main" id="{D1E3A986-39A9-4A8B-E00C-ED6DAFBA234C}"/>
                    </a:ext>
                  </a:extLst>
                </p:cNvPr>
                <p:cNvSpPr txBox="1"/>
                <p:nvPr/>
              </p:nvSpPr>
              <p:spPr>
                <a:xfrm>
                  <a:off x="2091867" y="3568682"/>
                  <a:ext cx="7734044" cy="84301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r>
                    <a:rPr lang="es-CO" dirty="0"/>
                    <a:t> Cronograma de trabajo FASE A.</a:t>
                  </a:r>
                  <a:endParaRPr kumimoji="0" lang="en-US" sz="1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" name="Pentagon 27">
                  <a:extLst>
                    <a:ext uri="{FF2B5EF4-FFF2-40B4-BE49-F238E27FC236}">
                      <a16:creationId xmlns:a16="http://schemas.microsoft.com/office/drawing/2014/main" id="{9733DBD8-320A-42C9-5697-FC88B182664F}"/>
                    </a:ext>
                  </a:extLst>
                </p:cNvPr>
                <p:cNvSpPr/>
                <p:nvPr/>
              </p:nvSpPr>
              <p:spPr>
                <a:xfrm rot="10800000">
                  <a:off x="1841324" y="4585927"/>
                  <a:ext cx="8252133" cy="720081"/>
                </a:xfrm>
                <a:prstGeom prst="homePlate">
                  <a:avLst/>
                </a:prstGeom>
                <a:solidFill>
                  <a:srgbClr val="FFFFFF"/>
                </a:solidFill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ctr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8" name="TextBox 28">
                  <a:extLst>
                    <a:ext uri="{FF2B5EF4-FFF2-40B4-BE49-F238E27FC236}">
                      <a16:creationId xmlns:a16="http://schemas.microsoft.com/office/drawing/2014/main" id="{2F023C14-0FDC-A475-7F21-6E2A07A6AF50}"/>
                    </a:ext>
                  </a:extLst>
                </p:cNvPr>
                <p:cNvSpPr txBox="1"/>
                <p:nvPr/>
              </p:nvSpPr>
              <p:spPr>
                <a:xfrm>
                  <a:off x="2093679" y="4552017"/>
                  <a:ext cx="7201763" cy="84301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r>
                    <a:rPr lang="es-CO" dirty="0"/>
                    <a:t> Documentos que acrediten los requerimientos mìnimos.</a:t>
                  </a:r>
                </a:p>
              </p:txBody>
            </p:sp>
            <p:sp>
              <p:nvSpPr>
                <p:cNvPr id="39" name="Oval 29">
                  <a:extLst>
                    <a:ext uri="{FF2B5EF4-FFF2-40B4-BE49-F238E27FC236}">
                      <a16:creationId xmlns:a16="http://schemas.microsoft.com/office/drawing/2014/main" id="{D2D7604B-8F0D-E43D-10E9-407EF1FC9DAA}"/>
                    </a:ext>
                  </a:extLst>
                </p:cNvPr>
                <p:cNvSpPr/>
                <p:nvPr/>
              </p:nvSpPr>
              <p:spPr>
                <a:xfrm>
                  <a:off x="1199455" y="2230950"/>
                  <a:ext cx="948177" cy="1020291"/>
                </a:xfrm>
                <a:prstGeom prst="ellipse">
                  <a:avLst/>
                </a:prstGeom>
                <a:ln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1" vertOverflow="overflow" horzOverflow="overflow" vert="horz" wrap="square" lIns="45719" tIns="45719" rIns="45719" bIns="45719" numCol="1" spcCol="38100" rtlCol="0" anchor="ctr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0" name="Oval 30">
                  <a:extLst>
                    <a:ext uri="{FF2B5EF4-FFF2-40B4-BE49-F238E27FC236}">
                      <a16:creationId xmlns:a16="http://schemas.microsoft.com/office/drawing/2014/main" id="{929F2BB1-9799-ADF3-8B3A-AB35E9A67ECD}"/>
                    </a:ext>
                  </a:extLst>
                </p:cNvPr>
                <p:cNvSpPr/>
                <p:nvPr/>
              </p:nvSpPr>
              <p:spPr>
                <a:xfrm>
                  <a:off x="1170670" y="3356565"/>
                  <a:ext cx="948177" cy="1020291"/>
                </a:xfrm>
                <a:prstGeom prst="ellipse">
                  <a:avLst/>
                </a:prstGeom>
                <a:ln/>
              </p:spPr>
              <p:style>
                <a:lnRef idx="3">
                  <a:schemeClr val="lt1"/>
                </a:lnRef>
                <a:fillRef idx="1">
                  <a:schemeClr val="accent4"/>
                </a:fillRef>
                <a:effectRef idx="1">
                  <a:schemeClr val="accent4"/>
                </a:effectRef>
                <a:fontRef idx="minor">
                  <a:schemeClr val="lt1"/>
                </a:fontRef>
              </p:style>
              <p:txBody>
                <a:bodyPr rot="0" spcFirstLastPara="1" vertOverflow="overflow" horzOverflow="overflow" vert="horz" wrap="square" lIns="45719" tIns="45719" rIns="45719" bIns="45719" numCol="1" spcCol="38100" rtlCol="0" anchor="ctr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1" name="Oval 31">
                  <a:extLst>
                    <a:ext uri="{FF2B5EF4-FFF2-40B4-BE49-F238E27FC236}">
                      <a16:creationId xmlns:a16="http://schemas.microsoft.com/office/drawing/2014/main" id="{DC247AD2-BBBE-5FA5-3852-AB71D9A8CCFE}"/>
                    </a:ext>
                  </a:extLst>
                </p:cNvPr>
                <p:cNvSpPr/>
                <p:nvPr/>
              </p:nvSpPr>
              <p:spPr>
                <a:xfrm>
                  <a:off x="1170671" y="4512034"/>
                  <a:ext cx="948177" cy="1020291"/>
                </a:xfrm>
                <a:prstGeom prst="ellipse">
                  <a:avLst/>
                </a:prstGeom>
                <a:ln/>
              </p:spPr>
              <p:style>
                <a:lnRef idx="3">
                  <a:schemeClr val="lt1"/>
                </a:lnRef>
                <a:fillRef idx="1">
                  <a:schemeClr val="accent6"/>
                </a:fillRef>
                <a:effectRef idx="1">
                  <a:schemeClr val="accent6"/>
                </a:effectRef>
                <a:fontRef idx="minor">
                  <a:schemeClr val="lt1"/>
                </a:fontRef>
              </p:style>
              <p:txBody>
                <a:bodyPr rot="0" spcFirstLastPara="1" vertOverflow="overflow" horzOverflow="overflow" vert="horz" wrap="square" lIns="45719" tIns="45719" rIns="45719" bIns="45719" numCol="1" spcCol="38100" rtlCol="0" anchor="ctr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" name="TextBox 32">
                  <a:extLst>
                    <a:ext uri="{FF2B5EF4-FFF2-40B4-BE49-F238E27FC236}">
                      <a16:creationId xmlns:a16="http://schemas.microsoft.com/office/drawing/2014/main" id="{70026EB3-701A-D648-CBCE-EFA85602511A}"/>
                    </a:ext>
                  </a:extLst>
                </p:cNvPr>
                <p:cNvSpPr txBox="1"/>
                <p:nvPr/>
              </p:nvSpPr>
              <p:spPr>
                <a:xfrm>
                  <a:off x="1456738" y="1887809"/>
                  <a:ext cx="769171" cy="70788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4000" b="0" i="0" u="none" strike="noStrike" cap="none" spc="0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rPr>
                    <a:t>1</a:t>
                  </a:r>
                  <a:endParaRPr kumimoji="0" lang="en-US" sz="4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3" name="TextBox 33">
                  <a:extLst>
                    <a:ext uri="{FF2B5EF4-FFF2-40B4-BE49-F238E27FC236}">
                      <a16:creationId xmlns:a16="http://schemas.microsoft.com/office/drawing/2014/main" id="{E668479F-E5FA-E58B-5ABE-E1A973E43F9D}"/>
                    </a:ext>
                  </a:extLst>
                </p:cNvPr>
                <p:cNvSpPr txBox="1"/>
                <p:nvPr/>
              </p:nvSpPr>
              <p:spPr>
                <a:xfrm>
                  <a:off x="1448383" y="3003488"/>
                  <a:ext cx="769171" cy="70788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sz="4000" dirty="0"/>
                    <a:t>2</a:t>
                  </a:r>
                  <a:endParaRPr kumimoji="0" lang="en-US" sz="4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4" name="TextBox 34">
                  <a:extLst>
                    <a:ext uri="{FF2B5EF4-FFF2-40B4-BE49-F238E27FC236}">
                      <a16:creationId xmlns:a16="http://schemas.microsoft.com/office/drawing/2014/main" id="{8A410F35-BDCF-DC62-B0B8-582D9131CC58}"/>
                    </a:ext>
                  </a:extLst>
                </p:cNvPr>
                <p:cNvSpPr txBox="1"/>
                <p:nvPr/>
              </p:nvSpPr>
              <p:spPr>
                <a:xfrm>
                  <a:off x="1448383" y="4216744"/>
                  <a:ext cx="769171" cy="70788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sz="4000" dirty="0"/>
                    <a:t>3</a:t>
                  </a:r>
                  <a:endParaRPr kumimoji="0" lang="en-US" sz="4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9" name="Pentagon 43">
                <a:extLst>
                  <a:ext uri="{FF2B5EF4-FFF2-40B4-BE49-F238E27FC236}">
                    <a16:creationId xmlns:a16="http://schemas.microsoft.com/office/drawing/2014/main" id="{77352E51-7B35-83CD-167E-6278AB2AB485}"/>
                  </a:ext>
                </a:extLst>
              </p:cNvPr>
              <p:cNvSpPr/>
              <p:nvPr/>
            </p:nvSpPr>
            <p:spPr>
              <a:xfrm rot="10800000">
                <a:off x="1753080" y="5774189"/>
                <a:ext cx="6721068" cy="315472"/>
              </a:xfrm>
              <a:prstGeom prst="homePlate">
                <a:avLst/>
              </a:prstGeom>
              <a:solidFill>
                <a:srgbClr val="FFFFFF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" name="TextBox 44">
                <a:extLst>
                  <a:ext uri="{FF2B5EF4-FFF2-40B4-BE49-F238E27FC236}">
                    <a16:creationId xmlns:a16="http://schemas.microsoft.com/office/drawing/2014/main" id="{32C3602F-BA4D-0FFE-D2BE-6CD33DCD67F2}"/>
                  </a:ext>
                </a:extLst>
              </p:cNvPr>
              <p:cNvSpPr txBox="1"/>
              <p:nvPr/>
            </p:nvSpPr>
            <p:spPr>
              <a:xfrm>
                <a:off x="1961747" y="5766870"/>
                <a:ext cx="6006461" cy="36933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r>
                  <a:rPr lang="es-CO" dirty="0"/>
                  <a:t> Ficha tècnica de producto.</a:t>
                </a:r>
              </a:p>
            </p:txBody>
          </p:sp>
          <p:sp>
            <p:nvSpPr>
              <p:cNvPr id="31" name="Oval 45">
                <a:extLst>
                  <a:ext uri="{FF2B5EF4-FFF2-40B4-BE49-F238E27FC236}">
                    <a16:creationId xmlns:a16="http://schemas.microsoft.com/office/drawing/2014/main" id="{17664BEB-9AED-5929-A52B-87F3AF7C09ED}"/>
                  </a:ext>
                </a:extLst>
              </p:cNvPr>
              <p:cNvSpPr/>
              <p:nvPr/>
            </p:nvSpPr>
            <p:spPr>
              <a:xfrm>
                <a:off x="1189491" y="5708427"/>
                <a:ext cx="772256" cy="446996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" name="TextBox 46">
                <a:extLst>
                  <a:ext uri="{FF2B5EF4-FFF2-40B4-BE49-F238E27FC236}">
                    <a16:creationId xmlns:a16="http://schemas.microsoft.com/office/drawing/2014/main" id="{21EC0472-5A2F-F549-7ED0-4B8CDAC20C1A}"/>
                  </a:ext>
                </a:extLst>
              </p:cNvPr>
              <p:cNvSpPr txBox="1"/>
              <p:nvPr/>
            </p:nvSpPr>
            <p:spPr>
              <a:xfrm>
                <a:off x="1392848" y="5582447"/>
                <a:ext cx="626462" cy="70788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4000" dirty="0"/>
                  <a:t>4</a:t>
                </a:r>
                <a:endParaRPr kumimoji="0" lang="en-US" sz="4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80" name="TextBox 40">
            <a:extLst>
              <a:ext uri="{FF2B5EF4-FFF2-40B4-BE49-F238E27FC236}">
                <a16:creationId xmlns:a16="http://schemas.microsoft.com/office/drawing/2014/main" id="{4F8447AE-6828-984F-E844-B1721A1EE790}"/>
              </a:ext>
            </a:extLst>
          </p:cNvPr>
          <p:cNvSpPr txBox="1"/>
          <p:nvPr/>
        </p:nvSpPr>
        <p:spPr>
          <a:xfrm>
            <a:off x="514497" y="2017876"/>
            <a:ext cx="649926" cy="70788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4000" dirty="0"/>
              <a:t>3</a:t>
            </a:r>
            <a:endParaRPr kumimoji="0" lang="en-US" sz="4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08159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A9D4DD7E-8C73-CA29-1C26-AA110855D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CC95D89-7F68-EAF3-3A17-8BD27689B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464E6DE0-F8EB-D1FD-EC8A-23559E031A7B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C660CC98-DC5B-4B00-30DE-ECF302A06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3B4E8AE4-D550-1EA6-C515-19031E79364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1CAFA14-3352-3363-AC5F-3CD1A04D8277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7" name="4 CuadroTexto">
            <a:extLst>
              <a:ext uri="{FF2B5EF4-FFF2-40B4-BE49-F238E27FC236}">
                <a16:creationId xmlns:a16="http://schemas.microsoft.com/office/drawing/2014/main" id="{2A36A5EE-23A2-DA00-3835-FDF2E3DFC6FA}"/>
              </a:ext>
            </a:extLst>
          </p:cNvPr>
          <p:cNvSpPr txBox="1"/>
          <p:nvPr/>
        </p:nvSpPr>
        <p:spPr>
          <a:xfrm>
            <a:off x="1441066" y="-33376"/>
            <a:ext cx="5490821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s-CO" sz="2800" dirty="0">
                <a:solidFill>
                  <a:schemeClr val="tx1"/>
                </a:solidFill>
                <a:latin typeface="Calibri"/>
                <a:cs typeface="Times New Roman"/>
              </a:rPr>
              <a:t>FASE B</a:t>
            </a:r>
          </a:p>
          <a:p>
            <a:r>
              <a:rPr lang="es-CO" sz="2800" dirty="0">
                <a:solidFill>
                  <a:schemeClr val="tx1"/>
                </a:solidFill>
                <a:latin typeface="Calibri"/>
                <a:cs typeface="Times New Roman"/>
              </a:rPr>
              <a:t>Validaciòn de la Demanda.</a:t>
            </a:r>
          </a:p>
        </p:txBody>
      </p:sp>
      <p:grpSp>
        <p:nvGrpSpPr>
          <p:cNvPr id="4" name="Group 28">
            <a:extLst>
              <a:ext uri="{FF2B5EF4-FFF2-40B4-BE49-F238E27FC236}">
                <a16:creationId xmlns:a16="http://schemas.microsoft.com/office/drawing/2014/main" id="{1F1E16E1-5BB3-054A-B1B6-802153876A24}"/>
              </a:ext>
            </a:extLst>
          </p:cNvPr>
          <p:cNvGrpSpPr/>
          <p:nvPr/>
        </p:nvGrpSpPr>
        <p:grpSpPr>
          <a:xfrm>
            <a:off x="137598" y="1394496"/>
            <a:ext cx="9303840" cy="2861821"/>
            <a:chOff x="695400" y="1905289"/>
            <a:chExt cx="9303840" cy="286182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1C75C23-4134-EEF2-2742-6588A44E80B2}"/>
                </a:ext>
              </a:extLst>
            </p:cNvPr>
            <p:cNvGrpSpPr/>
            <p:nvPr/>
          </p:nvGrpSpPr>
          <p:grpSpPr>
            <a:xfrm>
              <a:off x="1127448" y="2212212"/>
              <a:ext cx="8871792" cy="2554898"/>
              <a:chOff x="2141666" y="2104202"/>
              <a:chExt cx="8871792" cy="2554898"/>
            </a:xfrm>
          </p:grpSpPr>
          <p:grpSp>
            <p:nvGrpSpPr>
              <p:cNvPr id="46" name="Group 5">
                <a:extLst>
                  <a:ext uri="{FF2B5EF4-FFF2-40B4-BE49-F238E27FC236}">
                    <a16:creationId xmlns:a16="http://schemas.microsoft.com/office/drawing/2014/main" id="{2A390B5D-044E-88A8-45A7-C1D6EB1849AD}"/>
                  </a:ext>
                </a:extLst>
              </p:cNvPr>
              <p:cNvGrpSpPr/>
              <p:nvPr/>
            </p:nvGrpSpPr>
            <p:grpSpPr>
              <a:xfrm>
                <a:off x="2141666" y="2104202"/>
                <a:ext cx="8871792" cy="2479492"/>
                <a:chOff x="1256656" y="2274619"/>
                <a:chExt cx="8871792" cy="2479492"/>
              </a:xfrm>
            </p:grpSpPr>
            <p:grpSp>
              <p:nvGrpSpPr>
                <p:cNvPr id="48" name="Group 7">
                  <a:extLst>
                    <a:ext uri="{FF2B5EF4-FFF2-40B4-BE49-F238E27FC236}">
                      <a16:creationId xmlns:a16="http://schemas.microsoft.com/office/drawing/2014/main" id="{8AFCE85E-F410-8977-75E5-F6CFFF7E69B2}"/>
                    </a:ext>
                  </a:extLst>
                </p:cNvPr>
                <p:cNvGrpSpPr/>
                <p:nvPr/>
              </p:nvGrpSpPr>
              <p:grpSpPr>
                <a:xfrm>
                  <a:off x="1271464" y="2274619"/>
                  <a:ext cx="8856984" cy="1872208"/>
                  <a:chOff x="1170670" y="2103323"/>
                  <a:chExt cx="10482019" cy="3429002"/>
                </a:xfrm>
              </p:grpSpPr>
              <p:sp>
                <p:nvSpPr>
                  <p:cNvPr id="52" name="Pentagon 11">
                    <a:extLst>
                      <a:ext uri="{FF2B5EF4-FFF2-40B4-BE49-F238E27FC236}">
                        <a16:creationId xmlns:a16="http://schemas.microsoft.com/office/drawing/2014/main" id="{46DFB293-5B68-29AC-35A7-03776DF4C131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1841323" y="2457269"/>
                    <a:ext cx="8567805" cy="720080"/>
                  </a:xfrm>
                  <a:prstGeom prst="homePlate">
                    <a:avLst/>
                  </a:prstGeom>
                  <a:solidFill>
                    <a:srgbClr val="FFFFFF"/>
                  </a:solidFill>
                  <a:ln w="12700" cap="flat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  <a:sp3d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none"/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ctr">
                    <a:spAutoFit/>
                  </a:bodyPr>
                  <a:lstStyle/>
                  <a:p>
                    <a:pPr marL="0" marR="0" indent="0" algn="l" defTabSz="914400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800" b="0" i="0" u="none" strike="noStrike" cap="none" spc="0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3" name="TextBox 12">
                    <a:extLst>
                      <a:ext uri="{FF2B5EF4-FFF2-40B4-BE49-F238E27FC236}">
                        <a16:creationId xmlns:a16="http://schemas.microsoft.com/office/drawing/2014/main" id="{D1980432-8938-AAC0-B892-187988FE8F3D}"/>
                      </a:ext>
                    </a:extLst>
                  </p:cNvPr>
                  <p:cNvSpPr txBox="1"/>
                  <p:nvPr/>
                </p:nvSpPr>
                <p:spPr>
                  <a:xfrm>
                    <a:off x="2147633" y="2632644"/>
                    <a:ext cx="9505056" cy="676438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sp3d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none"/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t">
                    <a:spAutoFit/>
                  </a:bodyPr>
                  <a:lstStyle/>
                  <a:p>
                    <a:r>
                      <a:rPr lang="es-CO" dirty="0"/>
                      <a:t> Validación de criterios mínimos del servicio para la demanda.</a:t>
                    </a:r>
                    <a:endParaRPr kumimoji="0" lang="en-US" sz="1800" b="0" i="0" u="none" strike="noStrike" cap="none" spc="0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4" name="Pentagon 13">
                    <a:extLst>
                      <a:ext uri="{FF2B5EF4-FFF2-40B4-BE49-F238E27FC236}">
                        <a16:creationId xmlns:a16="http://schemas.microsoft.com/office/drawing/2014/main" id="{63E77521-4FA1-0151-8E97-A0D3BDEFBCE0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1841324" y="3521598"/>
                    <a:ext cx="8567805" cy="720080"/>
                  </a:xfrm>
                  <a:prstGeom prst="homePlate">
                    <a:avLst/>
                  </a:prstGeom>
                  <a:solidFill>
                    <a:srgbClr val="FFFFFF"/>
                  </a:solidFill>
                  <a:ln w="12700" cap="flat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  <a:sp3d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none"/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ctr">
                    <a:spAutoFit/>
                  </a:bodyPr>
                  <a:lstStyle/>
                  <a:p>
                    <a:pPr marL="0" marR="0" indent="0" algn="l" defTabSz="914400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800" b="0" i="0" u="none" strike="noStrike" cap="none" spc="0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5" name="TextBox 14">
                    <a:extLst>
                      <a:ext uri="{FF2B5EF4-FFF2-40B4-BE49-F238E27FC236}">
                        <a16:creationId xmlns:a16="http://schemas.microsoft.com/office/drawing/2014/main" id="{E67D8A92-C808-0FCB-6F6D-81B8BA53E000}"/>
                      </a:ext>
                    </a:extLst>
                  </p:cNvPr>
                  <p:cNvSpPr txBox="1"/>
                  <p:nvPr/>
                </p:nvSpPr>
                <p:spPr>
                  <a:xfrm>
                    <a:off x="2135560" y="3674139"/>
                    <a:ext cx="9505056" cy="676438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sp3d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none"/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t">
                    <a:spAutoFit/>
                  </a:bodyPr>
                  <a:lstStyle/>
                  <a:p>
                    <a:r>
                      <a:rPr lang="es-CO" dirty="0"/>
                      <a:t> Ficha técnica del producto definida por la empresa.</a:t>
                    </a:r>
                    <a:endParaRPr kumimoji="0" lang="en-US" sz="1800" b="0" i="0" u="none" strike="noStrike" cap="none" spc="0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6" name="Pentagon 15">
                    <a:extLst>
                      <a:ext uri="{FF2B5EF4-FFF2-40B4-BE49-F238E27FC236}">
                        <a16:creationId xmlns:a16="http://schemas.microsoft.com/office/drawing/2014/main" id="{849137F6-ADFE-ACBA-5B70-3AFE28970E3C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1841324" y="4585926"/>
                    <a:ext cx="8567805" cy="720080"/>
                  </a:xfrm>
                  <a:prstGeom prst="homePlate">
                    <a:avLst/>
                  </a:prstGeom>
                  <a:solidFill>
                    <a:srgbClr val="FFFFFF"/>
                  </a:solidFill>
                  <a:ln w="12700" cap="flat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  <a:sp3d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none"/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ctr">
                    <a:spAutoFit/>
                  </a:bodyPr>
                  <a:lstStyle/>
                  <a:p>
                    <a:pPr marL="0" marR="0" indent="0" algn="l" defTabSz="914400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800" b="0" i="0" u="none" strike="noStrike" cap="none" spc="0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7" name="TextBox 16">
                    <a:extLst>
                      <a:ext uri="{FF2B5EF4-FFF2-40B4-BE49-F238E27FC236}">
                        <a16:creationId xmlns:a16="http://schemas.microsoft.com/office/drawing/2014/main" id="{566255A4-33F4-2DB8-609F-27449A7FB6EC}"/>
                      </a:ext>
                    </a:extLst>
                  </p:cNvPr>
                  <p:cNvSpPr txBox="1"/>
                  <p:nvPr/>
                </p:nvSpPr>
                <p:spPr>
                  <a:xfrm>
                    <a:off x="2135560" y="4761301"/>
                    <a:ext cx="9505056" cy="676438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sp3d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none"/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t">
                    <a:spAutoFit/>
                  </a:bodyPr>
                  <a:lstStyle/>
                  <a:p>
                    <a:r>
                      <a:rPr lang="es-CO" dirty="0"/>
                      <a:t> Caracterización de la demanda mediante el formato establecido.</a:t>
                    </a:r>
                  </a:p>
                </p:txBody>
              </p:sp>
              <p:sp>
                <p:nvSpPr>
                  <p:cNvPr id="58" name="Oval 17">
                    <a:extLst>
                      <a:ext uri="{FF2B5EF4-FFF2-40B4-BE49-F238E27FC236}">
                        <a16:creationId xmlns:a16="http://schemas.microsoft.com/office/drawing/2014/main" id="{5ECFAA27-757D-BA99-6C60-DD483E1A47D8}"/>
                      </a:ext>
                    </a:extLst>
                  </p:cNvPr>
                  <p:cNvSpPr/>
                  <p:nvPr/>
                </p:nvSpPr>
                <p:spPr>
                  <a:xfrm>
                    <a:off x="1199455" y="2230950"/>
                    <a:ext cx="948177" cy="1020291"/>
                  </a:xfrm>
                  <a:prstGeom prst="ellipse">
                    <a:avLst/>
                  </a:prstGeom>
                  <a:ln/>
                </p:spPr>
                <p:style>
                  <a:lnRef idx="3">
                    <a:schemeClr val="lt1"/>
                  </a:lnRef>
                  <a:fillRef idx="1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ctr">
                    <a:spAutoFit/>
                  </a:bodyPr>
                  <a:lstStyle/>
                  <a:p>
                    <a:pPr marL="0" marR="0" indent="0" algn="l" defTabSz="914400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800" b="0" i="0" u="none" strike="noStrike" cap="none" spc="0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59" name="Oval 18">
                    <a:extLst>
                      <a:ext uri="{FF2B5EF4-FFF2-40B4-BE49-F238E27FC236}">
                        <a16:creationId xmlns:a16="http://schemas.microsoft.com/office/drawing/2014/main" id="{CF189291-9BD1-240B-3336-D821762397BA}"/>
                      </a:ext>
                    </a:extLst>
                  </p:cNvPr>
                  <p:cNvSpPr/>
                  <p:nvPr/>
                </p:nvSpPr>
                <p:spPr>
                  <a:xfrm>
                    <a:off x="1170670" y="3356565"/>
                    <a:ext cx="948177" cy="1020291"/>
                  </a:xfrm>
                  <a:prstGeom prst="ellipse">
                    <a:avLst/>
                  </a:prstGeom>
                  <a:ln/>
                </p:spPr>
                <p:style>
                  <a:lnRef idx="3">
                    <a:schemeClr val="lt1"/>
                  </a:lnRef>
                  <a:fillRef idx="1">
                    <a:schemeClr val="accent4"/>
                  </a:fillRef>
                  <a:effectRef idx="1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ctr">
                    <a:spAutoFit/>
                  </a:bodyPr>
                  <a:lstStyle/>
                  <a:p>
                    <a:pPr marL="0" marR="0" indent="0" algn="l" defTabSz="914400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800" b="0" i="0" u="none" strike="noStrike" cap="none" spc="0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0" name="Oval 19">
                    <a:extLst>
                      <a:ext uri="{FF2B5EF4-FFF2-40B4-BE49-F238E27FC236}">
                        <a16:creationId xmlns:a16="http://schemas.microsoft.com/office/drawing/2014/main" id="{B504CE57-44EF-F96B-39CE-C0451DFDE290}"/>
                      </a:ext>
                    </a:extLst>
                  </p:cNvPr>
                  <p:cNvSpPr/>
                  <p:nvPr/>
                </p:nvSpPr>
                <p:spPr>
                  <a:xfrm>
                    <a:off x="1170671" y="4512034"/>
                    <a:ext cx="948177" cy="1020291"/>
                  </a:xfrm>
                  <a:prstGeom prst="ellipse">
                    <a:avLst/>
                  </a:prstGeom>
                  <a:ln/>
                </p:spPr>
                <p:style>
                  <a:lnRef idx="3">
                    <a:schemeClr val="lt1"/>
                  </a:lnRef>
                  <a:fillRef idx="1">
                    <a:schemeClr val="accent6"/>
                  </a:fillRef>
                  <a:effectRef idx="1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ctr">
                    <a:spAutoFit/>
                  </a:bodyPr>
                  <a:lstStyle/>
                  <a:p>
                    <a:pPr marL="0" marR="0" indent="0" algn="l" defTabSz="914400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800" b="0" i="0" u="none" strike="noStrike" cap="none" spc="0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1" name="TextBox 20">
                    <a:extLst>
                      <a:ext uri="{FF2B5EF4-FFF2-40B4-BE49-F238E27FC236}">
                        <a16:creationId xmlns:a16="http://schemas.microsoft.com/office/drawing/2014/main" id="{67447DF8-86F0-E482-2EE6-311E9E536EB1}"/>
                      </a:ext>
                    </a:extLst>
                  </p:cNvPr>
                  <p:cNvSpPr txBox="1"/>
                  <p:nvPr/>
                </p:nvSpPr>
                <p:spPr>
                  <a:xfrm>
                    <a:off x="1456738" y="2103323"/>
                    <a:ext cx="769171" cy="707885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sp3d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none"/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t">
                    <a:spAutoFit/>
                  </a:bodyPr>
                  <a:lstStyle/>
                  <a:p>
                    <a:pPr marL="0" marR="0" indent="0" algn="l" defTabSz="914400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sz="40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  <a:ea typeface="Arial"/>
                        <a:cs typeface="Arial"/>
                        <a:sym typeface="Arial"/>
                      </a:rPr>
                      <a:t>1</a:t>
                    </a:r>
                    <a:endParaRPr kumimoji="0" lang="en-US" sz="4800" b="0" i="0" u="none" strike="noStrike" cap="none" spc="0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2" name="TextBox 21">
                    <a:extLst>
                      <a:ext uri="{FF2B5EF4-FFF2-40B4-BE49-F238E27FC236}">
                        <a16:creationId xmlns:a16="http://schemas.microsoft.com/office/drawing/2014/main" id="{BDA883EB-8C44-5ABE-365E-A8413DEC59F7}"/>
                      </a:ext>
                    </a:extLst>
                  </p:cNvPr>
                  <p:cNvSpPr txBox="1"/>
                  <p:nvPr/>
                </p:nvSpPr>
                <p:spPr>
                  <a:xfrm>
                    <a:off x="1448382" y="3211626"/>
                    <a:ext cx="769171" cy="707885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sp3d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none"/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t">
                    <a:spAutoFit/>
                  </a:bodyPr>
                  <a:lstStyle/>
                  <a:p>
                    <a:pPr marL="0" marR="0" indent="0" algn="l" defTabSz="914400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lang="en-US" sz="4000" dirty="0"/>
                      <a:t>2</a:t>
                    </a:r>
                    <a:endParaRPr kumimoji="0" lang="en-US" sz="4800" b="0" i="0" u="none" strike="noStrike" cap="none" spc="0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63" name="TextBox 22">
                    <a:extLst>
                      <a:ext uri="{FF2B5EF4-FFF2-40B4-BE49-F238E27FC236}">
                        <a16:creationId xmlns:a16="http://schemas.microsoft.com/office/drawing/2014/main" id="{7190DD4B-FC41-04E2-EE5A-822476388AAA}"/>
                      </a:ext>
                    </a:extLst>
                  </p:cNvPr>
                  <p:cNvSpPr txBox="1"/>
                  <p:nvPr/>
                </p:nvSpPr>
                <p:spPr>
                  <a:xfrm>
                    <a:off x="1448382" y="4420067"/>
                    <a:ext cx="769171" cy="707885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sp3d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none"/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t">
                    <a:spAutoFit/>
                  </a:bodyPr>
                  <a:lstStyle/>
                  <a:p>
                    <a:pPr marL="0" marR="0" indent="0" algn="l" defTabSz="914400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lang="en-US" sz="4000" dirty="0"/>
                      <a:t>3</a:t>
                    </a:r>
                    <a:endParaRPr kumimoji="0" lang="en-US" sz="4800" b="0" i="0" u="none" strike="noStrike" cap="none" spc="0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49" name="Pentagon 8">
                  <a:extLst>
                    <a:ext uri="{FF2B5EF4-FFF2-40B4-BE49-F238E27FC236}">
                      <a16:creationId xmlns:a16="http://schemas.microsoft.com/office/drawing/2014/main" id="{28536E83-36E5-D83F-1C42-D25058DF1620}"/>
                    </a:ext>
                  </a:extLst>
                </p:cNvPr>
                <p:cNvSpPr/>
                <p:nvPr/>
              </p:nvSpPr>
              <p:spPr>
                <a:xfrm rot="10800000">
                  <a:off x="1883532" y="4282959"/>
                  <a:ext cx="7239532" cy="393158"/>
                </a:xfrm>
                <a:prstGeom prst="homePlate">
                  <a:avLst/>
                </a:prstGeom>
                <a:solidFill>
                  <a:srgbClr val="FFFFFF"/>
                </a:solidFill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ctr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0" name="Oval 9">
                  <a:extLst>
                    <a:ext uri="{FF2B5EF4-FFF2-40B4-BE49-F238E27FC236}">
                      <a16:creationId xmlns:a16="http://schemas.microsoft.com/office/drawing/2014/main" id="{09A16989-DB58-B8E6-2BAF-ED4CC0C9D0AC}"/>
                    </a:ext>
                  </a:extLst>
                </p:cNvPr>
                <p:cNvSpPr/>
                <p:nvPr/>
              </p:nvSpPr>
              <p:spPr>
                <a:xfrm>
                  <a:off x="1256656" y="4197040"/>
                  <a:ext cx="801180" cy="557071"/>
                </a:xfrm>
                <a:prstGeom prst="ellipse">
                  <a:avLst/>
                </a:prstGeom>
                <a:ln/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rot="0" spcFirstLastPara="1" vertOverflow="overflow" horzOverflow="overflow" vert="horz" wrap="square" lIns="45719" tIns="45719" rIns="45719" bIns="45719" numCol="1" spcCol="38100" rtlCol="0" anchor="ctr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51" name="TextBox 10">
                  <a:extLst>
                    <a:ext uri="{FF2B5EF4-FFF2-40B4-BE49-F238E27FC236}">
                      <a16:creationId xmlns:a16="http://schemas.microsoft.com/office/drawing/2014/main" id="{0972D953-22B9-B8B1-54F8-FB6C782F7472}"/>
                    </a:ext>
                  </a:extLst>
                </p:cNvPr>
                <p:cNvSpPr txBox="1"/>
                <p:nvPr/>
              </p:nvSpPr>
              <p:spPr>
                <a:xfrm>
                  <a:off x="2072644" y="4264337"/>
                  <a:ext cx="8031480" cy="36933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r>
                    <a:rPr lang="es-CO" dirty="0"/>
                    <a:t> Intención de seguir en el proceso documento en acta.</a:t>
                  </a:r>
                </a:p>
              </p:txBody>
            </p:sp>
          </p:grpSp>
          <p:sp>
            <p:nvSpPr>
              <p:cNvPr id="47" name="TextBox 6">
                <a:extLst>
                  <a:ext uri="{FF2B5EF4-FFF2-40B4-BE49-F238E27FC236}">
                    <a16:creationId xmlns:a16="http://schemas.microsoft.com/office/drawing/2014/main" id="{55E7A13D-E558-1A97-281A-5BDADD5D3772}"/>
                  </a:ext>
                </a:extLst>
              </p:cNvPr>
              <p:cNvSpPr txBox="1"/>
              <p:nvPr/>
            </p:nvSpPr>
            <p:spPr>
              <a:xfrm>
                <a:off x="2332050" y="3951216"/>
                <a:ext cx="649926" cy="70788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4000" dirty="0"/>
                  <a:t>4</a:t>
                </a:r>
                <a:endParaRPr kumimoji="0" lang="en-US" sz="4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5" name="TextBox 23">
              <a:extLst>
                <a:ext uri="{FF2B5EF4-FFF2-40B4-BE49-F238E27FC236}">
                  <a16:creationId xmlns:a16="http://schemas.microsoft.com/office/drawing/2014/main" id="{24E3EF15-636B-76A7-B0D4-B8BDD3DA1284}"/>
                </a:ext>
              </a:extLst>
            </p:cNvPr>
            <p:cNvSpPr txBox="1"/>
            <p:nvPr/>
          </p:nvSpPr>
          <p:spPr>
            <a:xfrm>
              <a:off x="695400" y="1905289"/>
              <a:ext cx="3168352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b="1" dirty="0"/>
                <a:t>RESULTADOS ESPERADOS</a:t>
              </a:r>
              <a:endParaRPr kumimoji="0" 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8108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260B3C01-451C-871A-C2EA-3EF0F3F257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BD848A7-B074-73A5-AAF0-FBE8644AA42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631C0E48-0F1E-8A70-D6C1-94C33A0361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164" y="102537"/>
            <a:ext cx="1654238" cy="51815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222A2F1-6650-22C2-D5B0-7C2B0F19886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99" y="179819"/>
            <a:ext cx="1050858" cy="36359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D8B353F-874E-BF17-AACB-F4920BA94A51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14" name="4 CuadroTexto">
            <a:extLst>
              <a:ext uri="{FF2B5EF4-FFF2-40B4-BE49-F238E27FC236}">
                <a16:creationId xmlns:a16="http://schemas.microsoft.com/office/drawing/2014/main" id="{1749D5B5-AB79-FC37-9AD3-69FCF33FA408}"/>
              </a:ext>
            </a:extLst>
          </p:cNvPr>
          <p:cNvSpPr txBox="1"/>
          <p:nvPr/>
        </p:nvSpPr>
        <p:spPr>
          <a:xfrm>
            <a:off x="1234761" y="102537"/>
            <a:ext cx="6632889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s-CO" sz="2800" dirty="0">
                <a:solidFill>
                  <a:schemeClr val="bg1"/>
                </a:solidFill>
                <a:latin typeface="Calibri"/>
                <a:ea typeface="Calibri"/>
                <a:cs typeface="Times New Roman"/>
              </a:rPr>
              <a:t>FASE C</a:t>
            </a:r>
          </a:p>
          <a:p>
            <a:r>
              <a:rPr lang="es-CO" sz="28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Acompañamiento de la oferta</a:t>
            </a:r>
            <a:endParaRPr lang="es-CO" sz="2800" b="1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</p:txBody>
      </p:sp>
      <p:grpSp>
        <p:nvGrpSpPr>
          <p:cNvPr id="15" name="Group 6">
            <a:extLst>
              <a:ext uri="{FF2B5EF4-FFF2-40B4-BE49-F238E27FC236}">
                <a16:creationId xmlns:a16="http://schemas.microsoft.com/office/drawing/2014/main" id="{928BC423-DAD3-E9EA-D6F7-EAAE50151094}"/>
              </a:ext>
            </a:extLst>
          </p:cNvPr>
          <p:cNvGrpSpPr/>
          <p:nvPr/>
        </p:nvGrpSpPr>
        <p:grpSpPr>
          <a:xfrm>
            <a:off x="356642" y="1317038"/>
            <a:ext cx="8856984" cy="1241331"/>
            <a:chOff x="1170670" y="2103323"/>
            <a:chExt cx="10482019" cy="2273533"/>
          </a:xfrm>
        </p:grpSpPr>
        <p:sp>
          <p:nvSpPr>
            <p:cNvPr id="16" name="Pentagon 10">
              <a:extLst>
                <a:ext uri="{FF2B5EF4-FFF2-40B4-BE49-F238E27FC236}">
                  <a16:creationId xmlns:a16="http://schemas.microsoft.com/office/drawing/2014/main" id="{A1FE7C90-E7CF-E424-2354-00DB39991C00}"/>
                </a:ext>
              </a:extLst>
            </p:cNvPr>
            <p:cNvSpPr/>
            <p:nvPr/>
          </p:nvSpPr>
          <p:spPr>
            <a:xfrm rot="10800000">
              <a:off x="1841323" y="2457270"/>
              <a:ext cx="8310733" cy="720080"/>
            </a:xfrm>
            <a:prstGeom prst="homePlat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TextBox 11">
              <a:extLst>
                <a:ext uri="{FF2B5EF4-FFF2-40B4-BE49-F238E27FC236}">
                  <a16:creationId xmlns:a16="http://schemas.microsoft.com/office/drawing/2014/main" id="{FC4FE69B-8E01-E724-8F47-25E3F692707F}"/>
                </a:ext>
              </a:extLst>
            </p:cNvPr>
            <p:cNvSpPr txBox="1"/>
            <p:nvPr/>
          </p:nvSpPr>
          <p:spPr>
            <a:xfrm>
              <a:off x="2147633" y="2632644"/>
              <a:ext cx="9505056" cy="6764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r>
                <a:rPr lang="es-CO" dirty="0"/>
                <a:t> Verificar la idoneidad de la Oferta.</a:t>
              </a:r>
              <a:endPara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Pentagon 12">
              <a:extLst>
                <a:ext uri="{FF2B5EF4-FFF2-40B4-BE49-F238E27FC236}">
                  <a16:creationId xmlns:a16="http://schemas.microsoft.com/office/drawing/2014/main" id="{B33AE657-6E12-9D73-BCFF-D7329A5AD6BC}"/>
                </a:ext>
              </a:extLst>
            </p:cNvPr>
            <p:cNvSpPr/>
            <p:nvPr/>
          </p:nvSpPr>
          <p:spPr>
            <a:xfrm rot="10800000">
              <a:off x="1841324" y="3521598"/>
              <a:ext cx="8310732" cy="720080"/>
            </a:xfrm>
            <a:prstGeom prst="homePlat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TextBox 13">
              <a:extLst>
                <a:ext uri="{FF2B5EF4-FFF2-40B4-BE49-F238E27FC236}">
                  <a16:creationId xmlns:a16="http://schemas.microsoft.com/office/drawing/2014/main" id="{D26D7856-98A9-C81A-904E-48B8D692AC05}"/>
                </a:ext>
              </a:extLst>
            </p:cNvPr>
            <p:cNvSpPr txBox="1"/>
            <p:nvPr/>
          </p:nvSpPr>
          <p:spPr>
            <a:xfrm>
              <a:off x="2135560" y="3674139"/>
              <a:ext cx="9505056" cy="6764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r>
                <a:rPr lang="es-CO" dirty="0"/>
                <a:t> Construir una oferta comercial.</a:t>
              </a:r>
              <a:endPara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Oval 16">
              <a:extLst>
                <a:ext uri="{FF2B5EF4-FFF2-40B4-BE49-F238E27FC236}">
                  <a16:creationId xmlns:a16="http://schemas.microsoft.com/office/drawing/2014/main" id="{FB2FF977-EBB5-4AB3-EE46-3476A0F9C2AF}"/>
                </a:ext>
              </a:extLst>
            </p:cNvPr>
            <p:cNvSpPr/>
            <p:nvPr/>
          </p:nvSpPr>
          <p:spPr>
            <a:xfrm>
              <a:off x="1199455" y="2230950"/>
              <a:ext cx="948177" cy="1020291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Oval 17">
              <a:extLst>
                <a:ext uri="{FF2B5EF4-FFF2-40B4-BE49-F238E27FC236}">
                  <a16:creationId xmlns:a16="http://schemas.microsoft.com/office/drawing/2014/main" id="{D2854B01-2A5C-B2E9-3D39-9E63572E37C5}"/>
                </a:ext>
              </a:extLst>
            </p:cNvPr>
            <p:cNvSpPr/>
            <p:nvPr/>
          </p:nvSpPr>
          <p:spPr>
            <a:xfrm>
              <a:off x="1170670" y="3356565"/>
              <a:ext cx="948177" cy="1020291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TextBox 19">
              <a:extLst>
                <a:ext uri="{FF2B5EF4-FFF2-40B4-BE49-F238E27FC236}">
                  <a16:creationId xmlns:a16="http://schemas.microsoft.com/office/drawing/2014/main" id="{C43A95A5-BBA3-F77C-295A-14886374FC6D}"/>
                </a:ext>
              </a:extLst>
            </p:cNvPr>
            <p:cNvSpPr txBox="1"/>
            <p:nvPr/>
          </p:nvSpPr>
          <p:spPr>
            <a:xfrm>
              <a:off x="1456738" y="2103323"/>
              <a:ext cx="769171" cy="7078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40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kumimoji="0" lang="en-US" sz="4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TextBox 20">
              <a:extLst>
                <a:ext uri="{FF2B5EF4-FFF2-40B4-BE49-F238E27FC236}">
                  <a16:creationId xmlns:a16="http://schemas.microsoft.com/office/drawing/2014/main" id="{258BB88D-3D5D-AE79-2BB8-5ADFB8425998}"/>
                </a:ext>
              </a:extLst>
            </p:cNvPr>
            <p:cNvSpPr txBox="1"/>
            <p:nvPr/>
          </p:nvSpPr>
          <p:spPr>
            <a:xfrm>
              <a:off x="1448382" y="3211626"/>
              <a:ext cx="769171" cy="7078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4000" dirty="0"/>
                <a:t>2</a:t>
              </a:r>
              <a:endParaRPr kumimoji="0" lang="en-US" sz="4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55DDA07-0E5B-17AB-8011-082FB3BCC76E}"/>
              </a:ext>
            </a:extLst>
          </p:cNvPr>
          <p:cNvGrpSpPr/>
          <p:nvPr/>
        </p:nvGrpSpPr>
        <p:grpSpPr>
          <a:xfrm>
            <a:off x="318048" y="2646565"/>
            <a:ext cx="8688354" cy="2443003"/>
            <a:chOff x="1045899" y="3847328"/>
            <a:chExt cx="8688354" cy="2443003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63C1B99-2DDD-DE6A-BCE5-8F74DB1D078D}"/>
                </a:ext>
              </a:extLst>
            </p:cNvPr>
            <p:cNvSpPr txBox="1"/>
            <p:nvPr/>
          </p:nvSpPr>
          <p:spPr>
            <a:xfrm>
              <a:off x="1045899" y="3847328"/>
              <a:ext cx="1728191" cy="3077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400" b="1" dirty="0"/>
                <a:t>INSUMOS</a:t>
              </a:r>
              <a:endParaRPr kumimoji="0" lang="en-US" sz="1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Arial"/>
              </a:endParaRPr>
            </a:p>
          </p:txBody>
        </p: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7A281837-DD21-0889-EE39-C308CF2820BB}"/>
                </a:ext>
              </a:extLst>
            </p:cNvPr>
            <p:cNvGrpSpPr/>
            <p:nvPr/>
          </p:nvGrpSpPr>
          <p:grpSpPr>
            <a:xfrm>
              <a:off x="1189491" y="4026688"/>
              <a:ext cx="8544762" cy="2263643"/>
              <a:chOff x="1189491" y="4026688"/>
              <a:chExt cx="8544762" cy="2263643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DFE4FA44-ACFC-C4A2-1A9E-23AC9F2C6DEA}"/>
                  </a:ext>
                </a:extLst>
              </p:cNvPr>
              <p:cNvGrpSpPr/>
              <p:nvPr/>
            </p:nvGrpSpPr>
            <p:grpSpPr>
              <a:xfrm>
                <a:off x="1206857" y="4026688"/>
                <a:ext cx="8527396" cy="1596685"/>
                <a:chOff x="1170670" y="1887809"/>
                <a:chExt cx="10469945" cy="3644516"/>
              </a:xfrm>
            </p:grpSpPr>
            <p:sp>
              <p:nvSpPr>
                <p:cNvPr id="32" name="Pentagon 31">
                  <a:extLst>
                    <a:ext uri="{FF2B5EF4-FFF2-40B4-BE49-F238E27FC236}">
                      <a16:creationId xmlns:a16="http://schemas.microsoft.com/office/drawing/2014/main" id="{5823002C-1B50-34E2-404E-22F993433705}"/>
                    </a:ext>
                  </a:extLst>
                </p:cNvPr>
                <p:cNvSpPr/>
                <p:nvPr/>
              </p:nvSpPr>
              <p:spPr>
                <a:xfrm rot="10800000">
                  <a:off x="1841323" y="2457269"/>
                  <a:ext cx="8567805" cy="720080"/>
                </a:xfrm>
                <a:prstGeom prst="homePlate">
                  <a:avLst/>
                </a:prstGeom>
                <a:solidFill>
                  <a:srgbClr val="FFFFFF"/>
                </a:solidFill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ctr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3" name="TextBox 32">
                  <a:extLst>
                    <a:ext uri="{FF2B5EF4-FFF2-40B4-BE49-F238E27FC236}">
                      <a16:creationId xmlns:a16="http://schemas.microsoft.com/office/drawing/2014/main" id="{8E8AB61B-EA31-D4F4-96D4-C86B7C9EF768}"/>
                    </a:ext>
                  </a:extLst>
                </p:cNvPr>
                <p:cNvSpPr txBox="1"/>
                <p:nvPr/>
              </p:nvSpPr>
              <p:spPr>
                <a:xfrm>
                  <a:off x="2135558" y="2370299"/>
                  <a:ext cx="9505057" cy="84301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r>
                    <a:rPr lang="es-CO" dirty="0"/>
                    <a:t> Acta de reunión o visita FASE A</a:t>
                  </a:r>
                  <a:endParaRPr kumimoji="0" lang="en-US" sz="1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4" name="Pentagon 33">
                  <a:extLst>
                    <a:ext uri="{FF2B5EF4-FFF2-40B4-BE49-F238E27FC236}">
                      <a16:creationId xmlns:a16="http://schemas.microsoft.com/office/drawing/2014/main" id="{3FAD65D2-9E86-A5D0-79C5-D22C27D8687E}"/>
                    </a:ext>
                  </a:extLst>
                </p:cNvPr>
                <p:cNvSpPr/>
                <p:nvPr/>
              </p:nvSpPr>
              <p:spPr>
                <a:xfrm rot="10800000">
                  <a:off x="1841324" y="3521598"/>
                  <a:ext cx="8567805" cy="720080"/>
                </a:xfrm>
                <a:prstGeom prst="homePlate">
                  <a:avLst/>
                </a:prstGeom>
                <a:solidFill>
                  <a:srgbClr val="FFFFFF"/>
                </a:solidFill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ctr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A41C92B3-DF3E-5B7F-5A01-FDDC3DDDD627}"/>
                    </a:ext>
                  </a:extLst>
                </p:cNvPr>
                <p:cNvSpPr txBox="1"/>
                <p:nvPr/>
              </p:nvSpPr>
              <p:spPr>
                <a:xfrm>
                  <a:off x="2091866" y="3568682"/>
                  <a:ext cx="9505057" cy="84301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r>
                    <a:rPr lang="es-CO" dirty="0"/>
                    <a:t> Cronograma de trabajo FASE A.</a:t>
                  </a:r>
                  <a:endParaRPr kumimoji="0" lang="en-US" sz="1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" name="Pentagon 35">
                  <a:extLst>
                    <a:ext uri="{FF2B5EF4-FFF2-40B4-BE49-F238E27FC236}">
                      <a16:creationId xmlns:a16="http://schemas.microsoft.com/office/drawing/2014/main" id="{21B497CE-1434-6106-66B2-028233BCF69A}"/>
                    </a:ext>
                  </a:extLst>
                </p:cNvPr>
                <p:cNvSpPr/>
                <p:nvPr/>
              </p:nvSpPr>
              <p:spPr>
                <a:xfrm rot="10800000">
                  <a:off x="1841324" y="4585926"/>
                  <a:ext cx="8567805" cy="720080"/>
                </a:xfrm>
                <a:prstGeom prst="homePlate">
                  <a:avLst/>
                </a:prstGeom>
                <a:solidFill>
                  <a:srgbClr val="FFFFFF"/>
                </a:solidFill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ctr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61A9F9D1-6F72-AD0D-3BD5-8E72994071C1}"/>
                    </a:ext>
                  </a:extLst>
                </p:cNvPr>
                <p:cNvSpPr txBox="1"/>
                <p:nvPr/>
              </p:nvSpPr>
              <p:spPr>
                <a:xfrm>
                  <a:off x="2093678" y="4552017"/>
                  <a:ext cx="9505057" cy="84301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r>
                    <a:rPr lang="es-CO" dirty="0"/>
                    <a:t> Documentos que acrediten los requerimientos mìnimos.</a:t>
                  </a:r>
                </a:p>
              </p:txBody>
            </p:sp>
            <p:sp>
              <p:nvSpPr>
                <p:cNvPr id="38" name="Oval 37">
                  <a:extLst>
                    <a:ext uri="{FF2B5EF4-FFF2-40B4-BE49-F238E27FC236}">
                      <a16:creationId xmlns:a16="http://schemas.microsoft.com/office/drawing/2014/main" id="{064AA862-2665-EB42-4F22-9DF0E465257A}"/>
                    </a:ext>
                  </a:extLst>
                </p:cNvPr>
                <p:cNvSpPr/>
                <p:nvPr/>
              </p:nvSpPr>
              <p:spPr>
                <a:xfrm>
                  <a:off x="1199455" y="2230950"/>
                  <a:ext cx="948177" cy="1020291"/>
                </a:xfrm>
                <a:prstGeom prst="ellipse">
                  <a:avLst/>
                </a:prstGeom>
                <a:ln/>
              </p:spPr>
              <p:style>
                <a:lnRef idx="3">
                  <a:schemeClr val="lt1"/>
                </a:lnRef>
                <a:fillRef idx="1">
                  <a:schemeClr val="accent1"/>
                </a:fillRef>
                <a:effectRef idx="1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1" vertOverflow="overflow" horzOverflow="overflow" vert="horz" wrap="square" lIns="45719" tIns="45719" rIns="45719" bIns="45719" numCol="1" spcCol="38100" rtlCol="0" anchor="ctr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id="{AC75C48A-87D5-831B-E46E-A274F90D2DFD}"/>
                    </a:ext>
                  </a:extLst>
                </p:cNvPr>
                <p:cNvSpPr/>
                <p:nvPr/>
              </p:nvSpPr>
              <p:spPr>
                <a:xfrm>
                  <a:off x="1170670" y="3356565"/>
                  <a:ext cx="948177" cy="1020291"/>
                </a:xfrm>
                <a:prstGeom prst="ellipse">
                  <a:avLst/>
                </a:prstGeom>
                <a:ln/>
              </p:spPr>
              <p:style>
                <a:lnRef idx="3">
                  <a:schemeClr val="lt1"/>
                </a:lnRef>
                <a:fillRef idx="1">
                  <a:schemeClr val="accent4"/>
                </a:fillRef>
                <a:effectRef idx="1">
                  <a:schemeClr val="accent4"/>
                </a:effectRef>
                <a:fontRef idx="minor">
                  <a:schemeClr val="lt1"/>
                </a:fontRef>
              </p:style>
              <p:txBody>
                <a:bodyPr rot="0" spcFirstLastPara="1" vertOverflow="overflow" horzOverflow="overflow" vert="horz" wrap="square" lIns="45719" tIns="45719" rIns="45719" bIns="45719" numCol="1" spcCol="38100" rtlCol="0" anchor="ctr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0" name="Oval 39">
                  <a:extLst>
                    <a:ext uri="{FF2B5EF4-FFF2-40B4-BE49-F238E27FC236}">
                      <a16:creationId xmlns:a16="http://schemas.microsoft.com/office/drawing/2014/main" id="{CB223D0E-B700-D874-94D4-C3A517197390}"/>
                    </a:ext>
                  </a:extLst>
                </p:cNvPr>
                <p:cNvSpPr/>
                <p:nvPr/>
              </p:nvSpPr>
              <p:spPr>
                <a:xfrm>
                  <a:off x="1170671" y="4512034"/>
                  <a:ext cx="948177" cy="1020291"/>
                </a:xfrm>
                <a:prstGeom prst="ellipse">
                  <a:avLst/>
                </a:prstGeom>
                <a:ln/>
              </p:spPr>
              <p:style>
                <a:lnRef idx="3">
                  <a:schemeClr val="lt1"/>
                </a:lnRef>
                <a:fillRef idx="1">
                  <a:schemeClr val="accent6"/>
                </a:fillRef>
                <a:effectRef idx="1">
                  <a:schemeClr val="accent6"/>
                </a:effectRef>
                <a:fontRef idx="minor">
                  <a:schemeClr val="lt1"/>
                </a:fontRef>
              </p:style>
              <p:txBody>
                <a:bodyPr rot="0" spcFirstLastPara="1" vertOverflow="overflow" horzOverflow="overflow" vert="horz" wrap="square" lIns="45719" tIns="45719" rIns="45719" bIns="45719" numCol="1" spcCol="38100" rtlCol="0" anchor="ctr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F0212224-27E0-B898-E4F6-FCDCDCF44941}"/>
                    </a:ext>
                  </a:extLst>
                </p:cNvPr>
                <p:cNvSpPr txBox="1"/>
                <p:nvPr/>
              </p:nvSpPr>
              <p:spPr>
                <a:xfrm>
                  <a:off x="1456738" y="1887809"/>
                  <a:ext cx="769171" cy="70788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4000" b="0" i="0" u="none" strike="noStrike" cap="none" spc="0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rPr>
                    <a:t>1</a:t>
                  </a:r>
                  <a:endParaRPr kumimoji="0" lang="en-US" sz="4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6956B4D0-453F-7B84-2B93-853527897264}"/>
                    </a:ext>
                  </a:extLst>
                </p:cNvPr>
                <p:cNvSpPr txBox="1"/>
                <p:nvPr/>
              </p:nvSpPr>
              <p:spPr>
                <a:xfrm>
                  <a:off x="1448383" y="3003488"/>
                  <a:ext cx="769171" cy="70788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sz="4000" dirty="0"/>
                    <a:t>2</a:t>
                  </a:r>
                  <a:endParaRPr kumimoji="0" lang="en-US" sz="4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0114C171-0FB7-4DC2-BABB-AC54F77187EF}"/>
                    </a:ext>
                  </a:extLst>
                </p:cNvPr>
                <p:cNvSpPr txBox="1"/>
                <p:nvPr/>
              </p:nvSpPr>
              <p:spPr>
                <a:xfrm>
                  <a:off x="1448383" y="4216744"/>
                  <a:ext cx="769171" cy="707885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sz="4000" dirty="0"/>
                    <a:t>3</a:t>
                  </a:r>
                  <a:endParaRPr kumimoji="0" lang="en-US" sz="4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28" name="Pentagon 27">
                <a:extLst>
                  <a:ext uri="{FF2B5EF4-FFF2-40B4-BE49-F238E27FC236}">
                    <a16:creationId xmlns:a16="http://schemas.microsoft.com/office/drawing/2014/main" id="{21CF8D97-3683-251A-8C33-6D8198A4DFB4}"/>
                  </a:ext>
                </a:extLst>
              </p:cNvPr>
              <p:cNvSpPr/>
              <p:nvPr/>
            </p:nvSpPr>
            <p:spPr>
              <a:xfrm rot="10800000">
                <a:off x="1753080" y="5774189"/>
                <a:ext cx="6978171" cy="315472"/>
              </a:xfrm>
              <a:prstGeom prst="homePlate">
                <a:avLst/>
              </a:prstGeom>
              <a:solidFill>
                <a:srgbClr val="FFFFFF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BC9F95AA-BFEC-4EAC-5DF8-A94130F25380}"/>
                  </a:ext>
                </a:extLst>
              </p:cNvPr>
              <p:cNvSpPr txBox="1"/>
              <p:nvPr/>
            </p:nvSpPr>
            <p:spPr>
              <a:xfrm>
                <a:off x="1961747" y="5766870"/>
                <a:ext cx="6006461" cy="36933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r>
                  <a:rPr lang="es-CO" dirty="0"/>
                  <a:t> Ficha tècnica de producto FASE B</a:t>
                </a:r>
              </a:p>
            </p:txBody>
          </p:sp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98036664-48E7-01BF-A938-482ECC7CB4EB}"/>
                  </a:ext>
                </a:extLst>
              </p:cNvPr>
              <p:cNvSpPr/>
              <p:nvPr/>
            </p:nvSpPr>
            <p:spPr>
              <a:xfrm>
                <a:off x="1189491" y="5708427"/>
                <a:ext cx="772256" cy="446996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3"/>
              </a:fillRef>
              <a:effectRef idx="1">
                <a:schemeClr val="accent3"/>
              </a:effectRef>
              <a:fontRef idx="minor">
                <a:schemeClr val="lt1"/>
              </a:fontRef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D4F49F38-4C57-4666-BCD4-CB859E0BD113}"/>
                  </a:ext>
                </a:extLst>
              </p:cNvPr>
              <p:cNvSpPr txBox="1"/>
              <p:nvPr/>
            </p:nvSpPr>
            <p:spPr>
              <a:xfrm>
                <a:off x="1392848" y="5582447"/>
                <a:ext cx="626462" cy="70788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4000" dirty="0"/>
                  <a:t>4</a:t>
                </a:r>
                <a:endParaRPr kumimoji="0" lang="en-US" sz="4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44" name="TextBox 17">
            <a:extLst>
              <a:ext uri="{FF2B5EF4-FFF2-40B4-BE49-F238E27FC236}">
                <a16:creationId xmlns:a16="http://schemas.microsoft.com/office/drawing/2014/main" id="{F7B96C1C-E9DC-4A44-C64C-43F8C06D3FDF}"/>
              </a:ext>
            </a:extLst>
          </p:cNvPr>
          <p:cNvSpPr txBox="1"/>
          <p:nvPr/>
        </p:nvSpPr>
        <p:spPr>
          <a:xfrm>
            <a:off x="293726" y="1084480"/>
            <a:ext cx="1728191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PROPÒSITOS</a:t>
            </a:r>
          </a:p>
        </p:txBody>
      </p:sp>
    </p:spTree>
    <p:extLst>
      <p:ext uri="{BB962C8B-B14F-4D97-AF65-F5344CB8AC3E}">
        <p14:creationId xmlns:p14="http://schemas.microsoft.com/office/powerpoint/2010/main" val="2411079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260B3C01-451C-871A-C2EA-3EF0F3F25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BD848A7-B074-73A5-AAF0-FBE8644AA4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631C0E48-0F1E-8A70-D6C1-94C33A0361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164" y="102537"/>
            <a:ext cx="1654238" cy="51815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222A2F1-6650-22C2-D5B0-7C2B0F1988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99" y="179819"/>
            <a:ext cx="1050858" cy="36359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D8B353F-874E-BF17-AACB-F4920BA94A51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4 CuadroTexto">
            <a:extLst>
              <a:ext uri="{FF2B5EF4-FFF2-40B4-BE49-F238E27FC236}">
                <a16:creationId xmlns:a16="http://schemas.microsoft.com/office/drawing/2014/main" id="{6C8A1186-8C62-E3B3-F503-714B2C0100D4}"/>
              </a:ext>
            </a:extLst>
          </p:cNvPr>
          <p:cNvSpPr txBox="1"/>
          <p:nvPr/>
        </p:nvSpPr>
        <p:spPr>
          <a:xfrm>
            <a:off x="1234761" y="102537"/>
            <a:ext cx="6632889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s-CO" sz="2800" dirty="0">
                <a:solidFill>
                  <a:schemeClr val="bg1"/>
                </a:solidFill>
                <a:latin typeface="Calibri"/>
                <a:ea typeface="Calibri"/>
                <a:cs typeface="Times New Roman"/>
              </a:rPr>
              <a:t>FASE C</a:t>
            </a:r>
          </a:p>
          <a:p>
            <a:r>
              <a:rPr lang="es-CO" sz="2800" dirty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rPr>
              <a:t>Acompañamiento de la oferta</a:t>
            </a:r>
            <a:endParaRPr lang="es-CO" sz="2800" b="1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</p:txBody>
      </p:sp>
      <p:grpSp>
        <p:nvGrpSpPr>
          <p:cNvPr id="7" name="Group 4">
            <a:extLst>
              <a:ext uri="{FF2B5EF4-FFF2-40B4-BE49-F238E27FC236}">
                <a16:creationId xmlns:a16="http://schemas.microsoft.com/office/drawing/2014/main" id="{164F7559-72EF-9C8F-5100-715F522FEE0F}"/>
              </a:ext>
            </a:extLst>
          </p:cNvPr>
          <p:cNvGrpSpPr/>
          <p:nvPr/>
        </p:nvGrpSpPr>
        <p:grpSpPr>
          <a:xfrm>
            <a:off x="663028" y="1159179"/>
            <a:ext cx="9327627" cy="3548735"/>
            <a:chOff x="695400" y="1905289"/>
            <a:chExt cx="9327627" cy="3548735"/>
          </a:xfrm>
        </p:grpSpPr>
        <p:grpSp>
          <p:nvGrpSpPr>
            <p:cNvPr id="8" name="Group 5">
              <a:extLst>
                <a:ext uri="{FF2B5EF4-FFF2-40B4-BE49-F238E27FC236}">
                  <a16:creationId xmlns:a16="http://schemas.microsoft.com/office/drawing/2014/main" id="{D6742FEE-22D6-25FC-5168-BF0A0FA6F3B7}"/>
                </a:ext>
              </a:extLst>
            </p:cNvPr>
            <p:cNvGrpSpPr/>
            <p:nvPr/>
          </p:nvGrpSpPr>
          <p:grpSpPr>
            <a:xfrm>
              <a:off x="1127448" y="2212212"/>
              <a:ext cx="8895579" cy="2554898"/>
              <a:chOff x="2141666" y="2104202"/>
              <a:chExt cx="8895579" cy="2554898"/>
            </a:xfrm>
          </p:grpSpPr>
          <p:grpSp>
            <p:nvGrpSpPr>
              <p:cNvPr id="16" name="Group 11">
                <a:extLst>
                  <a:ext uri="{FF2B5EF4-FFF2-40B4-BE49-F238E27FC236}">
                    <a16:creationId xmlns:a16="http://schemas.microsoft.com/office/drawing/2014/main" id="{0BEE6502-06DE-0F48-D61A-43EB4AFAB6DD}"/>
                  </a:ext>
                </a:extLst>
              </p:cNvPr>
              <p:cNvGrpSpPr/>
              <p:nvPr/>
            </p:nvGrpSpPr>
            <p:grpSpPr>
              <a:xfrm>
                <a:off x="2141666" y="2104202"/>
                <a:ext cx="8895579" cy="2479492"/>
                <a:chOff x="1256656" y="2274619"/>
                <a:chExt cx="8895579" cy="2479492"/>
              </a:xfrm>
            </p:grpSpPr>
            <p:grpSp>
              <p:nvGrpSpPr>
                <p:cNvPr id="18" name="Group 13">
                  <a:extLst>
                    <a:ext uri="{FF2B5EF4-FFF2-40B4-BE49-F238E27FC236}">
                      <a16:creationId xmlns:a16="http://schemas.microsoft.com/office/drawing/2014/main" id="{3A4B9726-D294-4E98-264E-55CAEE4668E2}"/>
                    </a:ext>
                  </a:extLst>
                </p:cNvPr>
                <p:cNvGrpSpPr/>
                <p:nvPr/>
              </p:nvGrpSpPr>
              <p:grpSpPr>
                <a:xfrm>
                  <a:off x="1271464" y="2274619"/>
                  <a:ext cx="8880771" cy="1872208"/>
                  <a:chOff x="1170670" y="2103323"/>
                  <a:chExt cx="10510168" cy="3429002"/>
                </a:xfrm>
              </p:grpSpPr>
              <p:sp>
                <p:nvSpPr>
                  <p:cNvPr id="22" name="Pentagon 17">
                    <a:extLst>
                      <a:ext uri="{FF2B5EF4-FFF2-40B4-BE49-F238E27FC236}">
                        <a16:creationId xmlns:a16="http://schemas.microsoft.com/office/drawing/2014/main" id="{B3871C28-B4EC-1E49-0669-B83E69A515A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1841323" y="2457269"/>
                    <a:ext cx="8567805" cy="720080"/>
                  </a:xfrm>
                  <a:prstGeom prst="homePlate">
                    <a:avLst/>
                  </a:prstGeom>
                  <a:solidFill>
                    <a:srgbClr val="FFFFFF"/>
                  </a:solidFill>
                  <a:ln w="12700" cap="flat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  <a:sp3d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none"/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ctr">
                    <a:spAutoFit/>
                  </a:bodyPr>
                  <a:lstStyle/>
                  <a:p>
                    <a:pPr marL="0" marR="0" indent="0" algn="l" defTabSz="914400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800" b="0" i="0" u="none" strike="noStrike" cap="none" spc="0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3" name="TextBox 18">
                    <a:extLst>
                      <a:ext uri="{FF2B5EF4-FFF2-40B4-BE49-F238E27FC236}">
                        <a16:creationId xmlns:a16="http://schemas.microsoft.com/office/drawing/2014/main" id="{18A2BBD2-7648-2060-3282-7C91B51433C9}"/>
                      </a:ext>
                    </a:extLst>
                  </p:cNvPr>
                  <p:cNvSpPr txBox="1"/>
                  <p:nvPr/>
                </p:nvSpPr>
                <p:spPr>
                  <a:xfrm>
                    <a:off x="2175781" y="2632644"/>
                    <a:ext cx="9505057" cy="676438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sp3d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none"/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t">
                    <a:spAutoFit/>
                  </a:bodyPr>
                  <a:lstStyle/>
                  <a:p>
                    <a:r>
                      <a:rPr lang="es-CO" dirty="0"/>
                      <a:t> Validación de los criteruis minimos del servicio para la oferta. </a:t>
                    </a:r>
                    <a:endParaRPr kumimoji="0" lang="en-US" sz="1800" b="0" i="0" u="none" strike="noStrike" cap="none" spc="0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4" name="Pentagon 19">
                    <a:extLst>
                      <a:ext uri="{FF2B5EF4-FFF2-40B4-BE49-F238E27FC236}">
                        <a16:creationId xmlns:a16="http://schemas.microsoft.com/office/drawing/2014/main" id="{C4C3EE0D-01F5-5D06-AD6E-5083BFF48FAB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1841324" y="3521598"/>
                    <a:ext cx="8567805" cy="720080"/>
                  </a:xfrm>
                  <a:prstGeom prst="homePlate">
                    <a:avLst/>
                  </a:prstGeom>
                  <a:solidFill>
                    <a:srgbClr val="FFFFFF"/>
                  </a:solidFill>
                  <a:ln w="12700" cap="flat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  <a:sp3d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none"/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ctr">
                    <a:spAutoFit/>
                  </a:bodyPr>
                  <a:lstStyle/>
                  <a:p>
                    <a:pPr marL="0" marR="0" indent="0" algn="l" defTabSz="914400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800" b="0" i="0" u="none" strike="noStrike" cap="none" spc="0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5" name="TextBox 20">
                    <a:extLst>
                      <a:ext uri="{FF2B5EF4-FFF2-40B4-BE49-F238E27FC236}">
                        <a16:creationId xmlns:a16="http://schemas.microsoft.com/office/drawing/2014/main" id="{9ED9B324-660A-392B-3CA9-FC0C41041C5F}"/>
                      </a:ext>
                    </a:extLst>
                  </p:cNvPr>
                  <p:cNvSpPr txBox="1"/>
                  <p:nvPr/>
                </p:nvSpPr>
                <p:spPr>
                  <a:xfrm>
                    <a:off x="2135560" y="3674139"/>
                    <a:ext cx="9505056" cy="1183770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sp3d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none"/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t">
                    <a:spAutoFit/>
                  </a:bodyPr>
                  <a:lstStyle/>
                  <a:p>
                    <a:r>
                      <a:rPr lang="es-CO" dirty="0"/>
                      <a:t> Comprensión de las condiciones técnicas exigidas por la empresa.</a:t>
                    </a:r>
                  </a:p>
                  <a:p>
                    <a:endParaRPr kumimoji="0" lang="en-US" sz="1800" b="0" i="0" u="none" strike="noStrike" cap="none" spc="0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" name="Pentagon 21">
                    <a:extLst>
                      <a:ext uri="{FF2B5EF4-FFF2-40B4-BE49-F238E27FC236}">
                        <a16:creationId xmlns:a16="http://schemas.microsoft.com/office/drawing/2014/main" id="{F08FBBED-C8EF-0583-A5A1-518171B7625F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1841324" y="4585926"/>
                    <a:ext cx="8567805" cy="720080"/>
                  </a:xfrm>
                  <a:prstGeom prst="homePlate">
                    <a:avLst/>
                  </a:prstGeom>
                  <a:solidFill>
                    <a:srgbClr val="FFFFFF"/>
                  </a:solidFill>
                  <a:ln w="12700" cap="flat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  <a:sp3d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none"/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ctr">
                    <a:spAutoFit/>
                  </a:bodyPr>
                  <a:lstStyle/>
                  <a:p>
                    <a:pPr marL="0" marR="0" indent="0" algn="l" defTabSz="914400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800" b="0" i="0" u="none" strike="noStrike" cap="none" spc="0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" name="TextBox 22">
                    <a:extLst>
                      <a:ext uri="{FF2B5EF4-FFF2-40B4-BE49-F238E27FC236}">
                        <a16:creationId xmlns:a16="http://schemas.microsoft.com/office/drawing/2014/main" id="{EE3114BC-4A1D-A6EC-9E1B-3C6F0D6336F1}"/>
                      </a:ext>
                    </a:extLst>
                  </p:cNvPr>
                  <p:cNvSpPr txBox="1"/>
                  <p:nvPr/>
                </p:nvSpPr>
                <p:spPr>
                  <a:xfrm>
                    <a:off x="2135560" y="4761301"/>
                    <a:ext cx="9505056" cy="676438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sp3d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none"/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t">
                    <a:spAutoFit/>
                  </a:bodyPr>
                  <a:lstStyle/>
                  <a:p>
                    <a:r>
                      <a:rPr lang="es-CO" dirty="0"/>
                      <a:t> Estimación del potencial de la oferta en volumenes y tiempos.</a:t>
                    </a:r>
                  </a:p>
                </p:txBody>
              </p:sp>
              <p:sp>
                <p:nvSpPr>
                  <p:cNvPr id="28" name="Oval 23">
                    <a:extLst>
                      <a:ext uri="{FF2B5EF4-FFF2-40B4-BE49-F238E27FC236}">
                        <a16:creationId xmlns:a16="http://schemas.microsoft.com/office/drawing/2014/main" id="{89E01AF3-7633-0CCA-19DA-3BFE4A43FBCE}"/>
                      </a:ext>
                    </a:extLst>
                  </p:cNvPr>
                  <p:cNvSpPr/>
                  <p:nvPr/>
                </p:nvSpPr>
                <p:spPr>
                  <a:xfrm>
                    <a:off x="1199455" y="2230950"/>
                    <a:ext cx="948177" cy="1020291"/>
                  </a:xfrm>
                  <a:prstGeom prst="ellipse">
                    <a:avLst/>
                  </a:prstGeom>
                  <a:ln/>
                </p:spPr>
                <p:style>
                  <a:lnRef idx="3">
                    <a:schemeClr val="lt1"/>
                  </a:lnRef>
                  <a:fillRef idx="1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ctr">
                    <a:spAutoFit/>
                  </a:bodyPr>
                  <a:lstStyle/>
                  <a:p>
                    <a:pPr marL="0" marR="0" indent="0" algn="l" defTabSz="914400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800" b="0" i="0" u="none" strike="noStrike" cap="none" spc="0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9" name="Oval 24">
                    <a:extLst>
                      <a:ext uri="{FF2B5EF4-FFF2-40B4-BE49-F238E27FC236}">
                        <a16:creationId xmlns:a16="http://schemas.microsoft.com/office/drawing/2014/main" id="{EF16B2C4-D3FE-8AC5-A99B-D61AA6ACD474}"/>
                      </a:ext>
                    </a:extLst>
                  </p:cNvPr>
                  <p:cNvSpPr/>
                  <p:nvPr/>
                </p:nvSpPr>
                <p:spPr>
                  <a:xfrm>
                    <a:off x="1170670" y="3356565"/>
                    <a:ext cx="948177" cy="1020291"/>
                  </a:xfrm>
                  <a:prstGeom prst="ellipse">
                    <a:avLst/>
                  </a:prstGeom>
                  <a:ln/>
                </p:spPr>
                <p:style>
                  <a:lnRef idx="3">
                    <a:schemeClr val="lt1"/>
                  </a:lnRef>
                  <a:fillRef idx="1">
                    <a:schemeClr val="accent4"/>
                  </a:fillRef>
                  <a:effectRef idx="1">
                    <a:schemeClr val="accent4"/>
                  </a:effectRef>
                  <a:fontRef idx="minor">
                    <a:schemeClr val="lt1"/>
                  </a:fontRef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ctr">
                    <a:spAutoFit/>
                  </a:bodyPr>
                  <a:lstStyle/>
                  <a:p>
                    <a:pPr marL="0" marR="0" indent="0" algn="l" defTabSz="914400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800" b="0" i="0" u="none" strike="noStrike" cap="none" spc="0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0" name="Oval 25">
                    <a:extLst>
                      <a:ext uri="{FF2B5EF4-FFF2-40B4-BE49-F238E27FC236}">
                        <a16:creationId xmlns:a16="http://schemas.microsoft.com/office/drawing/2014/main" id="{C8DA544A-2409-DA68-C95F-1C0DE1D625EC}"/>
                      </a:ext>
                    </a:extLst>
                  </p:cNvPr>
                  <p:cNvSpPr/>
                  <p:nvPr/>
                </p:nvSpPr>
                <p:spPr>
                  <a:xfrm>
                    <a:off x="1170671" y="4512034"/>
                    <a:ext cx="948177" cy="1020291"/>
                  </a:xfrm>
                  <a:prstGeom prst="ellipse">
                    <a:avLst/>
                  </a:prstGeom>
                  <a:ln/>
                </p:spPr>
                <p:style>
                  <a:lnRef idx="3">
                    <a:schemeClr val="lt1"/>
                  </a:lnRef>
                  <a:fillRef idx="1">
                    <a:schemeClr val="accent6"/>
                  </a:fillRef>
                  <a:effectRef idx="1">
                    <a:schemeClr val="accent6"/>
                  </a:effectRef>
                  <a:fontRef idx="minor">
                    <a:schemeClr val="lt1"/>
                  </a:fontRef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ctr">
                    <a:spAutoFit/>
                  </a:bodyPr>
                  <a:lstStyle/>
                  <a:p>
                    <a:pPr marL="0" marR="0" indent="0" algn="l" defTabSz="914400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800" b="0" i="0" u="none" strike="noStrike" cap="none" spc="0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1" name="TextBox 26">
                    <a:extLst>
                      <a:ext uri="{FF2B5EF4-FFF2-40B4-BE49-F238E27FC236}">
                        <a16:creationId xmlns:a16="http://schemas.microsoft.com/office/drawing/2014/main" id="{F4CE2A9E-624A-F8FD-381C-31AD92CBE1F3}"/>
                      </a:ext>
                    </a:extLst>
                  </p:cNvPr>
                  <p:cNvSpPr txBox="1"/>
                  <p:nvPr/>
                </p:nvSpPr>
                <p:spPr>
                  <a:xfrm>
                    <a:off x="1456738" y="2103323"/>
                    <a:ext cx="769171" cy="707885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sp3d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none"/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t">
                    <a:spAutoFit/>
                  </a:bodyPr>
                  <a:lstStyle/>
                  <a:p>
                    <a:pPr marL="0" marR="0" indent="0" algn="l" defTabSz="914400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kumimoji="0" lang="en-US" sz="40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  <a:ea typeface="Arial"/>
                        <a:cs typeface="Arial"/>
                        <a:sym typeface="Arial"/>
                      </a:rPr>
                      <a:t>1</a:t>
                    </a:r>
                    <a:endParaRPr kumimoji="0" lang="en-US" sz="4800" b="0" i="0" u="none" strike="noStrike" cap="none" spc="0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2" name="TextBox 27">
                    <a:extLst>
                      <a:ext uri="{FF2B5EF4-FFF2-40B4-BE49-F238E27FC236}">
                        <a16:creationId xmlns:a16="http://schemas.microsoft.com/office/drawing/2014/main" id="{7BAD2CB5-3C5F-E839-6F85-89D7C02BB52C}"/>
                      </a:ext>
                    </a:extLst>
                  </p:cNvPr>
                  <p:cNvSpPr txBox="1"/>
                  <p:nvPr/>
                </p:nvSpPr>
                <p:spPr>
                  <a:xfrm>
                    <a:off x="1448382" y="3211626"/>
                    <a:ext cx="769171" cy="707885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sp3d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none"/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t">
                    <a:spAutoFit/>
                  </a:bodyPr>
                  <a:lstStyle/>
                  <a:p>
                    <a:pPr marL="0" marR="0" indent="0" algn="l" defTabSz="914400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lang="en-US" sz="4000" dirty="0"/>
                      <a:t>2</a:t>
                    </a:r>
                    <a:endParaRPr kumimoji="0" lang="en-US" sz="4800" b="0" i="0" u="none" strike="noStrike" cap="none" spc="0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33" name="TextBox 28">
                    <a:extLst>
                      <a:ext uri="{FF2B5EF4-FFF2-40B4-BE49-F238E27FC236}">
                        <a16:creationId xmlns:a16="http://schemas.microsoft.com/office/drawing/2014/main" id="{329D10BF-0007-3428-EA5A-E7F41F715196}"/>
                      </a:ext>
                    </a:extLst>
                  </p:cNvPr>
                  <p:cNvSpPr txBox="1"/>
                  <p:nvPr/>
                </p:nvSpPr>
                <p:spPr>
                  <a:xfrm>
                    <a:off x="1448382" y="4420067"/>
                    <a:ext cx="769171" cy="707885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sp3d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none"/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t">
                    <a:spAutoFit/>
                  </a:bodyPr>
                  <a:lstStyle/>
                  <a:p>
                    <a:pPr marL="0" marR="0" indent="0" algn="l" defTabSz="914400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r>
                      <a:rPr lang="en-US" sz="4000" dirty="0"/>
                      <a:t>3</a:t>
                    </a:r>
                    <a:endParaRPr kumimoji="0" lang="en-US" sz="4800" b="0" i="0" u="none" strike="noStrike" cap="none" spc="0" normalizeH="0" baseline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</p:grpSp>
            <p:sp>
              <p:nvSpPr>
                <p:cNvPr id="19" name="Pentagon 14">
                  <a:extLst>
                    <a:ext uri="{FF2B5EF4-FFF2-40B4-BE49-F238E27FC236}">
                      <a16:creationId xmlns:a16="http://schemas.microsoft.com/office/drawing/2014/main" id="{E8E0A5FE-3268-AEDC-23C7-DD8D68A8AD67}"/>
                    </a:ext>
                  </a:extLst>
                </p:cNvPr>
                <p:cNvSpPr/>
                <p:nvPr/>
              </p:nvSpPr>
              <p:spPr>
                <a:xfrm rot="10800000">
                  <a:off x="1883532" y="4282959"/>
                  <a:ext cx="7239532" cy="393158"/>
                </a:xfrm>
                <a:prstGeom prst="homePlate">
                  <a:avLst/>
                </a:prstGeom>
                <a:solidFill>
                  <a:srgbClr val="FFFFFF"/>
                </a:solidFill>
                <a:ln w="12700" cap="flat">
                  <a:solidFill>
                    <a:schemeClr val="accent1"/>
                  </a:solidFill>
                  <a:prstDash val="solid"/>
                  <a:miter lim="8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ctr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0" name="Oval 15">
                  <a:extLst>
                    <a:ext uri="{FF2B5EF4-FFF2-40B4-BE49-F238E27FC236}">
                      <a16:creationId xmlns:a16="http://schemas.microsoft.com/office/drawing/2014/main" id="{74BF7E1A-0357-E3CF-C710-36A450B3E79E}"/>
                    </a:ext>
                  </a:extLst>
                </p:cNvPr>
                <p:cNvSpPr/>
                <p:nvPr/>
              </p:nvSpPr>
              <p:spPr>
                <a:xfrm>
                  <a:off x="1256656" y="4197040"/>
                  <a:ext cx="801180" cy="557071"/>
                </a:xfrm>
                <a:prstGeom prst="ellipse">
                  <a:avLst/>
                </a:prstGeom>
                <a:ln/>
              </p:spPr>
              <p:style>
                <a:lnRef idx="3">
                  <a:schemeClr val="lt1"/>
                </a:lnRef>
                <a:fillRef idx="1">
                  <a:schemeClr val="accent3"/>
                </a:fillRef>
                <a:effectRef idx="1">
                  <a:schemeClr val="accent3"/>
                </a:effectRef>
                <a:fontRef idx="minor">
                  <a:schemeClr val="lt1"/>
                </a:fontRef>
              </p:style>
              <p:txBody>
                <a:bodyPr rot="0" spcFirstLastPara="1" vertOverflow="overflow" horzOverflow="overflow" vert="horz" wrap="square" lIns="45719" tIns="45719" rIns="45719" bIns="45719" numCol="1" spcCol="38100" rtlCol="0" anchor="ctr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en-US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21" name="TextBox 16">
                  <a:extLst>
                    <a:ext uri="{FF2B5EF4-FFF2-40B4-BE49-F238E27FC236}">
                      <a16:creationId xmlns:a16="http://schemas.microsoft.com/office/drawing/2014/main" id="{403946F3-9A51-4A44-F715-462104B25323}"/>
                    </a:ext>
                  </a:extLst>
                </p:cNvPr>
                <p:cNvSpPr txBox="1"/>
                <p:nvPr/>
              </p:nvSpPr>
              <p:spPr>
                <a:xfrm>
                  <a:off x="2057836" y="4276869"/>
                  <a:ext cx="8031480" cy="369330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r>
                    <a:rPr lang="es-CO" dirty="0"/>
                    <a:t> Dimensionamiento de una oferta para presentar a la empresa privada.</a:t>
                  </a:r>
                </a:p>
              </p:txBody>
            </p:sp>
          </p:grpSp>
          <p:sp>
            <p:nvSpPr>
              <p:cNvPr id="17" name="TextBox 12">
                <a:extLst>
                  <a:ext uri="{FF2B5EF4-FFF2-40B4-BE49-F238E27FC236}">
                    <a16:creationId xmlns:a16="http://schemas.microsoft.com/office/drawing/2014/main" id="{7FCFA65E-EC0F-4A48-648D-CA0252746425}"/>
                  </a:ext>
                </a:extLst>
              </p:cNvPr>
              <p:cNvSpPr txBox="1"/>
              <p:nvPr/>
            </p:nvSpPr>
            <p:spPr>
              <a:xfrm>
                <a:off x="2332050" y="3951216"/>
                <a:ext cx="649926" cy="70788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4000" dirty="0"/>
                  <a:t>4</a:t>
                </a:r>
                <a:endParaRPr kumimoji="0" lang="en-US" sz="4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9" name="TextBox 6">
              <a:extLst>
                <a:ext uri="{FF2B5EF4-FFF2-40B4-BE49-F238E27FC236}">
                  <a16:creationId xmlns:a16="http://schemas.microsoft.com/office/drawing/2014/main" id="{84D2FE52-E120-3186-C6F2-D291113F7B56}"/>
                </a:ext>
              </a:extLst>
            </p:cNvPr>
            <p:cNvSpPr txBox="1"/>
            <p:nvPr/>
          </p:nvSpPr>
          <p:spPr>
            <a:xfrm>
              <a:off x="695400" y="1905289"/>
              <a:ext cx="3600400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b="1" dirty="0"/>
                <a:t>RESULTADOS ESPERADOS</a:t>
              </a:r>
              <a:endParaRPr kumimoji="0" 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Arial"/>
              </a:endParaRPr>
            </a:p>
          </p:txBody>
        </p:sp>
        <p:sp>
          <p:nvSpPr>
            <p:cNvPr id="12" name="Pentagon 7">
              <a:extLst>
                <a:ext uri="{FF2B5EF4-FFF2-40B4-BE49-F238E27FC236}">
                  <a16:creationId xmlns:a16="http://schemas.microsoft.com/office/drawing/2014/main" id="{6E122CB7-3EF0-FDC4-566F-D2DEFD8A9E55}"/>
                </a:ext>
              </a:extLst>
            </p:cNvPr>
            <p:cNvSpPr/>
            <p:nvPr/>
          </p:nvSpPr>
          <p:spPr>
            <a:xfrm rot="10800000">
              <a:off x="1775171" y="4859339"/>
              <a:ext cx="7239532" cy="393158"/>
            </a:xfrm>
            <a:prstGeom prst="homePlat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Oval 8">
              <a:extLst>
                <a:ext uri="{FF2B5EF4-FFF2-40B4-BE49-F238E27FC236}">
                  <a16:creationId xmlns:a16="http://schemas.microsoft.com/office/drawing/2014/main" id="{2FB88CE9-74E6-5022-336F-40C6CE49CF07}"/>
                </a:ext>
              </a:extLst>
            </p:cNvPr>
            <p:cNvSpPr/>
            <p:nvPr/>
          </p:nvSpPr>
          <p:spPr>
            <a:xfrm>
              <a:off x="1156378" y="4823503"/>
              <a:ext cx="801180" cy="557071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TextBox 9">
              <a:extLst>
                <a:ext uri="{FF2B5EF4-FFF2-40B4-BE49-F238E27FC236}">
                  <a16:creationId xmlns:a16="http://schemas.microsoft.com/office/drawing/2014/main" id="{85C2FCB9-48C9-7B04-C05E-E682F49D5D2F}"/>
                </a:ext>
              </a:extLst>
            </p:cNvPr>
            <p:cNvSpPr txBox="1"/>
            <p:nvPr/>
          </p:nvSpPr>
          <p:spPr>
            <a:xfrm>
              <a:off x="1383975" y="4746140"/>
              <a:ext cx="649926" cy="707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4000" dirty="0"/>
                <a:t>5</a:t>
              </a:r>
              <a:endParaRPr kumimoji="0" lang="en-US" sz="4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TextBox 10">
              <a:extLst>
                <a:ext uri="{FF2B5EF4-FFF2-40B4-BE49-F238E27FC236}">
                  <a16:creationId xmlns:a16="http://schemas.microsoft.com/office/drawing/2014/main" id="{79BA568A-CC95-A5DA-D634-7FEAE633CB40}"/>
                </a:ext>
              </a:extLst>
            </p:cNvPr>
            <p:cNvSpPr txBox="1"/>
            <p:nvPr/>
          </p:nvSpPr>
          <p:spPr>
            <a:xfrm>
              <a:off x="1944551" y="4842541"/>
              <a:ext cx="6095665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r>
                <a:rPr lang="es-CO" dirty="0"/>
                <a:t> Intención de seguir en el proceso documentado en acta.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3660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ECF02F48-334C-5AF0-FA90-FE25166B63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09CBA771-F30A-0682-8E72-E975691BB8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4A00FBFA-3CE3-F4D7-2161-27905AEEB6B3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71AB8132-9E13-94FC-006F-0866CE490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A3E1E14C-F4FF-7D52-0353-72DE9125D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FC3B77F5-8579-1DC3-0912-157942030AF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22" name="4 CuadroTexto">
            <a:extLst>
              <a:ext uri="{FF2B5EF4-FFF2-40B4-BE49-F238E27FC236}">
                <a16:creationId xmlns:a16="http://schemas.microsoft.com/office/drawing/2014/main" id="{894856D6-4E2E-7937-EDDD-54143384C143}"/>
              </a:ext>
            </a:extLst>
          </p:cNvPr>
          <p:cNvSpPr txBox="1"/>
          <p:nvPr/>
        </p:nvSpPr>
        <p:spPr>
          <a:xfrm>
            <a:off x="1596312" y="102537"/>
            <a:ext cx="5603911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s-CO" sz="2800" dirty="0">
                <a:solidFill>
                  <a:schemeClr val="bg1"/>
                </a:solidFill>
                <a:latin typeface="Calibri"/>
                <a:cs typeface="Times New Roman"/>
              </a:rPr>
              <a:t>FASE D</a:t>
            </a:r>
          </a:p>
          <a:p>
            <a:r>
              <a:rPr lang="es-CO" sz="2800" dirty="0">
                <a:solidFill>
                  <a:schemeClr val="bg1"/>
                </a:solidFill>
                <a:latin typeface="Calibri"/>
                <a:cs typeface="Times New Roman"/>
              </a:rPr>
              <a:t>Concertaciòn de condiciones</a:t>
            </a:r>
            <a:endParaRPr lang="es-CO" sz="4800" b="1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37" name="TextBox 52">
            <a:extLst>
              <a:ext uri="{FF2B5EF4-FFF2-40B4-BE49-F238E27FC236}">
                <a16:creationId xmlns:a16="http://schemas.microsoft.com/office/drawing/2014/main" id="{C81D5087-1E90-74B2-8052-F80A919AB1C6}"/>
              </a:ext>
            </a:extLst>
          </p:cNvPr>
          <p:cNvSpPr txBox="1"/>
          <p:nvPr/>
        </p:nvSpPr>
        <p:spPr>
          <a:xfrm>
            <a:off x="316460" y="1645735"/>
            <a:ext cx="172819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PROPÒSITOS</a:t>
            </a:r>
          </a:p>
        </p:txBody>
      </p:sp>
      <p:grpSp>
        <p:nvGrpSpPr>
          <p:cNvPr id="38" name="Group 3">
            <a:extLst>
              <a:ext uri="{FF2B5EF4-FFF2-40B4-BE49-F238E27FC236}">
                <a16:creationId xmlns:a16="http://schemas.microsoft.com/office/drawing/2014/main" id="{683F3179-9B43-714D-AACC-DE18CCEF6487}"/>
              </a:ext>
            </a:extLst>
          </p:cNvPr>
          <p:cNvGrpSpPr/>
          <p:nvPr/>
        </p:nvGrpSpPr>
        <p:grpSpPr>
          <a:xfrm>
            <a:off x="804718" y="2100100"/>
            <a:ext cx="7834064" cy="1720844"/>
            <a:chOff x="1142256" y="2212212"/>
            <a:chExt cx="8856984" cy="1918134"/>
          </a:xfrm>
        </p:grpSpPr>
        <p:grpSp>
          <p:nvGrpSpPr>
            <p:cNvPr id="39" name="Group 43">
              <a:extLst>
                <a:ext uri="{FF2B5EF4-FFF2-40B4-BE49-F238E27FC236}">
                  <a16:creationId xmlns:a16="http://schemas.microsoft.com/office/drawing/2014/main" id="{1F031517-5DCA-1046-9D52-E6C26BCD3B2C}"/>
                </a:ext>
              </a:extLst>
            </p:cNvPr>
            <p:cNvGrpSpPr/>
            <p:nvPr/>
          </p:nvGrpSpPr>
          <p:grpSpPr>
            <a:xfrm>
              <a:off x="1142256" y="2212212"/>
              <a:ext cx="8856984" cy="1241331"/>
              <a:chOff x="1170670" y="2103323"/>
              <a:chExt cx="10482019" cy="2273533"/>
            </a:xfrm>
          </p:grpSpPr>
          <p:sp>
            <p:nvSpPr>
              <p:cNvPr id="44" name="Pentagon 44">
                <a:extLst>
                  <a:ext uri="{FF2B5EF4-FFF2-40B4-BE49-F238E27FC236}">
                    <a16:creationId xmlns:a16="http://schemas.microsoft.com/office/drawing/2014/main" id="{01286F6B-BA6A-6C58-CFBA-19E196831205}"/>
                  </a:ext>
                </a:extLst>
              </p:cNvPr>
              <p:cNvSpPr/>
              <p:nvPr/>
            </p:nvSpPr>
            <p:spPr>
              <a:xfrm rot="10800000">
                <a:off x="1841323" y="2457270"/>
                <a:ext cx="8310733" cy="720080"/>
              </a:xfrm>
              <a:prstGeom prst="homePlate">
                <a:avLst/>
              </a:prstGeom>
              <a:solidFill>
                <a:srgbClr val="FFFFFF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" name="TextBox 45">
                <a:extLst>
                  <a:ext uri="{FF2B5EF4-FFF2-40B4-BE49-F238E27FC236}">
                    <a16:creationId xmlns:a16="http://schemas.microsoft.com/office/drawing/2014/main" id="{79953598-F37F-8261-E598-42ABDCAF2E4A}"/>
                  </a:ext>
                </a:extLst>
              </p:cNvPr>
              <p:cNvSpPr txBox="1"/>
              <p:nvPr/>
            </p:nvSpPr>
            <p:spPr>
              <a:xfrm>
                <a:off x="2147633" y="2632644"/>
                <a:ext cx="9505056" cy="67643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r>
                  <a:rPr lang="es-CO" dirty="0"/>
                  <a:t> Exponer las condiciones de negociaciòn.</a:t>
                </a:r>
                <a:endParaRPr kumimoji="0" 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6" name="Pentagon 46">
                <a:extLst>
                  <a:ext uri="{FF2B5EF4-FFF2-40B4-BE49-F238E27FC236}">
                    <a16:creationId xmlns:a16="http://schemas.microsoft.com/office/drawing/2014/main" id="{091928AF-2D73-AFB4-0E5F-2A7F48CDBDA7}"/>
                  </a:ext>
                </a:extLst>
              </p:cNvPr>
              <p:cNvSpPr/>
              <p:nvPr/>
            </p:nvSpPr>
            <p:spPr>
              <a:xfrm rot="10800000">
                <a:off x="1841324" y="3521598"/>
                <a:ext cx="8310732" cy="720080"/>
              </a:xfrm>
              <a:prstGeom prst="homePlate">
                <a:avLst/>
              </a:prstGeom>
              <a:solidFill>
                <a:srgbClr val="FFFFFF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7" name="TextBox 47">
                <a:extLst>
                  <a:ext uri="{FF2B5EF4-FFF2-40B4-BE49-F238E27FC236}">
                    <a16:creationId xmlns:a16="http://schemas.microsoft.com/office/drawing/2014/main" id="{F7B0D105-2CBD-09D3-F479-36C576DE8D33}"/>
                  </a:ext>
                </a:extLst>
              </p:cNvPr>
              <p:cNvSpPr txBox="1"/>
              <p:nvPr/>
            </p:nvSpPr>
            <p:spPr>
              <a:xfrm>
                <a:off x="2135560" y="3674139"/>
                <a:ext cx="9505056" cy="67643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r>
                  <a:rPr lang="es-CO" dirty="0"/>
                  <a:t> Exponer oferta comercial</a:t>
                </a:r>
                <a:endParaRPr kumimoji="0" 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8" name="Oval 48">
                <a:extLst>
                  <a:ext uri="{FF2B5EF4-FFF2-40B4-BE49-F238E27FC236}">
                    <a16:creationId xmlns:a16="http://schemas.microsoft.com/office/drawing/2014/main" id="{83720F96-5D58-52C7-7A0E-C68B1630167E}"/>
                  </a:ext>
                </a:extLst>
              </p:cNvPr>
              <p:cNvSpPr/>
              <p:nvPr/>
            </p:nvSpPr>
            <p:spPr>
              <a:xfrm>
                <a:off x="1199455" y="2230950"/>
                <a:ext cx="948177" cy="1020291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9" name="Oval 49">
                <a:extLst>
                  <a:ext uri="{FF2B5EF4-FFF2-40B4-BE49-F238E27FC236}">
                    <a16:creationId xmlns:a16="http://schemas.microsoft.com/office/drawing/2014/main" id="{13A87057-D033-D528-A9E6-F9B55313B40B}"/>
                  </a:ext>
                </a:extLst>
              </p:cNvPr>
              <p:cNvSpPr/>
              <p:nvPr/>
            </p:nvSpPr>
            <p:spPr>
              <a:xfrm>
                <a:off x="1170670" y="3356565"/>
                <a:ext cx="948177" cy="1020291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0" name="TextBox 50">
                <a:extLst>
                  <a:ext uri="{FF2B5EF4-FFF2-40B4-BE49-F238E27FC236}">
                    <a16:creationId xmlns:a16="http://schemas.microsoft.com/office/drawing/2014/main" id="{EB80CE3D-B8A9-E2E2-2448-714480E963D5}"/>
                  </a:ext>
                </a:extLst>
              </p:cNvPr>
              <p:cNvSpPr txBox="1"/>
              <p:nvPr/>
            </p:nvSpPr>
            <p:spPr>
              <a:xfrm>
                <a:off x="1456738" y="2103323"/>
                <a:ext cx="769171" cy="707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40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kumimoji="0" lang="en-US" sz="4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51" name="TextBox 51">
                <a:extLst>
                  <a:ext uri="{FF2B5EF4-FFF2-40B4-BE49-F238E27FC236}">
                    <a16:creationId xmlns:a16="http://schemas.microsoft.com/office/drawing/2014/main" id="{7B8FF342-3BDC-DE0D-EC99-B20B4202E472}"/>
                  </a:ext>
                </a:extLst>
              </p:cNvPr>
              <p:cNvSpPr txBox="1"/>
              <p:nvPr/>
            </p:nvSpPr>
            <p:spPr>
              <a:xfrm>
                <a:off x="1448382" y="3211626"/>
                <a:ext cx="769171" cy="707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4000" dirty="0"/>
                  <a:t>2</a:t>
                </a:r>
                <a:endParaRPr kumimoji="0" lang="en-US" sz="4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40" name="Pentagon 54">
              <a:extLst>
                <a:ext uri="{FF2B5EF4-FFF2-40B4-BE49-F238E27FC236}">
                  <a16:creationId xmlns:a16="http://schemas.microsoft.com/office/drawing/2014/main" id="{971F5F58-26B0-5BD3-4B5D-5284FA2F5CBF}"/>
                </a:ext>
              </a:extLst>
            </p:cNvPr>
            <p:cNvSpPr/>
            <p:nvPr/>
          </p:nvSpPr>
          <p:spPr>
            <a:xfrm rot="10800000">
              <a:off x="1708938" y="3522481"/>
              <a:ext cx="7022313" cy="393158"/>
            </a:xfrm>
            <a:prstGeom prst="homePlat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" name="Oval 56">
              <a:extLst>
                <a:ext uri="{FF2B5EF4-FFF2-40B4-BE49-F238E27FC236}">
                  <a16:creationId xmlns:a16="http://schemas.microsoft.com/office/drawing/2014/main" id="{67368E22-61EF-4D7A-5B3A-032020EEC307}"/>
                </a:ext>
              </a:extLst>
            </p:cNvPr>
            <p:cNvSpPr/>
            <p:nvPr/>
          </p:nvSpPr>
          <p:spPr>
            <a:xfrm>
              <a:off x="1172372" y="3511049"/>
              <a:ext cx="801180" cy="557071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2" name="TextBox 57">
              <a:extLst>
                <a:ext uri="{FF2B5EF4-FFF2-40B4-BE49-F238E27FC236}">
                  <a16:creationId xmlns:a16="http://schemas.microsoft.com/office/drawing/2014/main" id="{5BBACF4B-9F96-5CDE-F3E9-F46BE2996934}"/>
                </a:ext>
              </a:extLst>
            </p:cNvPr>
            <p:cNvSpPr txBox="1"/>
            <p:nvPr/>
          </p:nvSpPr>
          <p:spPr>
            <a:xfrm>
              <a:off x="1967758" y="3511049"/>
              <a:ext cx="5784426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r>
                <a:rPr lang="es-CO" dirty="0"/>
                <a:t> Generar espacio de deliberaciòn.</a:t>
              </a:r>
              <a:endPara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3" name="TextBox 58">
              <a:extLst>
                <a:ext uri="{FF2B5EF4-FFF2-40B4-BE49-F238E27FC236}">
                  <a16:creationId xmlns:a16="http://schemas.microsoft.com/office/drawing/2014/main" id="{E0626E71-991B-151B-FF59-283F5F9E4C29}"/>
                </a:ext>
              </a:extLst>
            </p:cNvPr>
            <p:cNvSpPr txBox="1"/>
            <p:nvPr/>
          </p:nvSpPr>
          <p:spPr>
            <a:xfrm>
              <a:off x="1383974" y="3422462"/>
              <a:ext cx="649926" cy="7078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4000" dirty="0"/>
                <a:t>3</a:t>
              </a:r>
              <a:endParaRPr kumimoji="0" lang="en-US" sz="4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844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ECF02F48-334C-5AF0-FA90-FE25166B63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09CBA771-F30A-0682-8E72-E975691BB8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4A00FBFA-3CE3-F4D7-2161-27905AEEB6B3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71AB8132-9E13-94FC-006F-0866CE490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A3E1E14C-F4FF-7D52-0353-72DE9125D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FC3B77F5-8579-1DC3-0912-157942030AF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22" name="4 CuadroTexto">
            <a:extLst>
              <a:ext uri="{FF2B5EF4-FFF2-40B4-BE49-F238E27FC236}">
                <a16:creationId xmlns:a16="http://schemas.microsoft.com/office/drawing/2014/main" id="{894856D6-4E2E-7937-EDDD-54143384C143}"/>
              </a:ext>
            </a:extLst>
          </p:cNvPr>
          <p:cNvSpPr txBox="1"/>
          <p:nvPr/>
        </p:nvSpPr>
        <p:spPr>
          <a:xfrm>
            <a:off x="1596312" y="102537"/>
            <a:ext cx="5603911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s-CO" sz="2800" dirty="0">
                <a:solidFill>
                  <a:schemeClr val="bg1"/>
                </a:solidFill>
                <a:latin typeface="Calibri"/>
                <a:cs typeface="Times New Roman"/>
              </a:rPr>
              <a:t>FASE D</a:t>
            </a:r>
          </a:p>
          <a:p>
            <a:r>
              <a:rPr lang="es-CO" sz="2800" dirty="0">
                <a:solidFill>
                  <a:schemeClr val="bg1"/>
                </a:solidFill>
                <a:latin typeface="Calibri"/>
                <a:cs typeface="Times New Roman"/>
              </a:rPr>
              <a:t>Concertaciòn de condiciones</a:t>
            </a:r>
            <a:endParaRPr lang="es-CO" sz="4800" b="1" dirty="0">
              <a:solidFill>
                <a:schemeClr val="bg1"/>
              </a:solidFill>
              <a:latin typeface="Calibri"/>
              <a:ea typeface="Calibri"/>
              <a:cs typeface="Times New Roman"/>
            </a:endParaRPr>
          </a:p>
        </p:txBody>
      </p:sp>
      <p:grpSp>
        <p:nvGrpSpPr>
          <p:cNvPr id="4" name="Group 5">
            <a:extLst>
              <a:ext uri="{FF2B5EF4-FFF2-40B4-BE49-F238E27FC236}">
                <a16:creationId xmlns:a16="http://schemas.microsoft.com/office/drawing/2014/main" id="{DBE77398-B66B-54C5-E76B-46536F99D9C1}"/>
              </a:ext>
            </a:extLst>
          </p:cNvPr>
          <p:cNvGrpSpPr/>
          <p:nvPr/>
        </p:nvGrpSpPr>
        <p:grpSpPr>
          <a:xfrm>
            <a:off x="137598" y="710051"/>
            <a:ext cx="9303840" cy="4242786"/>
            <a:chOff x="695400" y="1905289"/>
            <a:chExt cx="9303840" cy="4242786"/>
          </a:xfrm>
        </p:grpSpPr>
        <p:grpSp>
          <p:nvGrpSpPr>
            <p:cNvPr id="5" name="Group 6">
              <a:extLst>
                <a:ext uri="{FF2B5EF4-FFF2-40B4-BE49-F238E27FC236}">
                  <a16:creationId xmlns:a16="http://schemas.microsoft.com/office/drawing/2014/main" id="{4714334B-F191-B75F-D008-8A337358B61B}"/>
                </a:ext>
              </a:extLst>
            </p:cNvPr>
            <p:cNvGrpSpPr/>
            <p:nvPr/>
          </p:nvGrpSpPr>
          <p:grpSpPr>
            <a:xfrm>
              <a:off x="695400" y="1905289"/>
              <a:ext cx="9303840" cy="3548735"/>
              <a:chOff x="695400" y="1905289"/>
              <a:chExt cx="9303840" cy="3548735"/>
            </a:xfrm>
          </p:grpSpPr>
          <p:grpSp>
            <p:nvGrpSpPr>
              <p:cNvPr id="15" name="Group 17">
                <a:extLst>
                  <a:ext uri="{FF2B5EF4-FFF2-40B4-BE49-F238E27FC236}">
                    <a16:creationId xmlns:a16="http://schemas.microsoft.com/office/drawing/2014/main" id="{4D32C8A9-CC54-89D2-E0EB-8F7B9F5192DC}"/>
                  </a:ext>
                </a:extLst>
              </p:cNvPr>
              <p:cNvGrpSpPr/>
              <p:nvPr/>
            </p:nvGrpSpPr>
            <p:grpSpPr>
              <a:xfrm>
                <a:off x="1127448" y="2212212"/>
                <a:ext cx="8871792" cy="2554898"/>
                <a:chOff x="2141666" y="2104202"/>
                <a:chExt cx="8871792" cy="2554898"/>
              </a:xfrm>
            </p:grpSpPr>
            <p:grpSp>
              <p:nvGrpSpPr>
                <p:cNvPr id="21" name="Group 23">
                  <a:extLst>
                    <a:ext uri="{FF2B5EF4-FFF2-40B4-BE49-F238E27FC236}">
                      <a16:creationId xmlns:a16="http://schemas.microsoft.com/office/drawing/2014/main" id="{EC02B797-780E-4D5C-573B-E93EED8D1596}"/>
                    </a:ext>
                  </a:extLst>
                </p:cNvPr>
                <p:cNvGrpSpPr/>
                <p:nvPr/>
              </p:nvGrpSpPr>
              <p:grpSpPr>
                <a:xfrm>
                  <a:off x="2141666" y="2104202"/>
                  <a:ext cx="8871792" cy="2479492"/>
                  <a:chOff x="1256656" y="2274619"/>
                  <a:chExt cx="8871792" cy="2479492"/>
                </a:xfrm>
              </p:grpSpPr>
              <p:grpSp>
                <p:nvGrpSpPr>
                  <p:cNvPr id="24" name="Group 25">
                    <a:extLst>
                      <a:ext uri="{FF2B5EF4-FFF2-40B4-BE49-F238E27FC236}">
                        <a16:creationId xmlns:a16="http://schemas.microsoft.com/office/drawing/2014/main" id="{6C0FCC2A-1561-D121-9043-90D4CBBFEF9E}"/>
                      </a:ext>
                    </a:extLst>
                  </p:cNvPr>
                  <p:cNvGrpSpPr/>
                  <p:nvPr/>
                </p:nvGrpSpPr>
                <p:grpSpPr>
                  <a:xfrm>
                    <a:off x="1271464" y="2274619"/>
                    <a:ext cx="8856984" cy="1872208"/>
                    <a:chOff x="1170670" y="2103323"/>
                    <a:chExt cx="10482019" cy="3429002"/>
                  </a:xfrm>
                </p:grpSpPr>
                <p:sp>
                  <p:nvSpPr>
                    <p:cNvPr id="28" name="Pentagon 29">
                      <a:extLst>
                        <a:ext uri="{FF2B5EF4-FFF2-40B4-BE49-F238E27FC236}">
                          <a16:creationId xmlns:a16="http://schemas.microsoft.com/office/drawing/2014/main" id="{A1F19001-61C8-C53E-BB38-66EAA95B1775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1841323" y="2457269"/>
                      <a:ext cx="8567805" cy="720080"/>
                    </a:xfrm>
                    <a:prstGeom prst="homePlate">
                      <a:avLst/>
                    </a:prstGeom>
                    <a:solidFill>
                      <a:srgbClr val="FFFFFF"/>
                    </a:solidFill>
                    <a:ln w="12700" cap="flat">
                      <a:solidFill>
                        <a:schemeClr val="accent1"/>
                      </a:solidFill>
                      <a:prstDash val="solid"/>
                      <a:miter lim="800000"/>
                    </a:ln>
                    <a:effectLst/>
                    <a:sp3d/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none"/>
                  </p:style>
                  <p:txBody>
                    <a:bodyPr rot="0" spcFirstLastPara="1" vertOverflow="overflow" horzOverflow="overflow" vert="horz" wrap="square" lIns="45719" tIns="45719" rIns="45719" bIns="45719" numCol="1" spcCol="38100" rtlCol="0" anchor="ctr">
                      <a:spAutoFit/>
                    </a:bodyPr>
                    <a:lstStyle/>
                    <a:p>
                      <a:pPr marL="0" marR="0" indent="0" algn="l" defTabSz="914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29" name="TextBox 30">
                      <a:extLst>
                        <a:ext uri="{FF2B5EF4-FFF2-40B4-BE49-F238E27FC236}">
                          <a16:creationId xmlns:a16="http://schemas.microsoft.com/office/drawing/2014/main" id="{8CB18299-7C75-EDEC-E25C-855DF0903DE7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47633" y="2632644"/>
                      <a:ext cx="9505056" cy="676438"/>
                    </a:xfrm>
                    <a:prstGeom prst="rect">
                      <a:avLst/>
                    </a:prstGeom>
                    <a:noFill/>
                    <a:ln w="12700" cap="flat">
                      <a:noFill/>
                      <a:miter lim="400000"/>
                    </a:ln>
                    <a:effectLst/>
                    <a:sp3d/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none"/>
                  </p:style>
                  <p:txBody>
                    <a:bodyPr rot="0" spcFirstLastPara="1" vertOverflow="overflow" horzOverflow="overflow" vert="horz" wrap="square" lIns="45719" tIns="45719" rIns="45719" bIns="45719" numCol="1" spcCol="38100" rtlCol="0" anchor="t">
                      <a:spAutoFit/>
                    </a:bodyPr>
                    <a:lstStyle/>
                    <a:p>
                      <a:r>
                        <a:rPr lang="es-CO" dirty="0"/>
                        <a:t> Acta de reunión o visita FASES B y C</a:t>
                      </a:r>
                      <a:endParaRPr kumimoji="0" lang="en-US" sz="18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0" name="Pentagon 31">
                      <a:extLst>
                        <a:ext uri="{FF2B5EF4-FFF2-40B4-BE49-F238E27FC236}">
                          <a16:creationId xmlns:a16="http://schemas.microsoft.com/office/drawing/2014/main" id="{B3AB8B8D-30D9-9735-714D-CEA97F2261D6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1841324" y="3521598"/>
                      <a:ext cx="8567805" cy="720080"/>
                    </a:xfrm>
                    <a:prstGeom prst="homePlate">
                      <a:avLst/>
                    </a:prstGeom>
                    <a:solidFill>
                      <a:srgbClr val="FFFFFF"/>
                    </a:solidFill>
                    <a:ln w="12700" cap="flat">
                      <a:solidFill>
                        <a:schemeClr val="accent1"/>
                      </a:solidFill>
                      <a:prstDash val="solid"/>
                      <a:miter lim="800000"/>
                    </a:ln>
                    <a:effectLst/>
                    <a:sp3d/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none"/>
                  </p:style>
                  <p:txBody>
                    <a:bodyPr rot="0" spcFirstLastPara="1" vertOverflow="overflow" horzOverflow="overflow" vert="horz" wrap="square" lIns="45719" tIns="45719" rIns="45719" bIns="45719" numCol="1" spcCol="38100" rtlCol="0" anchor="ctr">
                      <a:spAutoFit/>
                    </a:bodyPr>
                    <a:lstStyle/>
                    <a:p>
                      <a:pPr marL="0" marR="0" indent="0" algn="l" defTabSz="914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1" name="TextBox 32">
                      <a:extLst>
                        <a:ext uri="{FF2B5EF4-FFF2-40B4-BE49-F238E27FC236}">
                          <a16:creationId xmlns:a16="http://schemas.microsoft.com/office/drawing/2014/main" id="{6EE11F07-0B17-05E3-7810-FC77731B315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35560" y="3674139"/>
                      <a:ext cx="9505056" cy="1183770"/>
                    </a:xfrm>
                    <a:prstGeom prst="rect">
                      <a:avLst/>
                    </a:prstGeom>
                    <a:noFill/>
                    <a:ln w="12700" cap="flat">
                      <a:noFill/>
                      <a:miter lim="400000"/>
                    </a:ln>
                    <a:effectLst/>
                    <a:sp3d/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none"/>
                  </p:style>
                  <p:txBody>
                    <a:bodyPr rot="0" spcFirstLastPara="1" vertOverflow="overflow" horzOverflow="overflow" vert="horz" wrap="square" lIns="45719" tIns="45719" rIns="45719" bIns="45719" numCol="1" spcCol="38100" rtlCol="0" anchor="t">
                      <a:spAutoFit/>
                    </a:bodyPr>
                    <a:lstStyle/>
                    <a:p>
                      <a:r>
                        <a:rPr lang="es-CO" dirty="0"/>
                        <a:t> Carta de compromiso firmada por los miembros de la organización.</a:t>
                      </a:r>
                    </a:p>
                    <a:p>
                      <a:endParaRPr kumimoji="0" lang="en-US" sz="18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2" name="Pentagon 33">
                      <a:extLst>
                        <a:ext uri="{FF2B5EF4-FFF2-40B4-BE49-F238E27FC236}">
                          <a16:creationId xmlns:a16="http://schemas.microsoft.com/office/drawing/2014/main" id="{52361A11-FCA2-FDB1-0B92-D2539D85F194}"/>
                        </a:ext>
                      </a:extLst>
                    </p:cNvPr>
                    <p:cNvSpPr/>
                    <p:nvPr/>
                  </p:nvSpPr>
                  <p:spPr>
                    <a:xfrm rot="10800000">
                      <a:off x="1841324" y="4585926"/>
                      <a:ext cx="8567805" cy="720080"/>
                    </a:xfrm>
                    <a:prstGeom prst="homePlate">
                      <a:avLst/>
                    </a:prstGeom>
                    <a:solidFill>
                      <a:srgbClr val="FFFFFF"/>
                    </a:solidFill>
                    <a:ln w="12700" cap="flat">
                      <a:solidFill>
                        <a:schemeClr val="accent1"/>
                      </a:solidFill>
                      <a:prstDash val="solid"/>
                      <a:miter lim="800000"/>
                    </a:ln>
                    <a:effectLst/>
                    <a:sp3d/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none"/>
                  </p:style>
                  <p:txBody>
                    <a:bodyPr rot="0" spcFirstLastPara="1" vertOverflow="overflow" horzOverflow="overflow" vert="horz" wrap="square" lIns="45719" tIns="45719" rIns="45719" bIns="45719" numCol="1" spcCol="38100" rtlCol="0" anchor="ctr">
                      <a:spAutoFit/>
                    </a:bodyPr>
                    <a:lstStyle/>
                    <a:p>
                      <a:pPr marL="0" marR="0" indent="0" algn="l" defTabSz="914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3" name="TextBox 34">
                      <a:extLst>
                        <a:ext uri="{FF2B5EF4-FFF2-40B4-BE49-F238E27FC236}">
                          <a16:creationId xmlns:a16="http://schemas.microsoft.com/office/drawing/2014/main" id="{0F3832BB-B371-0BD4-7871-3ED0864F292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35560" y="4761301"/>
                      <a:ext cx="9505056" cy="676438"/>
                    </a:xfrm>
                    <a:prstGeom prst="rect">
                      <a:avLst/>
                    </a:prstGeom>
                    <a:noFill/>
                    <a:ln w="12700" cap="flat">
                      <a:noFill/>
                      <a:miter lim="400000"/>
                    </a:ln>
                    <a:effectLst/>
                    <a:sp3d/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none"/>
                  </p:style>
                  <p:txBody>
                    <a:bodyPr rot="0" spcFirstLastPara="1" vertOverflow="overflow" horzOverflow="overflow" vert="horz" wrap="square" lIns="45719" tIns="45719" rIns="45719" bIns="45719" numCol="1" spcCol="38100" rtlCol="0" anchor="t">
                      <a:spAutoFit/>
                    </a:bodyPr>
                    <a:lstStyle/>
                    <a:p>
                      <a:r>
                        <a:rPr lang="es-CO" dirty="0"/>
                        <a:t> Oferta comercial preparada.</a:t>
                      </a:r>
                    </a:p>
                  </p:txBody>
                </p:sp>
                <p:sp>
                  <p:nvSpPr>
                    <p:cNvPr id="34" name="Oval 35">
                      <a:extLst>
                        <a:ext uri="{FF2B5EF4-FFF2-40B4-BE49-F238E27FC236}">
                          <a16:creationId xmlns:a16="http://schemas.microsoft.com/office/drawing/2014/main" id="{8E07AAC1-DC06-370D-443A-C7332FC055C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99455" y="2230950"/>
                      <a:ext cx="948177" cy="1020291"/>
                    </a:xfrm>
                    <a:prstGeom prst="ellipse">
                      <a:avLst/>
                    </a:prstGeom>
                    <a:ln/>
                  </p:spPr>
                  <p:style>
                    <a:lnRef idx="3">
                      <a:schemeClr val="lt1"/>
                    </a:lnRef>
                    <a:fillRef idx="1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1" vertOverflow="overflow" horzOverflow="overflow" vert="horz" wrap="square" lIns="45719" tIns="45719" rIns="45719" bIns="45719" numCol="1" spcCol="38100" rtlCol="0" anchor="ctr">
                      <a:spAutoFit/>
                    </a:bodyPr>
                    <a:lstStyle/>
                    <a:p>
                      <a:pPr marL="0" marR="0" indent="0" algn="l" defTabSz="914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5" name="Oval 36">
                      <a:extLst>
                        <a:ext uri="{FF2B5EF4-FFF2-40B4-BE49-F238E27FC236}">
                          <a16:creationId xmlns:a16="http://schemas.microsoft.com/office/drawing/2014/main" id="{8E61D42D-91DF-B4F2-5FA0-14E1007A0F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70670" y="3356565"/>
                      <a:ext cx="948177" cy="1020291"/>
                    </a:xfrm>
                    <a:prstGeom prst="ellipse">
                      <a:avLst/>
                    </a:prstGeom>
                    <a:ln/>
                  </p:spPr>
                  <p:style>
                    <a:lnRef idx="3">
                      <a:schemeClr val="lt1"/>
                    </a:lnRef>
                    <a:fillRef idx="1">
                      <a:schemeClr val="accent4"/>
                    </a:fillRef>
                    <a:effectRef idx="1">
                      <a:schemeClr val="accent4"/>
                    </a:effectRef>
                    <a:fontRef idx="minor">
                      <a:schemeClr val="lt1"/>
                    </a:fontRef>
                  </p:style>
                  <p:txBody>
                    <a:bodyPr rot="0" spcFirstLastPara="1" vertOverflow="overflow" horzOverflow="overflow" vert="horz" wrap="square" lIns="45719" tIns="45719" rIns="45719" bIns="45719" numCol="1" spcCol="38100" rtlCol="0" anchor="ctr">
                      <a:spAutoFit/>
                    </a:bodyPr>
                    <a:lstStyle/>
                    <a:p>
                      <a:pPr marL="0" marR="0" indent="0" algn="l" defTabSz="914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36" name="Oval 37">
                      <a:extLst>
                        <a:ext uri="{FF2B5EF4-FFF2-40B4-BE49-F238E27FC236}">
                          <a16:creationId xmlns:a16="http://schemas.microsoft.com/office/drawing/2014/main" id="{7473EEED-2FDE-770E-2863-14344BDEEF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70671" y="4512034"/>
                      <a:ext cx="948177" cy="1020291"/>
                    </a:xfrm>
                    <a:prstGeom prst="ellipse">
                      <a:avLst/>
                    </a:prstGeom>
                    <a:ln/>
                  </p:spPr>
                  <p:style>
                    <a:lnRef idx="3">
                      <a:schemeClr val="lt1"/>
                    </a:lnRef>
                    <a:fillRef idx="1">
                      <a:schemeClr val="accent6"/>
                    </a:fillRef>
                    <a:effectRef idx="1">
                      <a:schemeClr val="accent6"/>
                    </a:effectRef>
                    <a:fontRef idx="minor">
                      <a:schemeClr val="lt1"/>
                    </a:fontRef>
                  </p:style>
                  <p:txBody>
                    <a:bodyPr rot="0" spcFirstLastPara="1" vertOverflow="overflow" horzOverflow="overflow" vert="horz" wrap="square" lIns="45719" tIns="45719" rIns="45719" bIns="45719" numCol="1" spcCol="38100" rtlCol="0" anchor="ctr">
                      <a:spAutoFit/>
                    </a:bodyPr>
                    <a:lstStyle/>
                    <a:p>
                      <a:pPr marL="0" marR="0" indent="0" algn="l" defTabSz="914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spc="0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2" name="TextBox 38">
                      <a:extLst>
                        <a:ext uri="{FF2B5EF4-FFF2-40B4-BE49-F238E27FC236}">
                          <a16:creationId xmlns:a16="http://schemas.microsoft.com/office/drawing/2014/main" id="{0BE05AEF-5262-C703-8C95-D819F1105AF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56738" y="2103323"/>
                      <a:ext cx="769171" cy="707885"/>
                    </a:xfrm>
                    <a:prstGeom prst="rect">
                      <a:avLst/>
                    </a:prstGeom>
                    <a:noFill/>
                    <a:ln w="12700" cap="flat">
                      <a:noFill/>
                      <a:miter lim="400000"/>
                    </a:ln>
                    <a:effectLst/>
                    <a:sp3d/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none"/>
                  </p:style>
                  <p:txBody>
                    <a:bodyPr rot="0" spcFirstLastPara="1" vertOverflow="overflow" horzOverflow="overflow" vert="horz" wrap="square" lIns="45719" tIns="45719" rIns="45719" bIns="45719" numCol="1" spcCol="38100" rtlCol="0" anchor="t">
                      <a:spAutoFit/>
                    </a:bodyPr>
                    <a:lstStyle/>
                    <a:p>
                      <a:pPr marL="0" marR="0" indent="0" algn="l" defTabSz="914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4000" b="0" i="0" u="none" strike="noStrike" cap="none" spc="0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FillTx/>
                          <a:latin typeface="Arial"/>
                          <a:ea typeface="Arial"/>
                          <a:cs typeface="Arial"/>
                          <a:sym typeface="Arial"/>
                        </a:rPr>
                        <a:t>1</a:t>
                      </a:r>
                      <a:endParaRPr kumimoji="0" lang="en-US" sz="48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3" name="TextBox 39">
                      <a:extLst>
                        <a:ext uri="{FF2B5EF4-FFF2-40B4-BE49-F238E27FC236}">
                          <a16:creationId xmlns:a16="http://schemas.microsoft.com/office/drawing/2014/main" id="{0856F890-E569-3AFD-A475-132EC2C40E9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48382" y="3211626"/>
                      <a:ext cx="769171" cy="707885"/>
                    </a:xfrm>
                    <a:prstGeom prst="rect">
                      <a:avLst/>
                    </a:prstGeom>
                    <a:noFill/>
                    <a:ln w="12700" cap="flat">
                      <a:noFill/>
                      <a:miter lim="400000"/>
                    </a:ln>
                    <a:effectLst/>
                    <a:sp3d/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none"/>
                  </p:style>
                  <p:txBody>
                    <a:bodyPr rot="0" spcFirstLastPara="1" vertOverflow="overflow" horzOverflow="overflow" vert="horz" wrap="square" lIns="45719" tIns="45719" rIns="45719" bIns="45719" numCol="1" spcCol="38100" rtlCol="0" anchor="t">
                      <a:spAutoFit/>
                    </a:bodyPr>
                    <a:lstStyle/>
                    <a:p>
                      <a:pPr marL="0" marR="0" indent="0" algn="l" defTabSz="914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4000" dirty="0"/>
                        <a:t>2</a:t>
                      </a:r>
                      <a:endParaRPr kumimoji="0" lang="en-US" sz="48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  <p:sp>
                  <p:nvSpPr>
                    <p:cNvPr id="54" name="TextBox 40">
                      <a:extLst>
                        <a:ext uri="{FF2B5EF4-FFF2-40B4-BE49-F238E27FC236}">
                          <a16:creationId xmlns:a16="http://schemas.microsoft.com/office/drawing/2014/main" id="{6EC3E101-E807-66CB-8DBE-A65802E94C1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448382" y="4420067"/>
                      <a:ext cx="769171" cy="707885"/>
                    </a:xfrm>
                    <a:prstGeom prst="rect">
                      <a:avLst/>
                    </a:prstGeom>
                    <a:noFill/>
                    <a:ln w="12700" cap="flat">
                      <a:noFill/>
                      <a:miter lim="400000"/>
                    </a:ln>
                    <a:effectLst/>
                    <a:sp3d/>
                  </p:spPr>
                  <p:style>
                    <a:lnRef idx="0">
                      <a:scrgbClr r="0" g="0" b="0"/>
                    </a:lnRef>
                    <a:fillRef idx="0">
                      <a:scrgbClr r="0" g="0" b="0"/>
                    </a:fillRef>
                    <a:effectRef idx="0">
                      <a:scrgbClr r="0" g="0" b="0"/>
                    </a:effectRef>
                    <a:fontRef idx="none"/>
                  </p:style>
                  <p:txBody>
                    <a:bodyPr rot="0" spcFirstLastPara="1" vertOverflow="overflow" horzOverflow="overflow" vert="horz" wrap="square" lIns="45719" tIns="45719" rIns="45719" bIns="45719" numCol="1" spcCol="38100" rtlCol="0" anchor="t">
                      <a:spAutoFit/>
                    </a:bodyPr>
                    <a:lstStyle/>
                    <a:p>
                      <a:pPr marL="0" marR="0" indent="0" algn="l" defTabSz="914400" rtl="0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4000" dirty="0"/>
                        <a:t>3</a:t>
                      </a:r>
                      <a:endParaRPr kumimoji="0" lang="en-US" sz="4800" b="0" i="0" u="none" strike="noStrike" cap="none" spc="0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FillTx/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p:txBody>
                </p:sp>
              </p:grpSp>
              <p:sp>
                <p:nvSpPr>
                  <p:cNvPr id="25" name="Pentagon 26">
                    <a:extLst>
                      <a:ext uri="{FF2B5EF4-FFF2-40B4-BE49-F238E27FC236}">
                        <a16:creationId xmlns:a16="http://schemas.microsoft.com/office/drawing/2014/main" id="{B8458AA0-1BC6-C339-E138-387F47CA92E3}"/>
                      </a:ext>
                    </a:extLst>
                  </p:cNvPr>
                  <p:cNvSpPr/>
                  <p:nvPr/>
                </p:nvSpPr>
                <p:spPr>
                  <a:xfrm rot="10800000">
                    <a:off x="1883532" y="4282959"/>
                    <a:ext cx="7239532" cy="393158"/>
                  </a:xfrm>
                  <a:prstGeom prst="homePlate">
                    <a:avLst/>
                  </a:prstGeom>
                  <a:solidFill>
                    <a:srgbClr val="FFFFFF"/>
                  </a:solidFill>
                  <a:ln w="12700" cap="flat">
                    <a:solidFill>
                      <a:schemeClr val="accent1"/>
                    </a:solidFill>
                    <a:prstDash val="solid"/>
                    <a:miter lim="800000"/>
                  </a:ln>
                  <a:effectLst/>
                  <a:sp3d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none"/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ctr">
                    <a:spAutoFit/>
                  </a:bodyPr>
                  <a:lstStyle/>
                  <a:p>
                    <a:pPr marL="0" marR="0" indent="0" algn="l" defTabSz="914400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800" b="0" i="0" u="none" strike="noStrike" cap="none" spc="0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6" name="Oval 27">
                    <a:extLst>
                      <a:ext uri="{FF2B5EF4-FFF2-40B4-BE49-F238E27FC236}">
                        <a16:creationId xmlns:a16="http://schemas.microsoft.com/office/drawing/2014/main" id="{7ACC3CE5-2BD3-CCE1-2929-689D07055456}"/>
                      </a:ext>
                    </a:extLst>
                  </p:cNvPr>
                  <p:cNvSpPr/>
                  <p:nvPr/>
                </p:nvSpPr>
                <p:spPr>
                  <a:xfrm>
                    <a:off x="1256656" y="4197040"/>
                    <a:ext cx="801180" cy="557071"/>
                  </a:xfrm>
                  <a:prstGeom prst="ellipse">
                    <a:avLst/>
                  </a:prstGeom>
                  <a:ln/>
                </p:spPr>
                <p:style>
                  <a:lnRef idx="3">
                    <a:schemeClr val="lt1"/>
                  </a:lnRef>
                  <a:fillRef idx="1">
                    <a:schemeClr val="accent3"/>
                  </a:fillRef>
                  <a:effectRef idx="1">
                    <a:schemeClr val="accent3"/>
                  </a:effectRef>
                  <a:fontRef idx="minor">
                    <a:schemeClr val="lt1"/>
                  </a:fontRef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ctr">
                    <a:spAutoFit/>
                  </a:bodyPr>
                  <a:lstStyle/>
                  <a:p>
                    <a:pPr marL="0" marR="0" indent="0" algn="l" defTabSz="914400" rtl="0" fontAlgn="auto" latinLnBrk="0" hangingPunct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en-US" sz="1800" b="0" i="0" u="none" strike="noStrike" cap="none" spc="0" normalizeH="0" baseline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FillTx/>
                      <a:latin typeface="Arial"/>
                      <a:ea typeface="Arial"/>
                      <a:cs typeface="Arial"/>
                      <a:sym typeface="Arial"/>
                    </a:endParaRPr>
                  </a:p>
                </p:txBody>
              </p:sp>
              <p:sp>
                <p:nvSpPr>
                  <p:cNvPr id="27" name="TextBox 28">
                    <a:extLst>
                      <a:ext uri="{FF2B5EF4-FFF2-40B4-BE49-F238E27FC236}">
                        <a16:creationId xmlns:a16="http://schemas.microsoft.com/office/drawing/2014/main" id="{8EAF76A2-9E2B-AC3E-7170-DE327D5ED857}"/>
                      </a:ext>
                    </a:extLst>
                  </p:cNvPr>
                  <p:cNvSpPr txBox="1"/>
                  <p:nvPr/>
                </p:nvSpPr>
                <p:spPr>
                  <a:xfrm>
                    <a:off x="2057836" y="4276869"/>
                    <a:ext cx="8031480" cy="338552"/>
                  </a:xfrm>
                  <a:prstGeom prst="rect">
                    <a:avLst/>
                  </a:prstGeom>
                  <a:noFill/>
                  <a:ln w="12700" cap="flat">
                    <a:noFill/>
                    <a:miter lim="400000"/>
                  </a:ln>
                  <a:effectLst/>
                  <a:sp3d/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none"/>
                </p:style>
                <p:txBody>
                  <a:bodyPr rot="0" spcFirstLastPara="1" vertOverflow="overflow" horzOverflow="overflow" vert="horz" wrap="square" lIns="45719" tIns="45719" rIns="45719" bIns="45719" numCol="1" spcCol="38100" rtlCol="0" anchor="t">
                    <a:spAutoFit/>
                  </a:bodyPr>
                  <a:lstStyle/>
                  <a:p>
                    <a:r>
                      <a:rPr lang="es-CO" sz="1600" dirty="0"/>
                      <a:t> Ficha tècnica del producto definido en la FASE B y revisado en FACE C</a:t>
                    </a:r>
                  </a:p>
                </p:txBody>
              </p:sp>
            </p:grpSp>
            <p:sp>
              <p:nvSpPr>
                <p:cNvPr id="23" name="TextBox 24">
                  <a:extLst>
                    <a:ext uri="{FF2B5EF4-FFF2-40B4-BE49-F238E27FC236}">
                      <a16:creationId xmlns:a16="http://schemas.microsoft.com/office/drawing/2014/main" id="{F9CF11F5-7344-20C2-6A9D-E1B490F4E9BF}"/>
                    </a:ext>
                  </a:extLst>
                </p:cNvPr>
                <p:cNvSpPr txBox="1"/>
                <p:nvPr/>
              </p:nvSpPr>
              <p:spPr>
                <a:xfrm>
                  <a:off x="2332050" y="3951216"/>
                  <a:ext cx="649926" cy="707884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sp3d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  <p:txBody>
                <a:bodyPr rot="0" spcFirstLastPara="1" vertOverflow="overflow" horzOverflow="overflow" vert="horz" wrap="square" lIns="45719" tIns="45719" rIns="45719" bIns="45719" numCol="1" spcCol="38100" rtlCol="0" anchor="t">
                  <a:spAutoFit/>
                </a:bodyPr>
                <a:lstStyle/>
                <a:p>
                  <a:pPr marL="0" marR="0" indent="0" algn="l" defTabSz="914400" rtl="0" fontAlgn="auto" latinLnBrk="0" hangingPunct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sz="4000" dirty="0"/>
                    <a:t>4</a:t>
                  </a:r>
                  <a:endParaRPr kumimoji="0" lang="en-US" sz="48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sp>
            <p:nvSpPr>
              <p:cNvPr id="16" name="TextBox 18">
                <a:extLst>
                  <a:ext uri="{FF2B5EF4-FFF2-40B4-BE49-F238E27FC236}">
                    <a16:creationId xmlns:a16="http://schemas.microsoft.com/office/drawing/2014/main" id="{7BB6337C-3158-1046-39F7-C3EFC083453E}"/>
                  </a:ext>
                </a:extLst>
              </p:cNvPr>
              <p:cNvSpPr txBox="1"/>
              <p:nvPr/>
            </p:nvSpPr>
            <p:spPr>
              <a:xfrm>
                <a:off x="695400" y="1905289"/>
                <a:ext cx="2376264" cy="36933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b="1" dirty="0"/>
                  <a:t>INSUMOS</a:t>
                </a:r>
                <a:endParaRPr kumimoji="0" lang="en-US" sz="18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sym typeface="Arial"/>
                </a:endParaRPr>
              </a:p>
            </p:txBody>
          </p:sp>
          <p:sp>
            <p:nvSpPr>
              <p:cNvPr id="17" name="Pentagon 19">
                <a:extLst>
                  <a:ext uri="{FF2B5EF4-FFF2-40B4-BE49-F238E27FC236}">
                    <a16:creationId xmlns:a16="http://schemas.microsoft.com/office/drawing/2014/main" id="{DF55CC05-AF73-D2F7-7012-FA45AF66D818}"/>
                  </a:ext>
                </a:extLst>
              </p:cNvPr>
              <p:cNvSpPr/>
              <p:nvPr/>
            </p:nvSpPr>
            <p:spPr>
              <a:xfrm rot="10800000">
                <a:off x="1775171" y="4859339"/>
                <a:ext cx="7239532" cy="393158"/>
              </a:xfrm>
              <a:prstGeom prst="homePlate">
                <a:avLst/>
              </a:prstGeom>
              <a:solidFill>
                <a:srgbClr val="FFFFFF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" name="Oval 20">
                <a:extLst>
                  <a:ext uri="{FF2B5EF4-FFF2-40B4-BE49-F238E27FC236}">
                    <a16:creationId xmlns:a16="http://schemas.microsoft.com/office/drawing/2014/main" id="{B9A3C8FE-08D3-1B39-E966-62DEB9644592}"/>
                  </a:ext>
                </a:extLst>
              </p:cNvPr>
              <p:cNvSpPr/>
              <p:nvPr/>
            </p:nvSpPr>
            <p:spPr>
              <a:xfrm>
                <a:off x="1156378" y="4823503"/>
                <a:ext cx="801180" cy="557071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2"/>
              </a:fillRef>
              <a:effectRef idx="1">
                <a:schemeClr val="accent2"/>
              </a:effectRef>
              <a:fontRef idx="minor">
                <a:schemeClr val="lt1"/>
              </a:fontRef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" name="TextBox 21">
                <a:extLst>
                  <a:ext uri="{FF2B5EF4-FFF2-40B4-BE49-F238E27FC236}">
                    <a16:creationId xmlns:a16="http://schemas.microsoft.com/office/drawing/2014/main" id="{08CFBF89-A5D0-3E4A-C583-BF04483EA6BF}"/>
                  </a:ext>
                </a:extLst>
              </p:cNvPr>
              <p:cNvSpPr txBox="1"/>
              <p:nvPr/>
            </p:nvSpPr>
            <p:spPr>
              <a:xfrm>
                <a:off x="1383975" y="4746140"/>
                <a:ext cx="649926" cy="70788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4000" dirty="0"/>
                  <a:t>5</a:t>
                </a:r>
                <a:endParaRPr kumimoji="0" lang="en-US" sz="4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0" name="TextBox 22">
                <a:extLst>
                  <a:ext uri="{FF2B5EF4-FFF2-40B4-BE49-F238E27FC236}">
                    <a16:creationId xmlns:a16="http://schemas.microsoft.com/office/drawing/2014/main" id="{89DD596A-2900-1B16-2801-7A30E9349EDF}"/>
                  </a:ext>
                </a:extLst>
              </p:cNvPr>
              <p:cNvSpPr txBox="1"/>
              <p:nvPr/>
            </p:nvSpPr>
            <p:spPr>
              <a:xfrm>
                <a:off x="1944551" y="4842541"/>
                <a:ext cx="6095665" cy="36933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r>
                  <a:rPr lang="es-CO" dirty="0"/>
                  <a:t> Cronograma de trabajo actualizado en las FASES B y C</a:t>
                </a:r>
              </a:p>
            </p:txBody>
          </p:sp>
        </p:grpSp>
        <p:grpSp>
          <p:nvGrpSpPr>
            <p:cNvPr id="7" name="Group 7">
              <a:extLst>
                <a:ext uri="{FF2B5EF4-FFF2-40B4-BE49-F238E27FC236}">
                  <a16:creationId xmlns:a16="http://schemas.microsoft.com/office/drawing/2014/main" id="{1B7B3BC4-8440-13CE-647D-8B44471433AC}"/>
                </a:ext>
              </a:extLst>
            </p:cNvPr>
            <p:cNvGrpSpPr/>
            <p:nvPr/>
          </p:nvGrpSpPr>
          <p:grpSpPr>
            <a:xfrm>
              <a:off x="1163909" y="5440191"/>
              <a:ext cx="8769191" cy="707884"/>
              <a:chOff x="1178717" y="5327187"/>
              <a:chExt cx="8769191" cy="707884"/>
            </a:xfrm>
          </p:grpSpPr>
          <p:sp>
            <p:nvSpPr>
              <p:cNvPr id="8" name="Pentagon 9">
                <a:extLst>
                  <a:ext uri="{FF2B5EF4-FFF2-40B4-BE49-F238E27FC236}">
                    <a16:creationId xmlns:a16="http://schemas.microsoft.com/office/drawing/2014/main" id="{9C9FFF11-092E-10C0-6ACC-10452AF5E7B4}"/>
                  </a:ext>
                </a:extLst>
              </p:cNvPr>
              <p:cNvSpPr/>
              <p:nvPr/>
            </p:nvSpPr>
            <p:spPr>
              <a:xfrm rot="10800000">
                <a:off x="1781442" y="5460114"/>
                <a:ext cx="7239532" cy="369330"/>
              </a:xfrm>
              <a:prstGeom prst="homePlate">
                <a:avLst/>
              </a:prstGeom>
              <a:solidFill>
                <a:srgbClr val="FFFFFF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" name="Oval 10">
                <a:extLst>
                  <a:ext uri="{FF2B5EF4-FFF2-40B4-BE49-F238E27FC236}">
                    <a16:creationId xmlns:a16="http://schemas.microsoft.com/office/drawing/2014/main" id="{CA4B9239-5AA9-8CBD-02BD-0DCF16AACF26}"/>
                  </a:ext>
                </a:extLst>
              </p:cNvPr>
              <p:cNvSpPr/>
              <p:nvPr/>
            </p:nvSpPr>
            <p:spPr>
              <a:xfrm>
                <a:off x="1178717" y="5416410"/>
                <a:ext cx="801180" cy="557071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3" name="TextBox 13">
                <a:extLst>
                  <a:ext uri="{FF2B5EF4-FFF2-40B4-BE49-F238E27FC236}">
                    <a16:creationId xmlns:a16="http://schemas.microsoft.com/office/drawing/2014/main" id="{79970D9F-6EAE-770C-6266-8D73A2C073C1}"/>
                  </a:ext>
                </a:extLst>
              </p:cNvPr>
              <p:cNvSpPr txBox="1"/>
              <p:nvPr/>
            </p:nvSpPr>
            <p:spPr>
              <a:xfrm>
                <a:off x="1376976" y="5327187"/>
                <a:ext cx="649926" cy="70788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4000" dirty="0"/>
                  <a:t>6</a:t>
                </a:r>
                <a:endParaRPr kumimoji="0" lang="en-US" sz="4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4" name="TextBox 16">
                <a:extLst>
                  <a:ext uri="{FF2B5EF4-FFF2-40B4-BE49-F238E27FC236}">
                    <a16:creationId xmlns:a16="http://schemas.microsoft.com/office/drawing/2014/main" id="{01A9A3C1-669E-32DE-6805-3A51E84682EB}"/>
                  </a:ext>
                </a:extLst>
              </p:cNvPr>
              <p:cNvSpPr txBox="1"/>
              <p:nvPr/>
            </p:nvSpPr>
            <p:spPr>
              <a:xfrm>
                <a:off x="1916428" y="5501318"/>
                <a:ext cx="8031480" cy="36933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r>
                  <a:rPr lang="es-CO" dirty="0"/>
                  <a:t> Cumplimiento de los criterios mìnimos del servicio para ambas partes.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14705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B6D12140-198C-EB39-8274-B316EAC91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7469" y="-37951"/>
            <a:ext cx="9278938" cy="5219402"/>
          </a:xfrm>
          <a:prstGeom prst="rect">
            <a:avLst/>
          </a:prstGeom>
        </p:spPr>
      </p:pic>
      <p:grpSp>
        <p:nvGrpSpPr>
          <p:cNvPr id="13" name="Grupo 12">
            <a:extLst>
              <a:ext uri="{FF2B5EF4-FFF2-40B4-BE49-F238E27FC236}">
                <a16:creationId xmlns:a16="http://schemas.microsoft.com/office/drawing/2014/main" id="{B2C2C83E-9A59-D3C6-2D06-E81DF8663023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3" name="Imagen 2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134FBA0D-75D8-CA2C-7CC1-2662739C384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4273296C-336B-D402-A1FD-2243E61583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pic>
        <p:nvPicPr>
          <p:cNvPr id="12" name="Imagen 11" descr="Grupo de personas posando por un foto&#10;&#10;Descripción generada automáticamente">
            <a:extLst>
              <a:ext uri="{FF2B5EF4-FFF2-40B4-BE49-F238E27FC236}">
                <a16:creationId xmlns:a16="http://schemas.microsoft.com/office/drawing/2014/main" id="{4DA4341F-2BE5-33D6-36A3-24CB0A2EE7F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12" y="616043"/>
            <a:ext cx="3678709" cy="4255084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7409089-3719-CB50-9FE0-B3A54F1526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E80D7ADA-3996-F0BB-1D25-0AD70E39F328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pic>
        <p:nvPicPr>
          <p:cNvPr id="2" name="Imagen 1" descr="Texto&#10;&#10;Descripción generada automáticamente con confianza media">
            <a:extLst>
              <a:ext uri="{FF2B5EF4-FFF2-40B4-BE49-F238E27FC236}">
                <a16:creationId xmlns:a16="http://schemas.microsoft.com/office/drawing/2014/main" id="{D09C4499-1562-135D-A220-E07F75EF670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207" y="1849714"/>
            <a:ext cx="4648209" cy="14559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A9D4DD7E-8C73-CA29-1C26-AA110855D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CC95D89-7F68-EAF3-3A17-8BD27689B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464E6DE0-F8EB-D1FD-EC8A-23559E031A7B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C660CC98-DC5B-4B00-30DE-ECF302A06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3B4E8AE4-D550-1EA6-C515-19031E79364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1CAFA14-3352-3363-AC5F-3CD1A04D8277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7" name="4 CuadroTexto">
            <a:extLst>
              <a:ext uri="{FF2B5EF4-FFF2-40B4-BE49-F238E27FC236}">
                <a16:creationId xmlns:a16="http://schemas.microsoft.com/office/drawing/2014/main" id="{2A36A5EE-23A2-DA00-3835-FDF2E3DFC6FA}"/>
              </a:ext>
            </a:extLst>
          </p:cNvPr>
          <p:cNvSpPr txBox="1"/>
          <p:nvPr/>
        </p:nvSpPr>
        <p:spPr>
          <a:xfrm>
            <a:off x="1441066" y="-33376"/>
            <a:ext cx="5490821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s-ES" sz="2800" dirty="0">
                <a:solidFill>
                  <a:schemeClr val="tx1"/>
                </a:solidFill>
                <a:latin typeface="Calibri"/>
                <a:cs typeface="Times New Roman"/>
              </a:rPr>
              <a:t>FASE D</a:t>
            </a:r>
          </a:p>
          <a:p>
            <a:r>
              <a:rPr lang="es-ES" sz="2800" dirty="0">
                <a:solidFill>
                  <a:schemeClr val="tx1"/>
                </a:solidFill>
                <a:latin typeface="Calibri"/>
                <a:cs typeface="Times New Roman"/>
              </a:rPr>
              <a:t>Concertación de condiciones</a:t>
            </a:r>
          </a:p>
        </p:txBody>
      </p:sp>
      <p:grpSp>
        <p:nvGrpSpPr>
          <p:cNvPr id="15" name="Group 6">
            <a:extLst>
              <a:ext uri="{FF2B5EF4-FFF2-40B4-BE49-F238E27FC236}">
                <a16:creationId xmlns:a16="http://schemas.microsoft.com/office/drawing/2014/main" id="{0B94905C-0E01-C9E1-B032-105B0F2756C8}"/>
              </a:ext>
            </a:extLst>
          </p:cNvPr>
          <p:cNvGrpSpPr/>
          <p:nvPr/>
        </p:nvGrpSpPr>
        <p:grpSpPr>
          <a:xfrm>
            <a:off x="137598" y="1283878"/>
            <a:ext cx="8308511" cy="1541961"/>
            <a:chOff x="695400" y="1905289"/>
            <a:chExt cx="9458697" cy="1541961"/>
          </a:xfrm>
        </p:grpSpPr>
        <p:sp>
          <p:nvSpPr>
            <p:cNvPr id="16" name="TextBox 30">
              <a:extLst>
                <a:ext uri="{FF2B5EF4-FFF2-40B4-BE49-F238E27FC236}">
                  <a16:creationId xmlns:a16="http://schemas.microsoft.com/office/drawing/2014/main" id="{500FAFB6-E3AA-48C2-32C0-E4D946B20068}"/>
                </a:ext>
              </a:extLst>
            </p:cNvPr>
            <p:cNvSpPr txBox="1"/>
            <p:nvPr/>
          </p:nvSpPr>
          <p:spPr>
            <a:xfrm>
              <a:off x="2276875" y="2523922"/>
              <a:ext cx="7877222" cy="92332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just"/>
              <a:r>
                <a:rPr lang="es-CO" dirty="0"/>
                <a:t>Concertación de las condiciones de la negociación como precios, devoluciones, condiciones de calidad,descuentos,temas tributarios,condiciones de entrega, formas de pago, tiempos, etc.</a:t>
              </a:r>
              <a:endPara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" name="TextBox 18">
              <a:extLst>
                <a:ext uri="{FF2B5EF4-FFF2-40B4-BE49-F238E27FC236}">
                  <a16:creationId xmlns:a16="http://schemas.microsoft.com/office/drawing/2014/main" id="{BEE2FEAE-2902-35F5-D746-4A0B183AAED0}"/>
                </a:ext>
              </a:extLst>
            </p:cNvPr>
            <p:cNvSpPr txBox="1"/>
            <p:nvPr/>
          </p:nvSpPr>
          <p:spPr>
            <a:xfrm>
              <a:off x="695400" y="1905289"/>
              <a:ext cx="3816424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b="1" dirty="0"/>
                <a:t>RESULTADOS ESPERADOS</a:t>
              </a:r>
              <a:endParaRPr kumimoji="0" 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Arial"/>
              </a:endParaRPr>
            </a:p>
          </p:txBody>
        </p:sp>
      </p:grpSp>
      <p:sp>
        <p:nvSpPr>
          <p:cNvPr id="18" name="Rectangle 2">
            <a:extLst>
              <a:ext uri="{FF2B5EF4-FFF2-40B4-BE49-F238E27FC236}">
                <a16:creationId xmlns:a16="http://schemas.microsoft.com/office/drawing/2014/main" id="{5547A491-7552-8F51-F0C8-88D6C22BE0A7}"/>
              </a:ext>
            </a:extLst>
          </p:cNvPr>
          <p:cNvSpPr/>
          <p:nvPr/>
        </p:nvSpPr>
        <p:spPr>
          <a:xfrm>
            <a:off x="1476099" y="1680099"/>
            <a:ext cx="7210701" cy="1368152"/>
          </a:xfrm>
          <a:prstGeom prst="rect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Oval 41">
            <a:extLst>
              <a:ext uri="{FF2B5EF4-FFF2-40B4-BE49-F238E27FC236}">
                <a16:creationId xmlns:a16="http://schemas.microsoft.com/office/drawing/2014/main" id="{0AD570FE-0A80-90D8-A2EF-D9A3CB0FC2F4}"/>
              </a:ext>
            </a:extLst>
          </p:cNvPr>
          <p:cNvSpPr/>
          <p:nvPr/>
        </p:nvSpPr>
        <p:spPr>
          <a:xfrm>
            <a:off x="541505" y="1699331"/>
            <a:ext cx="849759" cy="1425674"/>
          </a:xfrm>
          <a:prstGeom prst="ellipse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TextBox 42">
            <a:extLst>
              <a:ext uri="{FF2B5EF4-FFF2-40B4-BE49-F238E27FC236}">
                <a16:creationId xmlns:a16="http://schemas.microsoft.com/office/drawing/2014/main" id="{8C4CFE72-F919-00D1-5747-F9D7D35C7A3E}"/>
              </a:ext>
            </a:extLst>
          </p:cNvPr>
          <p:cNvSpPr txBox="1"/>
          <p:nvPr/>
        </p:nvSpPr>
        <p:spPr>
          <a:xfrm>
            <a:off x="677005" y="1885839"/>
            <a:ext cx="671842" cy="10156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6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1</a:t>
            </a:r>
            <a:endParaRPr kumimoji="0" lang="en-US" sz="4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239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A9D4DD7E-8C73-CA29-1C26-AA110855D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7CC95D89-7F68-EAF3-3A17-8BD27689BB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464E6DE0-F8EB-D1FD-EC8A-23559E031A7B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C660CC98-DC5B-4B00-30DE-ECF302A068F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3B4E8AE4-D550-1EA6-C515-19031E79364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1CAFA14-3352-3363-AC5F-3CD1A04D8277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7" name="4 CuadroTexto">
            <a:extLst>
              <a:ext uri="{FF2B5EF4-FFF2-40B4-BE49-F238E27FC236}">
                <a16:creationId xmlns:a16="http://schemas.microsoft.com/office/drawing/2014/main" id="{2A36A5EE-23A2-DA00-3835-FDF2E3DFC6FA}"/>
              </a:ext>
            </a:extLst>
          </p:cNvPr>
          <p:cNvSpPr txBox="1"/>
          <p:nvPr/>
        </p:nvSpPr>
        <p:spPr>
          <a:xfrm>
            <a:off x="1441066" y="-33376"/>
            <a:ext cx="5490821" cy="9541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s-ES" sz="2800" dirty="0">
                <a:solidFill>
                  <a:schemeClr val="tx1"/>
                </a:solidFill>
                <a:latin typeface="Calibri"/>
                <a:cs typeface="Times New Roman"/>
              </a:rPr>
              <a:t>FASE E</a:t>
            </a:r>
          </a:p>
          <a:p>
            <a:r>
              <a:rPr lang="es-ES" sz="2800" dirty="0">
                <a:solidFill>
                  <a:schemeClr val="tx1"/>
                </a:solidFill>
                <a:latin typeface="Calibri"/>
                <a:cs typeface="Times New Roman"/>
              </a:rPr>
              <a:t>Cierre de la Negociación.</a:t>
            </a: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0579B124-C046-B043-ECF0-ABFD0505DE00}"/>
              </a:ext>
            </a:extLst>
          </p:cNvPr>
          <p:cNvGrpSpPr/>
          <p:nvPr/>
        </p:nvGrpSpPr>
        <p:grpSpPr>
          <a:xfrm>
            <a:off x="665724" y="1477696"/>
            <a:ext cx="7812551" cy="628609"/>
            <a:chOff x="1199455" y="2103323"/>
            <a:chExt cx="10453234" cy="1283312"/>
          </a:xfrm>
        </p:grpSpPr>
        <p:sp>
          <p:nvSpPr>
            <p:cNvPr id="8" name="Pentagon 10">
              <a:extLst>
                <a:ext uri="{FF2B5EF4-FFF2-40B4-BE49-F238E27FC236}">
                  <a16:creationId xmlns:a16="http://schemas.microsoft.com/office/drawing/2014/main" id="{70223C3E-5ABA-AF3B-84A2-E3416446910E}"/>
                </a:ext>
              </a:extLst>
            </p:cNvPr>
            <p:cNvSpPr/>
            <p:nvPr/>
          </p:nvSpPr>
          <p:spPr>
            <a:xfrm rot="10800000">
              <a:off x="1841323" y="2457270"/>
              <a:ext cx="8310733" cy="720080"/>
            </a:xfrm>
            <a:prstGeom prst="homePlat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65BC8A3-B1B5-2C79-C585-6F8CC68128B5}"/>
                </a:ext>
              </a:extLst>
            </p:cNvPr>
            <p:cNvSpPr txBox="1"/>
            <p:nvPr/>
          </p:nvSpPr>
          <p:spPr>
            <a:xfrm>
              <a:off x="2147632" y="2632644"/>
              <a:ext cx="9505057" cy="75399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r>
                <a:rPr lang="es-CO" dirty="0"/>
                <a:t> Formalizar implementación de la Alianza</a:t>
              </a:r>
              <a:endPara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" name="Oval 14">
              <a:extLst>
                <a:ext uri="{FF2B5EF4-FFF2-40B4-BE49-F238E27FC236}">
                  <a16:creationId xmlns:a16="http://schemas.microsoft.com/office/drawing/2014/main" id="{1B3B234D-1741-A13D-D93B-768A5560FFE6}"/>
                </a:ext>
              </a:extLst>
            </p:cNvPr>
            <p:cNvSpPr/>
            <p:nvPr/>
          </p:nvSpPr>
          <p:spPr>
            <a:xfrm>
              <a:off x="1199455" y="2230950"/>
              <a:ext cx="948177" cy="1020291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" name="TextBox 16">
              <a:extLst>
                <a:ext uri="{FF2B5EF4-FFF2-40B4-BE49-F238E27FC236}">
                  <a16:creationId xmlns:a16="http://schemas.microsoft.com/office/drawing/2014/main" id="{0E4D1BB5-87A8-9D9F-6A83-696BB1E22286}"/>
                </a:ext>
              </a:extLst>
            </p:cNvPr>
            <p:cNvSpPr txBox="1"/>
            <p:nvPr/>
          </p:nvSpPr>
          <p:spPr>
            <a:xfrm>
              <a:off x="1456738" y="2103323"/>
              <a:ext cx="769171" cy="7078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40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kumimoji="0" lang="en-US" sz="4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1" name="TextBox 18">
            <a:extLst>
              <a:ext uri="{FF2B5EF4-FFF2-40B4-BE49-F238E27FC236}">
                <a16:creationId xmlns:a16="http://schemas.microsoft.com/office/drawing/2014/main" id="{AC0EC29F-30DA-9C93-670D-FEB26D40F319}"/>
              </a:ext>
            </a:extLst>
          </p:cNvPr>
          <p:cNvSpPr txBox="1"/>
          <p:nvPr/>
        </p:nvSpPr>
        <p:spPr>
          <a:xfrm>
            <a:off x="275287" y="1121694"/>
            <a:ext cx="172819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rPr>
              <a:t>PROPÒSITOS</a:t>
            </a:r>
          </a:p>
        </p:txBody>
      </p:sp>
      <p:grpSp>
        <p:nvGrpSpPr>
          <p:cNvPr id="22" name="Group 19">
            <a:extLst>
              <a:ext uri="{FF2B5EF4-FFF2-40B4-BE49-F238E27FC236}">
                <a16:creationId xmlns:a16="http://schemas.microsoft.com/office/drawing/2014/main" id="{63B06D7B-584F-66CF-8A16-D284369635D7}"/>
              </a:ext>
            </a:extLst>
          </p:cNvPr>
          <p:cNvGrpSpPr/>
          <p:nvPr/>
        </p:nvGrpSpPr>
        <p:grpSpPr>
          <a:xfrm>
            <a:off x="287278" y="2645503"/>
            <a:ext cx="8131387" cy="1883616"/>
            <a:chOff x="888982" y="3739757"/>
            <a:chExt cx="8131387" cy="1883616"/>
          </a:xfrm>
        </p:grpSpPr>
        <p:sp>
          <p:nvSpPr>
            <p:cNvPr id="23" name="TextBox 20">
              <a:extLst>
                <a:ext uri="{FF2B5EF4-FFF2-40B4-BE49-F238E27FC236}">
                  <a16:creationId xmlns:a16="http://schemas.microsoft.com/office/drawing/2014/main" id="{9946B9DE-1FCB-2854-160D-2DD4B8939818}"/>
                </a:ext>
              </a:extLst>
            </p:cNvPr>
            <p:cNvSpPr txBox="1"/>
            <p:nvPr/>
          </p:nvSpPr>
          <p:spPr>
            <a:xfrm>
              <a:off x="888982" y="3739757"/>
              <a:ext cx="1728191" cy="3693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b="1" dirty="0"/>
                <a:t>INSUMOS</a:t>
              </a:r>
              <a:endParaRPr kumimoji="0" lang="en-US" sz="1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sym typeface="Arial"/>
              </a:endParaRPr>
            </a:p>
          </p:txBody>
        </p:sp>
        <p:grpSp>
          <p:nvGrpSpPr>
            <p:cNvPr id="24" name="Group 22">
              <a:extLst>
                <a:ext uri="{FF2B5EF4-FFF2-40B4-BE49-F238E27FC236}">
                  <a16:creationId xmlns:a16="http://schemas.microsoft.com/office/drawing/2014/main" id="{24B9EFCA-68E0-3E6B-9F0E-328EA1EBDDDE}"/>
                </a:ext>
              </a:extLst>
            </p:cNvPr>
            <p:cNvGrpSpPr/>
            <p:nvPr/>
          </p:nvGrpSpPr>
          <p:grpSpPr>
            <a:xfrm>
              <a:off x="1206857" y="4026688"/>
              <a:ext cx="7813512" cy="1596685"/>
              <a:chOff x="1170670" y="1887809"/>
              <a:chExt cx="9593438" cy="3644516"/>
            </a:xfrm>
          </p:grpSpPr>
          <p:sp>
            <p:nvSpPr>
              <p:cNvPr id="25" name="Pentagon 27">
                <a:extLst>
                  <a:ext uri="{FF2B5EF4-FFF2-40B4-BE49-F238E27FC236}">
                    <a16:creationId xmlns:a16="http://schemas.microsoft.com/office/drawing/2014/main" id="{0060ED10-1805-4FC3-E52A-F2BF885006E8}"/>
                  </a:ext>
                </a:extLst>
              </p:cNvPr>
              <p:cNvSpPr/>
              <p:nvPr/>
            </p:nvSpPr>
            <p:spPr>
              <a:xfrm rot="10800000">
                <a:off x="1841322" y="2457269"/>
                <a:ext cx="8252138" cy="720081"/>
              </a:xfrm>
              <a:prstGeom prst="homePlate">
                <a:avLst/>
              </a:prstGeom>
              <a:solidFill>
                <a:srgbClr val="FFFFFF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" name="TextBox 28">
                <a:extLst>
                  <a:ext uri="{FF2B5EF4-FFF2-40B4-BE49-F238E27FC236}">
                    <a16:creationId xmlns:a16="http://schemas.microsoft.com/office/drawing/2014/main" id="{793E9F50-13BD-F507-89D2-7DF9E3F09EB5}"/>
                  </a:ext>
                </a:extLst>
              </p:cNvPr>
              <p:cNvSpPr txBox="1"/>
              <p:nvPr/>
            </p:nvSpPr>
            <p:spPr>
              <a:xfrm>
                <a:off x="2135559" y="2370299"/>
                <a:ext cx="6541002" cy="84301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r>
                  <a:rPr lang="es-CO" dirty="0"/>
                  <a:t> Acta de reunión o visita FASE D</a:t>
                </a:r>
                <a:endParaRPr kumimoji="0" 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7" name="Pentagon 29">
                <a:extLst>
                  <a:ext uri="{FF2B5EF4-FFF2-40B4-BE49-F238E27FC236}">
                    <a16:creationId xmlns:a16="http://schemas.microsoft.com/office/drawing/2014/main" id="{2DE97338-301D-1EDE-63DD-F7F49767A2AD}"/>
                  </a:ext>
                </a:extLst>
              </p:cNvPr>
              <p:cNvSpPr/>
              <p:nvPr/>
            </p:nvSpPr>
            <p:spPr>
              <a:xfrm rot="10800000">
                <a:off x="1841323" y="3521598"/>
                <a:ext cx="8252135" cy="720081"/>
              </a:xfrm>
              <a:prstGeom prst="homePlate">
                <a:avLst/>
              </a:prstGeom>
              <a:solidFill>
                <a:srgbClr val="FFFFFF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" name="TextBox 30">
                <a:extLst>
                  <a:ext uri="{FF2B5EF4-FFF2-40B4-BE49-F238E27FC236}">
                    <a16:creationId xmlns:a16="http://schemas.microsoft.com/office/drawing/2014/main" id="{E1DCFFDE-B858-FADD-256B-26EC984AD40B}"/>
                  </a:ext>
                </a:extLst>
              </p:cNvPr>
              <p:cNvSpPr txBox="1"/>
              <p:nvPr/>
            </p:nvSpPr>
            <p:spPr>
              <a:xfrm>
                <a:off x="2091867" y="3568682"/>
                <a:ext cx="7734044" cy="84301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r>
                  <a:rPr lang="es-CO" dirty="0"/>
                  <a:t> Cronograma de trabajo FASE D.</a:t>
                </a:r>
                <a:endParaRPr kumimoji="0" 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" name="Pentagon 31">
                <a:extLst>
                  <a:ext uri="{FF2B5EF4-FFF2-40B4-BE49-F238E27FC236}">
                    <a16:creationId xmlns:a16="http://schemas.microsoft.com/office/drawing/2014/main" id="{2E2338DF-360B-C353-F947-3673FE7496EA}"/>
                  </a:ext>
                </a:extLst>
              </p:cNvPr>
              <p:cNvSpPr/>
              <p:nvPr/>
            </p:nvSpPr>
            <p:spPr>
              <a:xfrm rot="10800000">
                <a:off x="1841324" y="4585927"/>
                <a:ext cx="8252133" cy="720081"/>
              </a:xfrm>
              <a:prstGeom prst="homePlate">
                <a:avLst/>
              </a:prstGeom>
              <a:solidFill>
                <a:srgbClr val="FFFFFF"/>
              </a:solidFill>
              <a:ln w="12700" cap="flat">
                <a:solidFill>
                  <a:schemeClr val="accent1"/>
                </a:solidFill>
                <a:prstDash val="solid"/>
                <a:miter lim="8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0" name="TextBox 32">
                <a:extLst>
                  <a:ext uri="{FF2B5EF4-FFF2-40B4-BE49-F238E27FC236}">
                    <a16:creationId xmlns:a16="http://schemas.microsoft.com/office/drawing/2014/main" id="{8EADCC5C-AA12-359D-8179-7407AC057545}"/>
                  </a:ext>
                </a:extLst>
              </p:cNvPr>
              <p:cNvSpPr txBox="1"/>
              <p:nvPr/>
            </p:nvSpPr>
            <p:spPr>
              <a:xfrm>
                <a:off x="2093678" y="4552017"/>
                <a:ext cx="8670430" cy="84301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r>
                  <a:rPr lang="es-CO"/>
                  <a:t> Confirmación de creación de proveedor por parte de la demanda</a:t>
                </a:r>
                <a:endParaRPr lang="es-CO" dirty="0"/>
              </a:p>
            </p:txBody>
          </p:sp>
          <p:sp>
            <p:nvSpPr>
              <p:cNvPr id="31" name="Oval 33">
                <a:extLst>
                  <a:ext uri="{FF2B5EF4-FFF2-40B4-BE49-F238E27FC236}">
                    <a16:creationId xmlns:a16="http://schemas.microsoft.com/office/drawing/2014/main" id="{C901D894-3197-FACB-BDA4-C9A830B7D44F}"/>
                  </a:ext>
                </a:extLst>
              </p:cNvPr>
              <p:cNvSpPr/>
              <p:nvPr/>
            </p:nvSpPr>
            <p:spPr>
              <a:xfrm>
                <a:off x="1199455" y="2230950"/>
                <a:ext cx="948177" cy="1020291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" name="Oval 34">
                <a:extLst>
                  <a:ext uri="{FF2B5EF4-FFF2-40B4-BE49-F238E27FC236}">
                    <a16:creationId xmlns:a16="http://schemas.microsoft.com/office/drawing/2014/main" id="{AE1CD13B-DC07-D520-7D1A-6CDCC45A52DF}"/>
                  </a:ext>
                </a:extLst>
              </p:cNvPr>
              <p:cNvSpPr/>
              <p:nvPr/>
            </p:nvSpPr>
            <p:spPr>
              <a:xfrm>
                <a:off x="1170670" y="3356565"/>
                <a:ext cx="948177" cy="1020291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3" name="Oval 35">
                <a:extLst>
                  <a:ext uri="{FF2B5EF4-FFF2-40B4-BE49-F238E27FC236}">
                    <a16:creationId xmlns:a16="http://schemas.microsoft.com/office/drawing/2014/main" id="{F7C2ACE6-F334-FB53-5CA5-7DAC8D306025}"/>
                  </a:ext>
                </a:extLst>
              </p:cNvPr>
              <p:cNvSpPr/>
              <p:nvPr/>
            </p:nvSpPr>
            <p:spPr>
              <a:xfrm>
                <a:off x="1170671" y="4512034"/>
                <a:ext cx="948177" cy="1020291"/>
              </a:xfrm>
              <a:prstGeom prst="ellipse">
                <a:avLst/>
              </a:prstGeom>
              <a:ln/>
            </p:spPr>
            <p:style>
              <a:lnRef idx="3">
                <a:schemeClr val="lt1"/>
              </a:lnRef>
              <a:fillRef idx="1">
                <a:schemeClr val="accent6"/>
              </a:fillRef>
              <a:effectRef idx="1">
                <a:schemeClr val="accent6"/>
              </a:effectRef>
              <a:fontRef idx="minor">
                <a:schemeClr val="lt1"/>
              </a:fontRef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" name="TextBox 36">
                <a:extLst>
                  <a:ext uri="{FF2B5EF4-FFF2-40B4-BE49-F238E27FC236}">
                    <a16:creationId xmlns:a16="http://schemas.microsoft.com/office/drawing/2014/main" id="{360FEDEC-600D-C05C-41BD-E7D2B9D3D46F}"/>
                  </a:ext>
                </a:extLst>
              </p:cNvPr>
              <p:cNvSpPr txBox="1"/>
              <p:nvPr/>
            </p:nvSpPr>
            <p:spPr>
              <a:xfrm>
                <a:off x="1456738" y="1887809"/>
                <a:ext cx="769171" cy="707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4000" b="0" i="0" u="none" strike="noStrike" cap="none" spc="0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Arial"/>
                    <a:ea typeface="Arial"/>
                    <a:cs typeface="Arial"/>
                    <a:sym typeface="Arial"/>
                  </a:rPr>
                  <a:t>1</a:t>
                </a:r>
                <a:endParaRPr kumimoji="0" lang="en-US" sz="4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" name="TextBox 37">
                <a:extLst>
                  <a:ext uri="{FF2B5EF4-FFF2-40B4-BE49-F238E27FC236}">
                    <a16:creationId xmlns:a16="http://schemas.microsoft.com/office/drawing/2014/main" id="{AD2924BF-F04C-9EB0-16FA-5D39DB1A95FB}"/>
                  </a:ext>
                </a:extLst>
              </p:cNvPr>
              <p:cNvSpPr txBox="1"/>
              <p:nvPr/>
            </p:nvSpPr>
            <p:spPr>
              <a:xfrm>
                <a:off x="1448383" y="3003488"/>
                <a:ext cx="769171" cy="707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4000" dirty="0"/>
                  <a:t>2</a:t>
                </a:r>
                <a:endParaRPr kumimoji="0" lang="en-US" sz="4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" name="TextBox 38">
                <a:extLst>
                  <a:ext uri="{FF2B5EF4-FFF2-40B4-BE49-F238E27FC236}">
                    <a16:creationId xmlns:a16="http://schemas.microsoft.com/office/drawing/2014/main" id="{12778830-FB44-BA13-AB22-D6B1AC01D612}"/>
                  </a:ext>
                </a:extLst>
              </p:cNvPr>
              <p:cNvSpPr txBox="1"/>
              <p:nvPr/>
            </p:nvSpPr>
            <p:spPr>
              <a:xfrm>
                <a:off x="1448383" y="4216744"/>
                <a:ext cx="769171" cy="70788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marL="0" marR="0" indent="0" algn="l" defTabSz="9144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r>
                  <a:rPr lang="en-US" sz="4000" dirty="0"/>
                  <a:t>3</a:t>
                </a:r>
                <a:endParaRPr kumimoji="0" lang="en-US" sz="48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60795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260B3C01-451C-871A-C2EA-3EF0F3F25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BD848A7-B074-73A5-AAF0-FBE8644AA4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631C0E48-0F1E-8A70-D6C1-94C33A0361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164" y="102537"/>
            <a:ext cx="1654238" cy="51815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222A2F1-6650-22C2-D5B0-7C2B0F1988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99" y="179819"/>
            <a:ext cx="1050858" cy="36359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D8B353F-874E-BF17-AACB-F4920BA94A51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28" name="4 CuadroTexto">
            <a:extLst>
              <a:ext uri="{FF2B5EF4-FFF2-40B4-BE49-F238E27FC236}">
                <a16:creationId xmlns:a16="http://schemas.microsoft.com/office/drawing/2014/main" id="{7403ADB3-E903-CA49-E2CB-BA091678FFCC}"/>
              </a:ext>
            </a:extLst>
          </p:cNvPr>
          <p:cNvSpPr txBox="1"/>
          <p:nvPr/>
        </p:nvSpPr>
        <p:spPr>
          <a:xfrm>
            <a:off x="1188461" y="74960"/>
            <a:ext cx="6303675" cy="107721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r>
              <a:rPr lang="es-ES" sz="3200" dirty="0">
                <a:solidFill>
                  <a:schemeClr val="tx1"/>
                </a:solidFill>
                <a:latin typeface="Calibri"/>
                <a:cs typeface="Times New Roman"/>
              </a:rPr>
              <a:t>FASE E</a:t>
            </a:r>
          </a:p>
          <a:p>
            <a:r>
              <a:rPr lang="es-ES" sz="3200" dirty="0">
                <a:solidFill>
                  <a:schemeClr val="tx1"/>
                </a:solidFill>
                <a:latin typeface="Calibri"/>
                <a:cs typeface="Times New Roman"/>
              </a:rPr>
              <a:t>Cierre de la Negociación.</a:t>
            </a:r>
          </a:p>
        </p:txBody>
      </p:sp>
      <p:sp>
        <p:nvSpPr>
          <p:cNvPr id="4" name="TextBox 16">
            <a:extLst>
              <a:ext uri="{FF2B5EF4-FFF2-40B4-BE49-F238E27FC236}">
                <a16:creationId xmlns:a16="http://schemas.microsoft.com/office/drawing/2014/main" id="{E0ABAD24-E13B-B640-B038-5A95AE6F96E8}"/>
              </a:ext>
            </a:extLst>
          </p:cNvPr>
          <p:cNvSpPr txBox="1"/>
          <p:nvPr/>
        </p:nvSpPr>
        <p:spPr>
          <a:xfrm>
            <a:off x="189309" y="1754438"/>
            <a:ext cx="3384376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b="1" dirty="0"/>
              <a:t>RESULTADOS ESPERADOS</a:t>
            </a:r>
            <a:endParaRPr kumimoji="0" lang="en-US" sz="1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sym typeface="Arial"/>
            </a:endParaRPr>
          </a:p>
        </p:txBody>
      </p:sp>
      <p:grpSp>
        <p:nvGrpSpPr>
          <p:cNvPr id="17" name="Group 6">
            <a:extLst>
              <a:ext uri="{FF2B5EF4-FFF2-40B4-BE49-F238E27FC236}">
                <a16:creationId xmlns:a16="http://schemas.microsoft.com/office/drawing/2014/main" id="{07E90090-92ED-D7C7-86DD-29C5B0238557}"/>
              </a:ext>
            </a:extLst>
          </p:cNvPr>
          <p:cNvGrpSpPr/>
          <p:nvPr/>
        </p:nvGrpSpPr>
        <p:grpSpPr>
          <a:xfrm>
            <a:off x="301359" y="2399067"/>
            <a:ext cx="8856984" cy="1241331"/>
            <a:chOff x="1170670" y="2103323"/>
            <a:chExt cx="10482019" cy="2273533"/>
          </a:xfrm>
        </p:grpSpPr>
        <p:sp>
          <p:nvSpPr>
            <p:cNvPr id="18" name="Pentagon 10">
              <a:extLst>
                <a:ext uri="{FF2B5EF4-FFF2-40B4-BE49-F238E27FC236}">
                  <a16:creationId xmlns:a16="http://schemas.microsoft.com/office/drawing/2014/main" id="{85EF6EA6-4E21-5BFE-972B-237AAE62F017}"/>
                </a:ext>
              </a:extLst>
            </p:cNvPr>
            <p:cNvSpPr/>
            <p:nvPr/>
          </p:nvSpPr>
          <p:spPr>
            <a:xfrm rot="10800000">
              <a:off x="1841323" y="2457269"/>
              <a:ext cx="8567805" cy="720080"/>
            </a:xfrm>
            <a:prstGeom prst="homePlat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" name="TextBox 11">
              <a:extLst>
                <a:ext uri="{FF2B5EF4-FFF2-40B4-BE49-F238E27FC236}">
                  <a16:creationId xmlns:a16="http://schemas.microsoft.com/office/drawing/2014/main" id="{24CBAEC2-38FD-8CDF-E0AF-EB83CEBE5BAD}"/>
                </a:ext>
              </a:extLst>
            </p:cNvPr>
            <p:cNvSpPr txBox="1"/>
            <p:nvPr/>
          </p:nvSpPr>
          <p:spPr>
            <a:xfrm>
              <a:off x="2147633" y="2632644"/>
              <a:ext cx="9505056" cy="6764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r>
                <a:rPr lang="en-US" dirty="0"/>
                <a:t>Negociación cerrada.</a:t>
              </a:r>
              <a:endPara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" name="Pentagon 12">
              <a:extLst>
                <a:ext uri="{FF2B5EF4-FFF2-40B4-BE49-F238E27FC236}">
                  <a16:creationId xmlns:a16="http://schemas.microsoft.com/office/drawing/2014/main" id="{3FC8ED8B-3818-8766-81E6-C6A4B036E747}"/>
                </a:ext>
              </a:extLst>
            </p:cNvPr>
            <p:cNvSpPr/>
            <p:nvPr/>
          </p:nvSpPr>
          <p:spPr>
            <a:xfrm rot="10800000">
              <a:off x="1841324" y="3521598"/>
              <a:ext cx="8567805" cy="720080"/>
            </a:xfrm>
            <a:prstGeom prst="homePlate">
              <a:avLst/>
            </a:prstGeom>
            <a:solidFill>
              <a:srgbClr val="FFFFFF"/>
            </a:solidFill>
            <a:ln w="12700" cap="flat">
              <a:solidFill>
                <a:schemeClr val="accent1"/>
              </a:solidFill>
              <a:prstDash val="solid"/>
              <a:miter lim="8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" name="TextBox 13">
              <a:extLst>
                <a:ext uri="{FF2B5EF4-FFF2-40B4-BE49-F238E27FC236}">
                  <a16:creationId xmlns:a16="http://schemas.microsoft.com/office/drawing/2014/main" id="{75882FC4-951E-8063-B37F-B22FFD59BE90}"/>
                </a:ext>
              </a:extLst>
            </p:cNvPr>
            <p:cNvSpPr txBox="1"/>
            <p:nvPr/>
          </p:nvSpPr>
          <p:spPr>
            <a:xfrm>
              <a:off x="2135560" y="3674139"/>
              <a:ext cx="9505056" cy="6764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r>
                <a:rPr lang="es-CO" dirty="0"/>
                <a:t>Definición de mecanismo de seguimiento de acuerdo.</a:t>
              </a:r>
              <a:endPara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" name="Oval 16">
              <a:extLst>
                <a:ext uri="{FF2B5EF4-FFF2-40B4-BE49-F238E27FC236}">
                  <a16:creationId xmlns:a16="http://schemas.microsoft.com/office/drawing/2014/main" id="{92D7703E-57A1-568B-FB1A-48B49108BB1C}"/>
                </a:ext>
              </a:extLst>
            </p:cNvPr>
            <p:cNvSpPr/>
            <p:nvPr/>
          </p:nvSpPr>
          <p:spPr>
            <a:xfrm>
              <a:off x="1199455" y="2230950"/>
              <a:ext cx="948177" cy="1020291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" name="Oval 17">
              <a:extLst>
                <a:ext uri="{FF2B5EF4-FFF2-40B4-BE49-F238E27FC236}">
                  <a16:creationId xmlns:a16="http://schemas.microsoft.com/office/drawing/2014/main" id="{886B783B-17C5-8997-067B-F9F5034256A9}"/>
                </a:ext>
              </a:extLst>
            </p:cNvPr>
            <p:cNvSpPr/>
            <p:nvPr/>
          </p:nvSpPr>
          <p:spPr>
            <a:xfrm>
              <a:off x="1170670" y="3356565"/>
              <a:ext cx="948177" cy="1020291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" name="TextBox 19">
              <a:extLst>
                <a:ext uri="{FF2B5EF4-FFF2-40B4-BE49-F238E27FC236}">
                  <a16:creationId xmlns:a16="http://schemas.microsoft.com/office/drawing/2014/main" id="{9F63981B-8FDB-DCD2-BFE3-F063239DFF11}"/>
                </a:ext>
              </a:extLst>
            </p:cNvPr>
            <p:cNvSpPr txBox="1"/>
            <p:nvPr/>
          </p:nvSpPr>
          <p:spPr>
            <a:xfrm>
              <a:off x="1456738" y="2103323"/>
              <a:ext cx="769171" cy="7078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4000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kumimoji="0" lang="en-US" sz="4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" name="TextBox 20">
              <a:extLst>
                <a:ext uri="{FF2B5EF4-FFF2-40B4-BE49-F238E27FC236}">
                  <a16:creationId xmlns:a16="http://schemas.microsoft.com/office/drawing/2014/main" id="{40A69355-1190-E130-F5B6-BDB708004160}"/>
                </a:ext>
              </a:extLst>
            </p:cNvPr>
            <p:cNvSpPr txBox="1"/>
            <p:nvPr/>
          </p:nvSpPr>
          <p:spPr>
            <a:xfrm>
              <a:off x="1448382" y="3211626"/>
              <a:ext cx="769171" cy="7078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4000" dirty="0"/>
                <a:t>2</a:t>
              </a:r>
              <a:endParaRPr kumimoji="0" lang="en-US" sz="4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124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260B3C01-451C-871A-C2EA-3EF0F3F25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BD848A7-B074-73A5-AAF0-FBE8644AA4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631C0E48-0F1E-8A70-D6C1-94C33A0361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164" y="102537"/>
            <a:ext cx="1654238" cy="51815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222A2F1-6650-22C2-D5B0-7C2B0F1988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99" y="179819"/>
            <a:ext cx="1050858" cy="36359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D8B353F-874E-BF17-AACB-F4920BA94A51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5" name="Shape 195">
            <a:extLst>
              <a:ext uri="{FF2B5EF4-FFF2-40B4-BE49-F238E27FC236}">
                <a16:creationId xmlns:a16="http://schemas.microsoft.com/office/drawing/2014/main" id="{FC3A484E-6CE4-6077-125F-C59207B7F600}"/>
              </a:ext>
            </a:extLst>
          </p:cNvPr>
          <p:cNvSpPr txBox="1">
            <a:spLocks/>
          </p:cNvSpPr>
          <p:nvPr/>
        </p:nvSpPr>
        <p:spPr>
          <a:xfrm>
            <a:off x="137598" y="1227136"/>
            <a:ext cx="8868803" cy="380051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174144" marR="0" indent="-174144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1pPr>
            <a:lvl2pPr marL="551455" marR="0" indent="-203167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514338" indent="-514338" algn="just" hangingPunct="1">
              <a:lnSpc>
                <a:spcPct val="115000"/>
              </a:lnSpc>
              <a:buFont typeface="+mj-lt"/>
              <a:buAutoNum type="arabicPeriod"/>
            </a:pPr>
            <a:r>
              <a:rPr lang="es-ES" sz="2000" dirty="0">
                <a:ea typeface="Calibri"/>
                <a:cs typeface="Times New Roman"/>
              </a:rPr>
              <a:t>Bienvenida.</a:t>
            </a:r>
          </a:p>
          <a:p>
            <a:pPr marL="514338" indent="-514338" algn="just" hangingPunct="1">
              <a:lnSpc>
                <a:spcPct val="115000"/>
              </a:lnSpc>
              <a:buFont typeface="+mj-lt"/>
              <a:buAutoNum type="arabicPeriod"/>
            </a:pPr>
            <a:r>
              <a:rPr lang="es-ES" sz="2000" dirty="0">
                <a:ea typeface="Calibri"/>
                <a:cs typeface="Times New Roman"/>
              </a:rPr>
              <a:t>Presentación de los asistentes y entidad que representan.</a:t>
            </a:r>
          </a:p>
          <a:p>
            <a:pPr marL="514338" indent="-514338" algn="just" hangingPunct="1">
              <a:lnSpc>
                <a:spcPct val="115000"/>
              </a:lnSpc>
              <a:buFont typeface="+mj-lt"/>
              <a:buAutoNum type="arabicPeriod"/>
            </a:pPr>
            <a:r>
              <a:rPr lang="es-ES" sz="2000" dirty="0">
                <a:ea typeface="Calibri"/>
                <a:cs typeface="Times New Roman"/>
              </a:rPr>
              <a:t>Presentación de la entidad Facilitadora.</a:t>
            </a:r>
          </a:p>
          <a:p>
            <a:pPr marL="514338" indent="-514338" algn="just" hangingPunct="1">
              <a:lnSpc>
                <a:spcPct val="115000"/>
              </a:lnSpc>
              <a:buFont typeface="+mj-lt"/>
              <a:buAutoNum type="arabicPeriod"/>
            </a:pPr>
            <a:r>
              <a:rPr lang="es-ES" sz="2000" dirty="0">
                <a:ea typeface="Calibri"/>
                <a:cs typeface="Times New Roman"/>
              </a:rPr>
              <a:t>Presentación  Metodología de Alianzas Comerciales. </a:t>
            </a:r>
          </a:p>
          <a:p>
            <a:pPr marL="0" indent="0" algn="just" hangingPunct="1">
              <a:lnSpc>
                <a:spcPct val="115000"/>
              </a:lnSpc>
              <a:buNone/>
            </a:pPr>
            <a:r>
              <a:rPr lang="es-ES" sz="2000" dirty="0">
                <a:ea typeface="Calibri"/>
                <a:cs typeface="Times New Roman"/>
              </a:rPr>
              <a:t>       4.1 Aclarar dudas sobre la metodología.</a:t>
            </a:r>
            <a:endParaRPr lang="es-ES" sz="2000" dirty="0">
              <a:latin typeface="Calibri"/>
              <a:ea typeface="Calibri"/>
              <a:cs typeface="Times New Roman"/>
            </a:endParaRPr>
          </a:p>
          <a:p>
            <a:pPr marL="0" indent="0" algn="just" hangingPunct="1">
              <a:lnSpc>
                <a:spcPct val="115000"/>
              </a:lnSpc>
              <a:spcAft>
                <a:spcPts val="1000"/>
              </a:spcAft>
              <a:buNone/>
            </a:pPr>
            <a:r>
              <a:rPr lang="es-ES" sz="2000" dirty="0">
                <a:ea typeface="Calibri"/>
                <a:cs typeface="Times New Roman"/>
              </a:rPr>
              <a:t>5. Confirmar el interés de las partes para la participación en el proceso.</a:t>
            </a:r>
            <a:endParaRPr lang="es-ES" sz="2000" dirty="0">
              <a:latin typeface="Calibri"/>
              <a:ea typeface="Calibri"/>
              <a:cs typeface="Times New Roman"/>
            </a:endParaRPr>
          </a:p>
          <a:p>
            <a:pPr marL="0" indent="0" hangingPunct="1">
              <a:buNone/>
            </a:pPr>
            <a:r>
              <a:rPr lang="es-ES" sz="2000" dirty="0">
                <a:ea typeface="Calibri"/>
              </a:rPr>
              <a:t>6.   Concertar cronograma de trabajo acorde a la metodología.</a:t>
            </a:r>
          </a:p>
          <a:p>
            <a:pPr marL="514338" indent="-514338" hangingPunct="1">
              <a:buFont typeface="Arial"/>
              <a:buAutoNum type="arabicPeriod" startAt="7"/>
            </a:pPr>
            <a:r>
              <a:rPr lang="es-ES" sz="2000" dirty="0"/>
              <a:t>Conclusiones y compromisos en Acta</a:t>
            </a:r>
            <a:endParaRPr lang="es-ES" sz="1400" dirty="0"/>
          </a:p>
        </p:txBody>
      </p:sp>
      <p:sp>
        <p:nvSpPr>
          <p:cNvPr id="7" name="Shape 196">
            <a:extLst>
              <a:ext uri="{FF2B5EF4-FFF2-40B4-BE49-F238E27FC236}">
                <a16:creationId xmlns:a16="http://schemas.microsoft.com/office/drawing/2014/main" id="{72E55FBB-75E4-1282-535A-EB13292480A5}"/>
              </a:ext>
            </a:extLst>
          </p:cNvPr>
          <p:cNvSpPr txBox="1">
            <a:spLocks/>
          </p:cNvSpPr>
          <p:nvPr/>
        </p:nvSpPr>
        <p:spPr>
          <a:xfrm>
            <a:off x="1499547" y="283065"/>
            <a:ext cx="3575957" cy="622134"/>
          </a:xfrm>
          <a:prstGeom prst="rect">
            <a:avLst/>
          </a:prstGeom>
        </p:spPr>
        <p:txBody>
          <a:bodyPr/>
          <a:lstStyle>
            <a:lvl1pPr marL="0" marR="0" indent="0" algn="l" defTabSz="696576" rtl="0" latinLnBrk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hangingPunct="1"/>
            <a:r>
              <a:rPr lang="es-CO" dirty="0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184867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61C64E3-6684-AE66-1AFC-39C3EE233F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7469" y="-40334"/>
            <a:ext cx="9287411" cy="5224168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D70AC6F-3712-1E32-B706-0651D51C98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1045" y="910553"/>
            <a:ext cx="2724275" cy="332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783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B6D12140-198C-EB39-8274-B316EAC91D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67470" y="-20366"/>
            <a:ext cx="9278939" cy="5219403"/>
          </a:xfrm>
          <a:prstGeom prst="rect">
            <a:avLst/>
          </a:prstGeom>
        </p:spPr>
      </p:pic>
      <p:grpSp>
        <p:nvGrpSpPr>
          <p:cNvPr id="11" name="Grupo 10">
            <a:extLst>
              <a:ext uri="{FF2B5EF4-FFF2-40B4-BE49-F238E27FC236}">
                <a16:creationId xmlns:a16="http://schemas.microsoft.com/office/drawing/2014/main" id="{6729F985-7A98-E014-8957-2B81AD70B816}"/>
              </a:ext>
            </a:extLst>
          </p:cNvPr>
          <p:cNvGrpSpPr/>
          <p:nvPr/>
        </p:nvGrpSpPr>
        <p:grpSpPr>
          <a:xfrm>
            <a:off x="137599" y="102540"/>
            <a:ext cx="8868804" cy="518159"/>
            <a:chOff x="194434" y="102537"/>
            <a:chExt cx="8868804" cy="518159"/>
          </a:xfrm>
        </p:grpSpPr>
        <p:pic>
          <p:nvPicPr>
            <p:cNvPr id="2" name="Imagen 1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DFF91980-1BE7-676D-EF65-D9FE3502C0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979AC00E-9011-CB25-DCDE-C9964AF38B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pic>
        <p:nvPicPr>
          <p:cNvPr id="9" name="Imagen 8">
            <a:extLst>
              <a:ext uri="{FF2B5EF4-FFF2-40B4-BE49-F238E27FC236}">
                <a16:creationId xmlns:a16="http://schemas.microsoft.com/office/drawing/2014/main" id="{F7267DF2-86FB-81F0-0CD5-42137AF12A9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20"/>
            <a:ext cx="9144000" cy="113383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4E4342D3-3A7C-D141-A57C-AF93C4B8F079}"/>
              </a:ext>
            </a:extLst>
          </p:cNvPr>
          <p:cNvSpPr txBox="1"/>
          <p:nvPr/>
        </p:nvSpPr>
        <p:spPr>
          <a:xfrm>
            <a:off x="4068499" y="4983997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6" name="Shape 187">
            <a:extLst>
              <a:ext uri="{FF2B5EF4-FFF2-40B4-BE49-F238E27FC236}">
                <a16:creationId xmlns:a16="http://schemas.microsoft.com/office/drawing/2014/main" id="{8EE30F8A-A1B4-3A2C-CF60-4652E587C70C}"/>
              </a:ext>
            </a:extLst>
          </p:cNvPr>
          <p:cNvSpPr txBox="1">
            <a:spLocks/>
          </p:cNvSpPr>
          <p:nvPr/>
        </p:nvSpPr>
        <p:spPr>
          <a:xfrm>
            <a:off x="663029" y="2206745"/>
            <a:ext cx="7820724" cy="518160"/>
          </a:xfrm>
          <a:prstGeom prst="rect">
            <a:avLst/>
          </a:prstGeom>
          <a:ln w="12700">
            <a:miter lim="400000"/>
          </a:ln>
          <a:effectLst>
            <a:outerShdw blurRad="50800" dist="38100" dir="2700000" rotWithShape="0">
              <a:srgbClr val="000000">
                <a:alpha val="40000"/>
              </a:srgbClr>
            </a:outerShdw>
          </a:effectLst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Autofit/>
          </a:bodyPr>
          <a:lstStyle>
            <a:lvl1pPr marL="0" marR="0" indent="0" algn="ctr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Asap Bold"/>
                <a:ea typeface="Asap Bold"/>
                <a:cs typeface="Asap Bold"/>
                <a:sym typeface="Asap Bold"/>
              </a:defRPr>
            </a:lvl1pPr>
            <a:lvl2pPr marL="0" marR="0" indent="0" algn="ctr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Asap Bold"/>
                <a:ea typeface="Asap Bold"/>
                <a:cs typeface="Asap Bold"/>
                <a:sym typeface="Asap Bold"/>
              </a:defRPr>
            </a:lvl2pPr>
            <a:lvl3pPr marL="0" marR="0" indent="0" algn="ctr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Asap Bold"/>
                <a:ea typeface="Asap Bold"/>
                <a:cs typeface="Asap Bold"/>
                <a:sym typeface="Asap Bold"/>
              </a:defRPr>
            </a:lvl3pPr>
            <a:lvl4pPr marL="0" marR="0" indent="0" algn="ctr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Asap Bold"/>
                <a:ea typeface="Asap Bold"/>
                <a:cs typeface="Asap Bold"/>
                <a:sym typeface="Asap Bold"/>
              </a:defRPr>
            </a:lvl4pPr>
            <a:lvl5pPr marL="0" marR="0" indent="0" algn="ctr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Asap Bold"/>
                <a:ea typeface="Asap Bold"/>
                <a:cs typeface="Asap Bold"/>
                <a:sym typeface="Asap Bold"/>
              </a:defRPr>
            </a:lvl5pPr>
            <a:lvl6pPr marL="0" marR="0" indent="0" algn="ctr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Asap Bold"/>
                <a:ea typeface="Asap Bold"/>
                <a:cs typeface="Asap Bold"/>
                <a:sym typeface="Asap Bold"/>
              </a:defRPr>
            </a:lvl6pPr>
            <a:lvl7pPr marL="0" marR="0" indent="0" algn="ctr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Asap Bold"/>
                <a:ea typeface="Asap Bold"/>
                <a:cs typeface="Asap Bold"/>
                <a:sym typeface="Asap Bold"/>
              </a:defRPr>
            </a:lvl7pPr>
            <a:lvl8pPr marL="0" marR="0" indent="0" algn="ctr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Asap Bold"/>
                <a:ea typeface="Asap Bold"/>
                <a:cs typeface="Asap Bold"/>
                <a:sym typeface="Asap Bold"/>
              </a:defRPr>
            </a:lvl8pPr>
            <a:lvl9pPr marL="0" marR="0" indent="0" algn="ctr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4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Asap Bold"/>
                <a:ea typeface="Asap Bold"/>
                <a:cs typeface="Asap Bold"/>
                <a:sym typeface="Asap Bold"/>
              </a:defRPr>
            </a:lvl9pPr>
          </a:lstStyle>
          <a:p>
            <a:pPr hangingPunct="1"/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Metodología para la conformación de alianzas agroindustriales y de exportación entre organizaciones de productores y el sector privado.</a:t>
            </a:r>
            <a:endParaRPr lang="es-E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776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12" name="Grupo 11">
            <a:extLst>
              <a:ext uri="{FF2B5EF4-FFF2-40B4-BE49-F238E27FC236}">
                <a16:creationId xmlns:a16="http://schemas.microsoft.com/office/drawing/2014/main" id="{2DE84E4E-5031-41C5-49FB-F83C6B34DE2C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2" name="Imagen 1">
              <a:extLst>
                <a:ext uri="{FF2B5EF4-FFF2-40B4-BE49-F238E27FC236}">
                  <a16:creationId xmlns:a16="http://schemas.microsoft.com/office/drawing/2014/main" id="{BED71CF0-8D5F-6045-9FEA-DCF8F5D71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393D87C5-19B6-C323-12C0-B1156D7554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4" name="CuadroTexto 3">
            <a:extLst>
              <a:ext uri="{FF2B5EF4-FFF2-40B4-BE49-F238E27FC236}">
                <a16:creationId xmlns:a16="http://schemas.microsoft.com/office/drawing/2014/main" id="{95CDF987-4B55-7143-3D75-30AC7D614CC9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3" name="Shape 195">
            <a:extLst>
              <a:ext uri="{FF2B5EF4-FFF2-40B4-BE49-F238E27FC236}">
                <a16:creationId xmlns:a16="http://schemas.microsoft.com/office/drawing/2014/main" id="{D62B557E-759C-3590-DE59-DEB72502B0E1}"/>
              </a:ext>
            </a:extLst>
          </p:cNvPr>
          <p:cNvSpPr txBox="1">
            <a:spLocks/>
          </p:cNvSpPr>
          <p:nvPr/>
        </p:nvSpPr>
        <p:spPr>
          <a:xfrm>
            <a:off x="137601" y="887564"/>
            <a:ext cx="8868803" cy="3800511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174144" marR="0" indent="-174144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1pPr>
            <a:lvl2pPr marL="551455" marR="0" indent="-203167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514338" indent="-514338" algn="just" hangingPunct="1">
              <a:lnSpc>
                <a:spcPct val="115000"/>
              </a:lnSpc>
              <a:buFont typeface="+mj-lt"/>
              <a:buAutoNum type="arabicPeriod"/>
            </a:pPr>
            <a:r>
              <a:rPr lang="es-ES" sz="2000" dirty="0">
                <a:ea typeface="Calibri"/>
                <a:cs typeface="Times New Roman"/>
              </a:rPr>
              <a:t>Bienvenida.</a:t>
            </a:r>
          </a:p>
          <a:p>
            <a:pPr marL="514338" indent="-514338" algn="just" hangingPunct="1">
              <a:lnSpc>
                <a:spcPct val="115000"/>
              </a:lnSpc>
              <a:buFont typeface="+mj-lt"/>
              <a:buAutoNum type="arabicPeriod"/>
            </a:pPr>
            <a:r>
              <a:rPr lang="es-ES" sz="2000" dirty="0">
                <a:ea typeface="Calibri"/>
                <a:cs typeface="Times New Roman"/>
              </a:rPr>
              <a:t>Presentación de los asistentes y entidad que representan.</a:t>
            </a:r>
          </a:p>
          <a:p>
            <a:pPr marL="514338" indent="-514338" algn="just" hangingPunct="1">
              <a:lnSpc>
                <a:spcPct val="115000"/>
              </a:lnSpc>
              <a:buFont typeface="+mj-lt"/>
              <a:buAutoNum type="arabicPeriod"/>
            </a:pPr>
            <a:r>
              <a:rPr lang="es-ES" sz="2000" dirty="0">
                <a:ea typeface="Calibri"/>
                <a:cs typeface="Times New Roman"/>
              </a:rPr>
              <a:t>Presentación de la entidad Facilitadora.</a:t>
            </a:r>
          </a:p>
          <a:p>
            <a:pPr marL="514338" indent="-514338" algn="just" hangingPunct="1">
              <a:lnSpc>
                <a:spcPct val="115000"/>
              </a:lnSpc>
              <a:buFont typeface="+mj-lt"/>
              <a:buAutoNum type="arabicPeriod"/>
            </a:pPr>
            <a:r>
              <a:rPr lang="es-ES" sz="2000" dirty="0">
                <a:ea typeface="Calibri"/>
                <a:cs typeface="Times New Roman"/>
              </a:rPr>
              <a:t>Presentación  Metodología de Alianzas Comerciales. </a:t>
            </a:r>
          </a:p>
          <a:p>
            <a:pPr marL="0" indent="0" algn="just" hangingPunct="1">
              <a:lnSpc>
                <a:spcPct val="115000"/>
              </a:lnSpc>
              <a:buNone/>
            </a:pPr>
            <a:r>
              <a:rPr lang="es-ES" sz="2000" dirty="0">
                <a:ea typeface="Calibri"/>
                <a:cs typeface="Times New Roman"/>
              </a:rPr>
              <a:t>       4.1 Aclarar dudas sobre la metodología.</a:t>
            </a:r>
            <a:endParaRPr lang="es-ES" sz="2000" dirty="0">
              <a:latin typeface="Calibri"/>
              <a:ea typeface="Calibri"/>
              <a:cs typeface="Times New Roman"/>
            </a:endParaRPr>
          </a:p>
          <a:p>
            <a:pPr marL="0" indent="0" algn="just" hangingPunct="1">
              <a:lnSpc>
                <a:spcPct val="115000"/>
              </a:lnSpc>
              <a:spcAft>
                <a:spcPts val="1000"/>
              </a:spcAft>
              <a:buNone/>
            </a:pPr>
            <a:r>
              <a:rPr lang="es-ES" sz="2000" dirty="0">
                <a:ea typeface="Calibri"/>
                <a:cs typeface="Times New Roman"/>
              </a:rPr>
              <a:t>5. Confirmar el interés de las partes para la participación en el proceso.</a:t>
            </a:r>
            <a:endParaRPr lang="es-ES" sz="2000" dirty="0">
              <a:latin typeface="Calibri"/>
              <a:ea typeface="Calibri"/>
              <a:cs typeface="Times New Roman"/>
            </a:endParaRPr>
          </a:p>
          <a:p>
            <a:pPr marL="0" indent="0" hangingPunct="1">
              <a:buNone/>
            </a:pPr>
            <a:r>
              <a:rPr lang="es-ES" sz="2000" dirty="0">
                <a:ea typeface="Calibri"/>
              </a:rPr>
              <a:t>6.   Concertar cronograma de trabajo acorde a la metodología.</a:t>
            </a:r>
          </a:p>
          <a:p>
            <a:pPr marL="514338" indent="-514338" hangingPunct="1">
              <a:buFont typeface="Arial"/>
              <a:buAutoNum type="arabicPeriod" startAt="7"/>
            </a:pPr>
            <a:r>
              <a:rPr lang="es-ES" sz="2000" dirty="0"/>
              <a:t>Conclusiones y compromisos en Acta</a:t>
            </a:r>
            <a:endParaRPr lang="es-ES" sz="1400" dirty="0"/>
          </a:p>
        </p:txBody>
      </p:sp>
      <p:sp>
        <p:nvSpPr>
          <p:cNvPr id="6" name="Shape 196">
            <a:extLst>
              <a:ext uri="{FF2B5EF4-FFF2-40B4-BE49-F238E27FC236}">
                <a16:creationId xmlns:a16="http://schemas.microsoft.com/office/drawing/2014/main" id="{B9DDD89C-8EF0-EDDB-1EDB-83592AB945A1}"/>
              </a:ext>
            </a:extLst>
          </p:cNvPr>
          <p:cNvSpPr txBox="1">
            <a:spLocks/>
          </p:cNvSpPr>
          <p:nvPr/>
        </p:nvSpPr>
        <p:spPr>
          <a:xfrm>
            <a:off x="1499547" y="50549"/>
            <a:ext cx="3575957" cy="622134"/>
          </a:xfrm>
          <a:prstGeom prst="rect">
            <a:avLst/>
          </a:prstGeom>
        </p:spPr>
        <p:txBody>
          <a:bodyPr/>
          <a:lstStyle>
            <a:lvl1pPr marL="0" marR="0" indent="0" algn="l" defTabSz="696576" rtl="0" latinLnBrk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hangingPunct="1"/>
            <a:r>
              <a:rPr lang="es-CO" dirty="0"/>
              <a:t>Agenda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09A1C7D8-85C8-6C30-5953-16BEF4B609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81F3E9B5-DF72-2144-6448-8C2BE2A967D3}"/>
              </a:ext>
            </a:extLst>
          </p:cNvPr>
          <p:cNvGrpSpPr/>
          <p:nvPr/>
        </p:nvGrpSpPr>
        <p:grpSpPr>
          <a:xfrm>
            <a:off x="137599" y="102537"/>
            <a:ext cx="8868803" cy="518159"/>
            <a:chOff x="194434" y="102537"/>
            <a:chExt cx="8868803" cy="518159"/>
          </a:xfrm>
        </p:grpSpPr>
        <p:pic>
          <p:nvPicPr>
            <p:cNvPr id="9" name="Imagen 8">
              <a:extLst>
                <a:ext uri="{FF2B5EF4-FFF2-40B4-BE49-F238E27FC236}">
                  <a16:creationId xmlns:a16="http://schemas.microsoft.com/office/drawing/2014/main" id="{FC1A6535-76A7-58EC-19B9-3A0CEEF9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409000" y="102537"/>
              <a:ext cx="1654237" cy="518159"/>
            </a:xfrm>
            <a:prstGeom prst="rect">
              <a:avLst/>
            </a:prstGeom>
          </p:spPr>
        </p:pic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C9C1FC0F-89A1-9841-DE3B-A45FE8D893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7717"/>
              <a:ext cx="1050861" cy="367802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68F2211C-0E3F-37A0-0EBF-A7B68BE8666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C103D490-9962-5712-611C-71FFC94D60B0}"/>
              </a:ext>
            </a:extLst>
          </p:cNvPr>
          <p:cNvGrpSpPr/>
          <p:nvPr/>
        </p:nvGrpSpPr>
        <p:grpSpPr>
          <a:xfrm>
            <a:off x="242531" y="1027508"/>
            <a:ext cx="8763872" cy="3183462"/>
            <a:chOff x="1218894" y="2205597"/>
            <a:chExt cx="10942705" cy="3428379"/>
          </a:xfrm>
        </p:grpSpPr>
        <p:cxnSp>
          <p:nvCxnSpPr>
            <p:cNvPr id="5" name="Conector recto 4">
              <a:extLst>
                <a:ext uri="{FF2B5EF4-FFF2-40B4-BE49-F238E27FC236}">
                  <a16:creationId xmlns:a16="http://schemas.microsoft.com/office/drawing/2014/main" id="{A2CEC34E-8F9A-4BC8-B167-CD065D6EA5B3}"/>
                </a:ext>
              </a:extLst>
            </p:cNvPr>
            <p:cNvCxnSpPr/>
            <p:nvPr/>
          </p:nvCxnSpPr>
          <p:spPr>
            <a:xfrm>
              <a:off x="1847528" y="5055989"/>
              <a:ext cx="4608512" cy="0"/>
            </a:xfrm>
            <a:prstGeom prst="line">
              <a:avLst/>
            </a:prstGeom>
            <a:noFill/>
            <a:ln w="57150" cap="flat">
              <a:solidFill>
                <a:srgbClr val="99CB38"/>
              </a:solidFill>
              <a:prstDash val="dash"/>
              <a:miter lim="800000"/>
            </a:ln>
            <a:effectLst/>
            <a:sp3d/>
          </p:spPr>
        </p:cxnSp>
        <p:grpSp>
          <p:nvGrpSpPr>
            <p:cNvPr id="6" name="Grupo 5">
              <a:extLst>
                <a:ext uri="{FF2B5EF4-FFF2-40B4-BE49-F238E27FC236}">
                  <a16:creationId xmlns:a16="http://schemas.microsoft.com/office/drawing/2014/main" id="{223785F3-DD1E-A012-B691-39F5EEA601D7}"/>
                </a:ext>
              </a:extLst>
            </p:cNvPr>
            <p:cNvGrpSpPr/>
            <p:nvPr/>
          </p:nvGrpSpPr>
          <p:grpSpPr>
            <a:xfrm>
              <a:off x="1775520" y="2217260"/>
              <a:ext cx="4680520" cy="3416716"/>
              <a:chOff x="839416" y="2099053"/>
              <a:chExt cx="4680520" cy="3416716"/>
            </a:xfrm>
          </p:grpSpPr>
          <p:sp>
            <p:nvSpPr>
              <p:cNvPr id="27" name="Rectángulo 26">
                <a:extLst>
                  <a:ext uri="{FF2B5EF4-FFF2-40B4-BE49-F238E27FC236}">
                    <a16:creationId xmlns:a16="http://schemas.microsoft.com/office/drawing/2014/main" id="{2F2939E1-A174-8A7C-54C1-7A92B9160609}"/>
                  </a:ext>
                </a:extLst>
              </p:cNvPr>
              <p:cNvSpPr/>
              <p:nvPr/>
            </p:nvSpPr>
            <p:spPr>
              <a:xfrm>
                <a:off x="839416" y="2099053"/>
                <a:ext cx="4608512" cy="696054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99CB38"/>
                </a:solidFill>
                <a:prstDash val="solid"/>
              </a:ln>
              <a:effectLst/>
            </p:spPr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algn="ctr" defTabSz="914377" hangingPunct="1"/>
                <a:r>
                  <a:rPr lang="es-CO" sz="1800" b="1" dirty="0">
                    <a:latin typeface="Arial"/>
                    <a:ea typeface="Arial"/>
                    <a:cs typeface="Arial"/>
                    <a:sym typeface="Arial"/>
                  </a:rPr>
                  <a:t>ADR</a:t>
                </a:r>
              </a:p>
              <a:p>
                <a:pPr algn="ctr" defTabSz="914377" hangingPunct="1"/>
                <a:r>
                  <a:rPr lang="es-CO" sz="1800" dirty="0">
                    <a:latin typeface="Arial"/>
                    <a:ea typeface="Arial"/>
                    <a:cs typeface="Arial"/>
                    <a:sym typeface="Arial"/>
                  </a:rPr>
                  <a:t>Agencia de Desarrollo Rural</a:t>
                </a:r>
              </a:p>
            </p:txBody>
          </p:sp>
          <p:sp>
            <p:nvSpPr>
              <p:cNvPr id="28" name="Rectángulo 27">
                <a:extLst>
                  <a:ext uri="{FF2B5EF4-FFF2-40B4-BE49-F238E27FC236}">
                    <a16:creationId xmlns:a16="http://schemas.microsoft.com/office/drawing/2014/main" id="{CBB82AB2-9B74-7D51-504E-D61ABAB626B3}"/>
                  </a:ext>
                </a:extLst>
              </p:cNvPr>
              <p:cNvSpPr/>
              <p:nvPr/>
            </p:nvSpPr>
            <p:spPr>
              <a:xfrm>
                <a:off x="2541355" y="3158000"/>
                <a:ext cx="2906573" cy="1458400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solidFill>
                  <a:srgbClr val="99CB38"/>
                </a:solidFill>
                <a:prstDash val="solid"/>
              </a:ln>
              <a:effectLst/>
            </p:spPr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algn="ctr" defTabSz="914377" hangingPunct="1"/>
                <a:r>
                  <a:rPr lang="es-CO" sz="4000" b="1" dirty="0">
                    <a:latin typeface="Arial"/>
                    <a:ea typeface="Arial"/>
                    <a:cs typeface="Arial"/>
                    <a:sym typeface="Arial"/>
                  </a:rPr>
                  <a:t>PIDAR</a:t>
                </a:r>
              </a:p>
              <a:p>
                <a:pPr algn="just" defTabSz="914377" hangingPunct="1"/>
                <a:r>
                  <a:rPr lang="es-CO" sz="1400" spc="-151" dirty="0">
                    <a:latin typeface="Arial"/>
                    <a:ea typeface="Arial"/>
                    <a:cs typeface="Arial"/>
                    <a:sym typeface="Arial"/>
                  </a:rPr>
                  <a:t>Proyectos Integrales de Desarrollo Agropecuario y Rural con enfoque territorial</a:t>
                </a:r>
              </a:p>
            </p:txBody>
          </p:sp>
          <p:sp>
            <p:nvSpPr>
              <p:cNvPr id="29" name="Rectángulo redondeado 12">
                <a:extLst>
                  <a:ext uri="{FF2B5EF4-FFF2-40B4-BE49-F238E27FC236}">
                    <a16:creationId xmlns:a16="http://schemas.microsoft.com/office/drawing/2014/main" id="{1FBE6A98-C2D5-36DA-5DFC-95F1F81FC3BA}"/>
                  </a:ext>
                </a:extLst>
              </p:cNvPr>
              <p:cNvSpPr/>
              <p:nvPr/>
            </p:nvSpPr>
            <p:spPr>
              <a:xfrm>
                <a:off x="839416" y="3036972"/>
                <a:ext cx="1368151" cy="256699"/>
              </a:xfrm>
              <a:prstGeom prst="roundRect">
                <a:avLst/>
              </a:prstGeom>
              <a:solidFill>
                <a:srgbClr val="99CB38"/>
              </a:solidFill>
              <a:ln w="38100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defTabSz="914377" hangingPunct="1"/>
                <a:r>
                  <a:rPr lang="es-CO" sz="800" dirty="0">
                    <a:latin typeface="Arial"/>
                    <a:ea typeface="Arial"/>
                    <a:cs typeface="Arial"/>
                    <a:sym typeface="Arial"/>
                  </a:rPr>
                  <a:t>ESTRUCTURACION</a:t>
                </a:r>
              </a:p>
            </p:txBody>
          </p:sp>
          <p:sp>
            <p:nvSpPr>
              <p:cNvPr id="30" name="Rectángulo redondeado 13">
                <a:extLst>
                  <a:ext uri="{FF2B5EF4-FFF2-40B4-BE49-F238E27FC236}">
                    <a16:creationId xmlns:a16="http://schemas.microsoft.com/office/drawing/2014/main" id="{91C39E56-7AC2-7D6A-415B-F435D2DE1BAD}"/>
                  </a:ext>
                </a:extLst>
              </p:cNvPr>
              <p:cNvSpPr/>
              <p:nvPr/>
            </p:nvSpPr>
            <p:spPr>
              <a:xfrm>
                <a:off x="839416" y="3742997"/>
                <a:ext cx="1368151" cy="256699"/>
              </a:xfrm>
              <a:prstGeom prst="roundRect">
                <a:avLst/>
              </a:prstGeom>
              <a:solidFill>
                <a:srgbClr val="63A537"/>
              </a:solidFill>
              <a:ln w="38100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defTabSz="914377" hangingPunct="1"/>
                <a:r>
                  <a:rPr lang="es-CO" sz="800" dirty="0">
                    <a:solidFill>
                      <a:srgbClr val="FFFFFF"/>
                    </a:solidFill>
                    <a:latin typeface="Helvetica"/>
                    <a:cs typeface="Helvetica"/>
                    <a:sym typeface="Arial"/>
                  </a:rPr>
                  <a:t>COFINANCIACIÓN</a:t>
                </a:r>
                <a:endParaRPr lang="es-CO" sz="1000" dirty="0"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1" name="Rectángulo redondeado 15">
                <a:extLst>
                  <a:ext uri="{FF2B5EF4-FFF2-40B4-BE49-F238E27FC236}">
                    <a16:creationId xmlns:a16="http://schemas.microsoft.com/office/drawing/2014/main" id="{46EBD49F-6CA8-068F-EA18-BFFF2B541810}"/>
                  </a:ext>
                </a:extLst>
              </p:cNvPr>
              <p:cNvSpPr/>
              <p:nvPr/>
            </p:nvSpPr>
            <p:spPr>
              <a:xfrm>
                <a:off x="839416" y="4453640"/>
                <a:ext cx="1368151" cy="256699"/>
              </a:xfrm>
              <a:prstGeom prst="roundRect">
                <a:avLst/>
              </a:prstGeom>
              <a:solidFill>
                <a:srgbClr val="99CB38"/>
              </a:solidFill>
              <a:ln w="38100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algn="ctr" defTabSz="914377" hangingPunct="1"/>
                <a:r>
                  <a:rPr lang="es-CO" sz="800" dirty="0">
                    <a:solidFill>
                      <a:srgbClr val="FFFFFF"/>
                    </a:solidFill>
                    <a:latin typeface="Helvetica"/>
                    <a:cs typeface="Helvetica"/>
                    <a:sym typeface="Arial"/>
                  </a:rPr>
                  <a:t>EJECUCIÓN</a:t>
                </a:r>
                <a:endParaRPr lang="es-CO" sz="1000" dirty="0"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32" name="Conector recto 31">
                <a:extLst>
                  <a:ext uri="{FF2B5EF4-FFF2-40B4-BE49-F238E27FC236}">
                    <a16:creationId xmlns:a16="http://schemas.microsoft.com/office/drawing/2014/main" id="{10520E23-F83A-F66B-2B1F-B054F7BE5377}"/>
                  </a:ext>
                </a:extLst>
              </p:cNvPr>
              <p:cNvCxnSpPr/>
              <p:nvPr/>
            </p:nvCxnSpPr>
            <p:spPr>
              <a:xfrm>
                <a:off x="911424" y="5409570"/>
                <a:ext cx="4608512" cy="0"/>
              </a:xfrm>
              <a:prstGeom prst="line">
                <a:avLst/>
              </a:prstGeom>
              <a:noFill/>
              <a:ln w="57150" cap="flat">
                <a:solidFill>
                  <a:srgbClr val="99CB38"/>
                </a:solidFill>
                <a:prstDash val="dash"/>
                <a:miter lim="800000"/>
              </a:ln>
              <a:effectLst/>
              <a:sp3d/>
            </p:spPr>
          </p:cxnSp>
          <p:sp>
            <p:nvSpPr>
              <p:cNvPr id="33" name="CuadroTexto 32">
                <a:extLst>
                  <a:ext uri="{FF2B5EF4-FFF2-40B4-BE49-F238E27FC236}">
                    <a16:creationId xmlns:a16="http://schemas.microsoft.com/office/drawing/2014/main" id="{180186F5-96C2-F774-59A4-3964C152592E}"/>
                  </a:ext>
                </a:extLst>
              </p:cNvPr>
              <p:cNvSpPr txBox="1"/>
              <p:nvPr/>
            </p:nvSpPr>
            <p:spPr>
              <a:xfrm>
                <a:off x="911424" y="5009364"/>
                <a:ext cx="2232250" cy="33145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defTabSz="914377" hangingPunct="1"/>
                <a:r>
                  <a:rPr lang="es-CO" sz="1400" b="1" dirty="0">
                    <a:solidFill>
                      <a:sysClr val="windowText" lastClr="000000"/>
                    </a:solidFill>
                    <a:latin typeface="Arial"/>
                    <a:cs typeface="Arial"/>
                    <a:sym typeface="Arial"/>
                  </a:rPr>
                  <a:t>ASOCIATIVIDAD</a:t>
                </a:r>
                <a:endParaRPr lang="es-CO" sz="1800" b="1" dirty="0">
                  <a:solidFill>
                    <a:sysClr val="windowText" lastClr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34" name="CuadroTexto 33">
                <a:extLst>
                  <a:ext uri="{FF2B5EF4-FFF2-40B4-BE49-F238E27FC236}">
                    <a16:creationId xmlns:a16="http://schemas.microsoft.com/office/drawing/2014/main" id="{3473619A-8C37-C770-25F4-5CEE99FBCF92}"/>
                  </a:ext>
                </a:extLst>
              </p:cNvPr>
              <p:cNvSpPr txBox="1"/>
              <p:nvPr/>
            </p:nvSpPr>
            <p:spPr>
              <a:xfrm>
                <a:off x="3143673" y="4984853"/>
                <a:ext cx="2232250" cy="33145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sp3d/>
            </p:spPr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/>
              <a:p>
                <a:pPr defTabSz="914377" hangingPunct="1"/>
                <a:r>
                  <a:rPr lang="es-CO" sz="1400" b="1" dirty="0">
                    <a:solidFill>
                      <a:sysClr val="windowText" lastClr="000000"/>
                    </a:solidFill>
                    <a:latin typeface="Arial"/>
                    <a:cs typeface="Arial"/>
                    <a:sym typeface="Arial"/>
                  </a:rPr>
                  <a:t>TERRITORIALIDAD</a:t>
                </a:r>
                <a:endParaRPr lang="es-CO" sz="1800" b="1" dirty="0">
                  <a:solidFill>
                    <a:sysClr val="windowText" lastClr="000000"/>
                  </a:solidFill>
                  <a:latin typeface="Arial"/>
                  <a:cs typeface="Arial"/>
                  <a:sym typeface="Arial"/>
                </a:endParaRPr>
              </a:p>
            </p:txBody>
          </p:sp>
          <p:cxnSp>
            <p:nvCxnSpPr>
              <p:cNvPr id="35" name="Conector recto 34">
                <a:extLst>
                  <a:ext uri="{FF2B5EF4-FFF2-40B4-BE49-F238E27FC236}">
                    <a16:creationId xmlns:a16="http://schemas.microsoft.com/office/drawing/2014/main" id="{387B5608-D4A2-95C4-9672-6F4CA69309AC}"/>
                  </a:ext>
                </a:extLst>
              </p:cNvPr>
              <p:cNvCxnSpPr/>
              <p:nvPr/>
            </p:nvCxnSpPr>
            <p:spPr>
              <a:xfrm>
                <a:off x="2999656" y="5092851"/>
                <a:ext cx="0" cy="422918"/>
              </a:xfrm>
              <a:prstGeom prst="line">
                <a:avLst/>
              </a:prstGeom>
              <a:noFill/>
              <a:ln w="57150" cap="flat">
                <a:solidFill>
                  <a:srgbClr val="99CB38"/>
                </a:solidFill>
                <a:prstDash val="dash"/>
                <a:miter lim="800000"/>
              </a:ln>
              <a:effectLst/>
              <a:sp3d/>
            </p:spPr>
          </p:cxnSp>
        </p:grpSp>
        <p:sp>
          <p:nvSpPr>
            <p:cNvPr id="7" name="Rectángulo 6">
              <a:extLst>
                <a:ext uri="{FF2B5EF4-FFF2-40B4-BE49-F238E27FC236}">
                  <a16:creationId xmlns:a16="http://schemas.microsoft.com/office/drawing/2014/main" id="{1719935A-E4DC-1102-5C92-34B383146AEE}"/>
                </a:ext>
              </a:extLst>
            </p:cNvPr>
            <p:cNvSpPr/>
            <p:nvPr/>
          </p:nvSpPr>
          <p:spPr>
            <a:xfrm>
              <a:off x="1218894" y="2205597"/>
              <a:ext cx="384293" cy="3275809"/>
            </a:xfrm>
            <a:prstGeom prst="rect">
              <a:avLst/>
            </a:prstGeom>
            <a:solidFill>
              <a:srgbClr val="4EB3CF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ot="0" spcFirstLastPara="1" vertOverflow="overflow" horzOverflow="overflow" vert="vert270" wrap="square" lIns="45719" tIns="45719" rIns="45719" bIns="45719" numCol="1" spcCol="38100" rtlCol="0" anchor="ctr">
              <a:spAutoFit/>
            </a:bodyPr>
            <a:lstStyle/>
            <a:p>
              <a:pPr algn="ctr" defTabSz="914377" hangingPunct="1"/>
              <a:r>
                <a:rPr lang="es-CO" sz="1400" b="1" dirty="0">
                  <a:latin typeface="Arial"/>
                  <a:ea typeface="Arial"/>
                  <a:cs typeface="Arial"/>
                  <a:sym typeface="Arial"/>
                </a:rPr>
                <a:t>MINISTERIO DE AGRICULTURA</a:t>
              </a:r>
            </a:p>
          </p:txBody>
        </p:sp>
        <p:sp>
          <p:nvSpPr>
            <p:cNvPr id="11" name="Rectángulo 10">
              <a:extLst>
                <a:ext uri="{FF2B5EF4-FFF2-40B4-BE49-F238E27FC236}">
                  <a16:creationId xmlns:a16="http://schemas.microsoft.com/office/drawing/2014/main" id="{927E7542-4CDD-560B-B1B2-54527D65EEC6}"/>
                </a:ext>
              </a:extLst>
            </p:cNvPr>
            <p:cNvSpPr/>
            <p:nvPr/>
          </p:nvSpPr>
          <p:spPr>
            <a:xfrm>
              <a:off x="6448814" y="2242120"/>
              <a:ext cx="538010" cy="3285655"/>
            </a:xfrm>
            <a:prstGeom prst="rect">
              <a:avLst/>
            </a:prstGeom>
            <a:solidFill>
              <a:srgbClr val="44C1A3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ot="0" spcFirstLastPara="1" vertOverflow="overflow" horzOverflow="overflow" vert="vert270" wrap="square" lIns="45719" tIns="45719" rIns="45719" bIns="45719" numCol="1" spcCol="38100" rtlCol="0" anchor="ctr">
              <a:spAutoFit/>
            </a:bodyPr>
            <a:lstStyle/>
            <a:p>
              <a:pPr algn="ctr" defTabSz="914377" hangingPunct="1"/>
              <a:r>
                <a:rPr lang="es-CO" sz="1100" b="1" dirty="0">
                  <a:latin typeface="Arial"/>
                  <a:ea typeface="Arial"/>
                  <a:cs typeface="Arial"/>
                  <a:sym typeface="Arial"/>
                </a:rPr>
                <a:t>VICEPRESIDENCIA DE INTEGRACIÓN PRODUCTIVA</a:t>
              </a:r>
            </a:p>
          </p:txBody>
        </p:sp>
        <p:sp>
          <p:nvSpPr>
            <p:cNvPr id="12" name="Rectángulo 11">
              <a:extLst>
                <a:ext uri="{FF2B5EF4-FFF2-40B4-BE49-F238E27FC236}">
                  <a16:creationId xmlns:a16="http://schemas.microsoft.com/office/drawing/2014/main" id="{4B1908AA-48A7-3D90-E5BF-B67427EAF830}"/>
                </a:ext>
              </a:extLst>
            </p:cNvPr>
            <p:cNvSpPr/>
            <p:nvPr/>
          </p:nvSpPr>
          <p:spPr>
            <a:xfrm>
              <a:off x="7071620" y="2217260"/>
              <a:ext cx="4608513" cy="696054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99CB38"/>
              </a:solidFill>
              <a:prstDash val="solid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algn="ctr" defTabSz="914377" hangingPunct="1"/>
              <a:r>
                <a:rPr lang="es-CO" sz="1800" b="1" dirty="0">
                  <a:latin typeface="Arial"/>
                  <a:ea typeface="Arial"/>
                  <a:cs typeface="Arial"/>
                  <a:sym typeface="Arial"/>
                </a:rPr>
                <a:t>DC</a:t>
              </a:r>
            </a:p>
            <a:p>
              <a:pPr algn="ctr" defTabSz="914377" hangingPunct="1"/>
              <a:r>
                <a:rPr lang="es-CO" sz="1800" dirty="0">
                  <a:latin typeface="Arial"/>
                  <a:ea typeface="Arial"/>
                  <a:cs typeface="Arial"/>
                  <a:sym typeface="Arial"/>
                </a:rPr>
                <a:t>Dirección de Comercialización</a:t>
              </a:r>
            </a:p>
          </p:txBody>
        </p:sp>
        <p:sp>
          <p:nvSpPr>
            <p:cNvPr id="13" name="Rectángulo 12">
              <a:extLst>
                <a:ext uri="{FF2B5EF4-FFF2-40B4-BE49-F238E27FC236}">
                  <a16:creationId xmlns:a16="http://schemas.microsoft.com/office/drawing/2014/main" id="{2275B6CB-E782-45F2-53EF-88FFE73BFE1F}"/>
                </a:ext>
              </a:extLst>
            </p:cNvPr>
            <p:cNvSpPr/>
            <p:nvPr/>
          </p:nvSpPr>
          <p:spPr>
            <a:xfrm>
              <a:off x="7051606" y="3260957"/>
              <a:ext cx="1669829" cy="696054"/>
            </a:xfrm>
            <a:prstGeom prst="rect">
              <a:avLst/>
            </a:prstGeom>
            <a:solidFill>
              <a:srgbClr val="99CB38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algn="ctr" defTabSz="914377" hangingPunct="1"/>
              <a:r>
                <a:rPr lang="es-CO" sz="1200" dirty="0">
                  <a:solidFill>
                    <a:srgbClr val="FFFFFF"/>
                  </a:solidFill>
                  <a:latin typeface="Helvetica"/>
                  <a:cs typeface="Helvetica"/>
                  <a:sym typeface="Arial"/>
                </a:rPr>
                <a:t>Enfoque comercial en </a:t>
              </a:r>
              <a:r>
                <a:rPr lang="es-CO" sz="1200" b="1" dirty="0">
                  <a:solidFill>
                    <a:srgbClr val="FFFFFF"/>
                  </a:solidFill>
                  <a:latin typeface="Helvetica"/>
                  <a:cs typeface="Helvetica"/>
                  <a:sym typeface="Arial"/>
                </a:rPr>
                <a:t>PIDAR</a:t>
              </a:r>
              <a:endParaRPr lang="es-CO" sz="1200" b="1" dirty="0">
                <a:latin typeface="Helvetica"/>
                <a:cs typeface="Helvetica"/>
                <a:sym typeface="Arial"/>
              </a:endParaRPr>
            </a:p>
          </p:txBody>
        </p:sp>
        <p:sp>
          <p:nvSpPr>
            <p:cNvPr id="14" name="Rectángulo 13">
              <a:extLst>
                <a:ext uri="{FF2B5EF4-FFF2-40B4-BE49-F238E27FC236}">
                  <a16:creationId xmlns:a16="http://schemas.microsoft.com/office/drawing/2014/main" id="{E77AC765-6EBA-D3E9-DDF8-D6941BCBBEFA}"/>
                </a:ext>
              </a:extLst>
            </p:cNvPr>
            <p:cNvSpPr/>
            <p:nvPr/>
          </p:nvSpPr>
          <p:spPr>
            <a:xfrm>
              <a:off x="10096244" y="3227813"/>
              <a:ext cx="1669829" cy="762345"/>
            </a:xfrm>
            <a:prstGeom prst="rect">
              <a:avLst/>
            </a:prstGeom>
            <a:solidFill>
              <a:srgbClr val="99CB38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algn="ctr" defTabSz="914377" hangingPunct="1"/>
              <a:r>
                <a:rPr lang="es-CO" sz="1400" dirty="0">
                  <a:solidFill>
                    <a:srgbClr val="FFFFFF"/>
                  </a:solidFill>
                  <a:latin typeface="Helvetica"/>
                  <a:cs typeface="Helvetica"/>
                  <a:sym typeface="Arial"/>
                </a:rPr>
                <a:t>Otras iniciativas </a:t>
              </a:r>
              <a:r>
                <a:rPr lang="es-CO" sz="1200" b="1" dirty="0">
                  <a:solidFill>
                    <a:srgbClr val="FFFFFF"/>
                  </a:solidFill>
                  <a:latin typeface="Helvetica"/>
                  <a:cs typeface="Helvetica"/>
                  <a:sym typeface="Arial"/>
                </a:rPr>
                <a:t>COMERCIALES</a:t>
              </a:r>
              <a:endParaRPr lang="es-CO" sz="1200" b="1" dirty="0">
                <a:latin typeface="Helvetica"/>
                <a:cs typeface="Helvetica"/>
                <a:sym typeface="Arial"/>
              </a:endParaRPr>
            </a:p>
          </p:txBody>
        </p:sp>
        <p:sp>
          <p:nvSpPr>
            <p:cNvPr id="15" name="Flecha abajo 42">
              <a:extLst>
                <a:ext uri="{FF2B5EF4-FFF2-40B4-BE49-F238E27FC236}">
                  <a16:creationId xmlns:a16="http://schemas.microsoft.com/office/drawing/2014/main" id="{829A7DF1-70DF-3BFA-D996-78033B1DB45B}"/>
                </a:ext>
              </a:extLst>
            </p:cNvPr>
            <p:cNvSpPr/>
            <p:nvPr/>
          </p:nvSpPr>
          <p:spPr>
            <a:xfrm>
              <a:off x="8470754" y="3454399"/>
              <a:ext cx="1876176" cy="528530"/>
            </a:xfrm>
            <a:prstGeom prst="downArrow">
              <a:avLst/>
            </a:prstGeom>
            <a:solidFill>
              <a:srgbClr val="51C3F9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defTabSz="914377" hangingPunct="1"/>
              <a:endParaRPr lang="es-CO" sz="180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" name="Conector 43">
              <a:extLst>
                <a:ext uri="{FF2B5EF4-FFF2-40B4-BE49-F238E27FC236}">
                  <a16:creationId xmlns:a16="http://schemas.microsoft.com/office/drawing/2014/main" id="{B889ED30-32CC-8B9F-18B5-85904106E843}"/>
                </a:ext>
              </a:extLst>
            </p:cNvPr>
            <p:cNvSpPr/>
            <p:nvPr/>
          </p:nvSpPr>
          <p:spPr>
            <a:xfrm>
              <a:off x="8184232" y="4185988"/>
              <a:ext cx="658695" cy="792348"/>
            </a:xfrm>
            <a:prstGeom prst="flowChartConnector">
              <a:avLst/>
            </a:prstGeom>
            <a:solidFill>
              <a:srgbClr val="51C3F9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algn="ctr" defTabSz="914377" hangingPunct="1"/>
              <a:r>
                <a:rPr lang="es-CO" sz="2800" b="1" dirty="0">
                  <a:latin typeface="Arial"/>
                  <a:ea typeface="Arial"/>
                  <a:cs typeface="Arial"/>
                  <a:sym typeface="Arial"/>
                </a:rPr>
                <a:t>+</a:t>
              </a:r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AF416DC7-B8C6-7774-AE19-D571CA0F9A1E}"/>
                </a:ext>
              </a:extLst>
            </p:cNvPr>
            <p:cNvSpPr txBox="1"/>
            <p:nvPr/>
          </p:nvSpPr>
          <p:spPr>
            <a:xfrm>
              <a:off x="8698911" y="4399961"/>
              <a:ext cx="2088232" cy="331453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51C3F9"/>
              </a:solidFill>
              <a:prstDash val="solid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defTabSz="914377" hangingPunct="1"/>
              <a:r>
                <a:rPr lang="es-CO" sz="1400" dirty="0">
                  <a:latin typeface="Arial"/>
                  <a:ea typeface="Arial"/>
                  <a:cs typeface="Arial"/>
                  <a:sym typeface="Arial"/>
                </a:rPr>
                <a:t>COMPETITIVIDAD</a:t>
              </a:r>
              <a:endParaRPr lang="es-CO" sz="1800" dirty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" name="Conector 46">
              <a:extLst>
                <a:ext uri="{FF2B5EF4-FFF2-40B4-BE49-F238E27FC236}">
                  <a16:creationId xmlns:a16="http://schemas.microsoft.com/office/drawing/2014/main" id="{11610988-BC42-F97E-45A6-CCB2F8BB2E4D}"/>
                </a:ext>
              </a:extLst>
            </p:cNvPr>
            <p:cNvSpPr/>
            <p:nvPr/>
          </p:nvSpPr>
          <p:spPr>
            <a:xfrm>
              <a:off x="8184232" y="4740990"/>
              <a:ext cx="658695" cy="792348"/>
            </a:xfrm>
            <a:prstGeom prst="flowChartConnector">
              <a:avLst/>
            </a:prstGeom>
            <a:solidFill>
              <a:srgbClr val="51C3F9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algn="ctr" defTabSz="914377" hangingPunct="1"/>
              <a:r>
                <a:rPr lang="es-CO" sz="2800" b="1" dirty="0">
                  <a:latin typeface="Arial"/>
                  <a:ea typeface="Arial"/>
                  <a:cs typeface="Arial"/>
                  <a:sym typeface="Arial"/>
                </a:rPr>
                <a:t>+</a:t>
              </a:r>
            </a:p>
          </p:txBody>
        </p:sp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E32AB920-BBAC-642A-99FF-D662CBF970C6}"/>
                </a:ext>
              </a:extLst>
            </p:cNvPr>
            <p:cNvSpPr txBox="1"/>
            <p:nvPr/>
          </p:nvSpPr>
          <p:spPr>
            <a:xfrm>
              <a:off x="8698911" y="4990390"/>
              <a:ext cx="2088232" cy="331453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51C3F9"/>
              </a:solidFill>
              <a:prstDash val="solid"/>
            </a:ln>
            <a:effectLst/>
          </p:spPr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defTabSz="914377" hangingPunct="1"/>
              <a:r>
                <a:rPr lang="es-CO" sz="1400" dirty="0">
                  <a:latin typeface="Arial"/>
                  <a:ea typeface="Arial"/>
                  <a:cs typeface="Arial"/>
                  <a:sym typeface="Arial"/>
                </a:rPr>
                <a:t>CALIDAD DE VIDA</a:t>
              </a:r>
            </a:p>
          </p:txBody>
        </p: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B62A6704-862E-DC0A-4D98-C6F6BC2E46EA}"/>
                </a:ext>
              </a:extLst>
            </p:cNvPr>
            <p:cNvSpPr txBox="1"/>
            <p:nvPr/>
          </p:nvSpPr>
          <p:spPr>
            <a:xfrm rot="18835682">
              <a:off x="6944606" y="4628658"/>
              <a:ext cx="1399133" cy="3842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defTabSz="914377" hangingPunct="1"/>
              <a:r>
                <a:rPr lang="es-CO" sz="1400" dirty="0">
                  <a:solidFill>
                    <a:sysClr val="windowText" lastClr="000000"/>
                  </a:solidFill>
                  <a:latin typeface="Arial"/>
                  <a:ea typeface="Arial"/>
                  <a:cs typeface="Arial"/>
                  <a:sym typeface="Arial"/>
                </a:rPr>
                <a:t>NACIONAL</a:t>
              </a:r>
            </a:p>
          </p:txBody>
        </p:sp>
        <p:sp>
          <p:nvSpPr>
            <p:cNvPr id="21" name="CuadroTexto 20">
              <a:extLst>
                <a:ext uri="{FF2B5EF4-FFF2-40B4-BE49-F238E27FC236}">
                  <a16:creationId xmlns:a16="http://schemas.microsoft.com/office/drawing/2014/main" id="{4AEB1CD6-FBDB-91F6-526A-A561DB1809BC}"/>
                </a:ext>
              </a:extLst>
            </p:cNvPr>
            <p:cNvSpPr txBox="1"/>
            <p:nvPr/>
          </p:nvSpPr>
          <p:spPr>
            <a:xfrm rot="1930094">
              <a:off x="10762466" y="4728021"/>
              <a:ext cx="1399133" cy="3314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defTabSz="914377" hangingPunct="1"/>
              <a:r>
                <a:rPr lang="es-CO" sz="1400" dirty="0">
                  <a:solidFill>
                    <a:sysClr val="windowText" lastClr="000000"/>
                  </a:solidFill>
                  <a:latin typeface="Arial"/>
                  <a:cs typeface="Arial"/>
                  <a:sym typeface="Arial"/>
                </a:rPr>
                <a:t>REGIONAL</a:t>
              </a:r>
              <a:endParaRPr lang="es-CO" sz="1400" dirty="0">
                <a:solidFill>
                  <a:sysClr val="windowText" lastClr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2" name="Conector recto 21">
              <a:extLst>
                <a:ext uri="{FF2B5EF4-FFF2-40B4-BE49-F238E27FC236}">
                  <a16:creationId xmlns:a16="http://schemas.microsoft.com/office/drawing/2014/main" id="{1EC8623A-5B5D-B550-DE05-3BEC55608832}"/>
                </a:ext>
              </a:extLst>
            </p:cNvPr>
            <p:cNvCxnSpPr/>
            <p:nvPr/>
          </p:nvCxnSpPr>
          <p:spPr>
            <a:xfrm flipV="1">
              <a:off x="7248127" y="4563990"/>
              <a:ext cx="836533" cy="858527"/>
            </a:xfrm>
            <a:prstGeom prst="line">
              <a:avLst/>
            </a:prstGeom>
            <a:noFill/>
            <a:ln w="38100" cap="flat">
              <a:solidFill>
                <a:srgbClr val="99CB38"/>
              </a:solidFill>
              <a:prstDash val="solid"/>
              <a:miter lim="800000"/>
            </a:ln>
            <a:effectLst/>
            <a:sp3d/>
          </p:spPr>
        </p:cxnSp>
        <p:cxnSp>
          <p:nvCxnSpPr>
            <p:cNvPr id="23" name="Conector recto 22">
              <a:extLst>
                <a:ext uri="{FF2B5EF4-FFF2-40B4-BE49-F238E27FC236}">
                  <a16:creationId xmlns:a16="http://schemas.microsoft.com/office/drawing/2014/main" id="{BEFA46AD-1260-CF29-3CE0-5697FAD5739F}"/>
                </a:ext>
              </a:extLst>
            </p:cNvPr>
            <p:cNvCxnSpPr/>
            <p:nvPr/>
          </p:nvCxnSpPr>
          <p:spPr>
            <a:xfrm flipV="1">
              <a:off x="7311731" y="4613863"/>
              <a:ext cx="836533" cy="858527"/>
            </a:xfrm>
            <a:prstGeom prst="line">
              <a:avLst/>
            </a:prstGeom>
            <a:noFill/>
            <a:ln w="38100" cap="flat" cmpd="sng" algn="ctr">
              <a:solidFill>
                <a:srgbClr val="51C3F9">
                  <a:shade val="95000"/>
                  <a:satMod val="104999"/>
                </a:srgbClr>
              </a:solidFill>
              <a:prstDash val="solid"/>
            </a:ln>
            <a:effectLst/>
          </p:spPr>
        </p:cxnSp>
        <p:cxnSp>
          <p:nvCxnSpPr>
            <p:cNvPr id="24" name="Conector recto 23">
              <a:extLst>
                <a:ext uri="{FF2B5EF4-FFF2-40B4-BE49-F238E27FC236}">
                  <a16:creationId xmlns:a16="http://schemas.microsoft.com/office/drawing/2014/main" id="{D2D29E22-D34D-F9E9-BF33-A1AAEF2D762D}"/>
                </a:ext>
              </a:extLst>
            </p:cNvPr>
            <p:cNvCxnSpPr/>
            <p:nvPr/>
          </p:nvCxnSpPr>
          <p:spPr>
            <a:xfrm flipH="1" flipV="1">
              <a:off x="10841403" y="4660830"/>
              <a:ext cx="1015237" cy="626895"/>
            </a:xfrm>
            <a:prstGeom prst="line">
              <a:avLst/>
            </a:prstGeom>
            <a:noFill/>
            <a:ln w="38100" cap="flat">
              <a:solidFill>
                <a:srgbClr val="99CB38"/>
              </a:solidFill>
              <a:prstDash val="solid"/>
              <a:miter lim="800000"/>
            </a:ln>
            <a:effectLst/>
            <a:sp3d/>
          </p:spPr>
        </p:cxnSp>
        <p:cxnSp>
          <p:nvCxnSpPr>
            <p:cNvPr id="25" name="Conector recto 24">
              <a:extLst>
                <a:ext uri="{FF2B5EF4-FFF2-40B4-BE49-F238E27FC236}">
                  <a16:creationId xmlns:a16="http://schemas.microsoft.com/office/drawing/2014/main" id="{66ED5629-5A9C-38B1-AD52-ECC0F41187A4}"/>
                </a:ext>
              </a:extLst>
            </p:cNvPr>
            <p:cNvCxnSpPr/>
            <p:nvPr/>
          </p:nvCxnSpPr>
          <p:spPr>
            <a:xfrm flipH="1" flipV="1">
              <a:off x="10832071" y="4738091"/>
              <a:ext cx="978931" cy="610070"/>
            </a:xfrm>
            <a:prstGeom prst="line">
              <a:avLst/>
            </a:prstGeom>
            <a:noFill/>
            <a:ln w="38100" cap="flat" cmpd="sng" algn="ctr">
              <a:solidFill>
                <a:srgbClr val="51C3F9">
                  <a:shade val="95000"/>
                  <a:satMod val="104999"/>
                </a:srgbClr>
              </a:solidFill>
              <a:prstDash val="solid"/>
            </a:ln>
            <a:effectLst/>
          </p:spPr>
        </p:cxnSp>
        <p:cxnSp>
          <p:nvCxnSpPr>
            <p:cNvPr id="26" name="Conector recto 25">
              <a:extLst>
                <a:ext uri="{FF2B5EF4-FFF2-40B4-BE49-F238E27FC236}">
                  <a16:creationId xmlns:a16="http://schemas.microsoft.com/office/drawing/2014/main" id="{A0672709-DC52-D0AC-9EC8-7075523F2D24}"/>
                </a:ext>
              </a:extLst>
            </p:cNvPr>
            <p:cNvCxnSpPr/>
            <p:nvPr/>
          </p:nvCxnSpPr>
          <p:spPr>
            <a:xfrm>
              <a:off x="7104585" y="5536390"/>
              <a:ext cx="4608512" cy="0"/>
            </a:xfrm>
            <a:prstGeom prst="line">
              <a:avLst/>
            </a:prstGeom>
            <a:noFill/>
            <a:ln w="57150" cap="flat">
              <a:solidFill>
                <a:srgbClr val="99CB38"/>
              </a:solidFill>
              <a:prstDash val="dash"/>
              <a:miter lim="800000"/>
            </a:ln>
            <a:effectLst/>
            <a:sp3d/>
          </p:spPr>
        </p:cxnSp>
      </p:grpSp>
      <p:sp>
        <p:nvSpPr>
          <p:cNvPr id="36" name="Shape 193">
            <a:extLst>
              <a:ext uri="{FF2B5EF4-FFF2-40B4-BE49-F238E27FC236}">
                <a16:creationId xmlns:a16="http://schemas.microsoft.com/office/drawing/2014/main" id="{DA84E84D-2A88-F813-22A8-E6A16BA2EFDC}"/>
              </a:ext>
            </a:extLst>
          </p:cNvPr>
          <p:cNvSpPr txBox="1">
            <a:spLocks/>
          </p:cNvSpPr>
          <p:nvPr/>
        </p:nvSpPr>
        <p:spPr>
          <a:xfrm>
            <a:off x="1597341" y="266356"/>
            <a:ext cx="4942319" cy="797749"/>
          </a:xfrm>
          <a:prstGeom prst="rect">
            <a:avLst/>
          </a:prstGeom>
        </p:spPr>
        <p:txBody>
          <a:bodyPr>
            <a:normAutofit fontScale="67500" lnSpcReduction="20000"/>
          </a:bodyPr>
          <a:lstStyle>
            <a:lvl1pPr marL="0" marR="0" indent="0" algn="l" defTabSz="696576" rtl="0" latinLnBrk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hangingPunct="1"/>
            <a:r>
              <a:rPr lang="es-CO" b="1">
                <a:latin typeface="Arial" panose="020B0604020202020204" pitchFamily="34" charset="0"/>
                <a:cs typeface="Arial" panose="020B0604020202020204" pitchFamily="34" charset="0"/>
              </a:rPr>
              <a:t>¿Qué es la ADR?  </a:t>
            </a:r>
            <a:br>
              <a:rPr lang="es-CO" b="1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CO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443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áfico 1">
            <a:extLst>
              <a:ext uri="{FF2B5EF4-FFF2-40B4-BE49-F238E27FC236}">
                <a16:creationId xmlns:a16="http://schemas.microsoft.com/office/drawing/2014/main" id="{CAE90E78-FABF-059A-655A-7223E8563C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F29BDB4-5D05-5423-0BDB-A65BD8B520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grpSp>
        <p:nvGrpSpPr>
          <p:cNvPr id="9" name="Grupo 8">
            <a:extLst>
              <a:ext uri="{FF2B5EF4-FFF2-40B4-BE49-F238E27FC236}">
                <a16:creationId xmlns:a16="http://schemas.microsoft.com/office/drawing/2014/main" id="{C69ACDDE-9F41-F62D-8FAF-85C6AFEE4AE1}"/>
              </a:ext>
            </a:extLst>
          </p:cNvPr>
          <p:cNvGrpSpPr/>
          <p:nvPr/>
        </p:nvGrpSpPr>
        <p:grpSpPr>
          <a:xfrm>
            <a:off x="137598" y="102537"/>
            <a:ext cx="8868804" cy="518159"/>
            <a:chOff x="194434" y="102537"/>
            <a:chExt cx="8868804" cy="518159"/>
          </a:xfrm>
        </p:grpSpPr>
        <p:pic>
          <p:nvPicPr>
            <p:cNvPr id="10" name="Imagen 9" descr="Texto&#10;&#10;Descripción generada automáticamente con confianza media">
              <a:extLst>
                <a:ext uri="{FF2B5EF4-FFF2-40B4-BE49-F238E27FC236}">
                  <a16:creationId xmlns:a16="http://schemas.microsoft.com/office/drawing/2014/main" id="{B27E04C1-23D9-4205-4D5D-AF18EFC59FF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9000" y="102537"/>
              <a:ext cx="1654238" cy="518159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FA2E6408-817B-8FB9-FCF4-0C6A8E6D112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94434" y="179819"/>
              <a:ext cx="1050861" cy="363597"/>
            </a:xfrm>
            <a:prstGeom prst="rect">
              <a:avLst/>
            </a:prstGeom>
          </p:spPr>
        </p:pic>
      </p:grpSp>
      <p:sp>
        <p:nvSpPr>
          <p:cNvPr id="3" name="CuadroTexto 2">
            <a:extLst>
              <a:ext uri="{FF2B5EF4-FFF2-40B4-BE49-F238E27FC236}">
                <a16:creationId xmlns:a16="http://schemas.microsoft.com/office/drawing/2014/main" id="{DEE1E0CD-F7CA-A380-4671-39CAFFAACCE8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31" name="Shape 193">
            <a:extLst>
              <a:ext uri="{FF2B5EF4-FFF2-40B4-BE49-F238E27FC236}">
                <a16:creationId xmlns:a16="http://schemas.microsoft.com/office/drawing/2014/main" id="{0B2606FF-937D-2854-B231-D7D4163DA07F}"/>
              </a:ext>
            </a:extLst>
          </p:cNvPr>
          <p:cNvSpPr txBox="1">
            <a:spLocks/>
          </p:cNvSpPr>
          <p:nvPr/>
        </p:nvSpPr>
        <p:spPr>
          <a:xfrm>
            <a:off x="1597341" y="221824"/>
            <a:ext cx="4942319" cy="797749"/>
          </a:xfrm>
          <a:prstGeom prst="rect">
            <a:avLst/>
          </a:prstGeom>
        </p:spPr>
        <p:txBody>
          <a:bodyPr>
            <a:normAutofit fontScale="67500" lnSpcReduction="20000"/>
          </a:bodyPr>
          <a:lstStyle>
            <a:lvl1pPr marL="0" marR="0" indent="0" algn="l" defTabSz="696576" rtl="0" latinLnBrk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hangingPunct="1"/>
            <a:r>
              <a:rPr lang="es-CO" b="1" dirty="0">
                <a:latin typeface="Arial" panose="020B0604020202020204" pitchFamily="34" charset="0"/>
                <a:cs typeface="Arial" panose="020B0604020202020204" pitchFamily="34" charset="0"/>
              </a:rPr>
              <a:t>Situación Actual  </a:t>
            </a:r>
            <a:br>
              <a:rPr lang="es-CO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CO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2" name="Grupo 31">
            <a:extLst>
              <a:ext uri="{FF2B5EF4-FFF2-40B4-BE49-F238E27FC236}">
                <a16:creationId xmlns:a16="http://schemas.microsoft.com/office/drawing/2014/main" id="{93E4D588-E074-ABEA-6689-889D08DF9325}"/>
              </a:ext>
            </a:extLst>
          </p:cNvPr>
          <p:cNvGrpSpPr/>
          <p:nvPr/>
        </p:nvGrpSpPr>
        <p:grpSpPr>
          <a:xfrm>
            <a:off x="323850" y="548331"/>
            <a:ext cx="8820151" cy="4069133"/>
            <a:chOff x="1775520" y="1434678"/>
            <a:chExt cx="9541060" cy="4134847"/>
          </a:xfrm>
        </p:grpSpPr>
        <p:sp>
          <p:nvSpPr>
            <p:cNvPr id="33" name="Elipse 32">
              <a:extLst>
                <a:ext uri="{FF2B5EF4-FFF2-40B4-BE49-F238E27FC236}">
                  <a16:creationId xmlns:a16="http://schemas.microsoft.com/office/drawing/2014/main" id="{69731473-AF48-4703-6358-1875F5D3D3BD}"/>
                </a:ext>
              </a:extLst>
            </p:cNvPr>
            <p:cNvSpPr/>
            <p:nvPr/>
          </p:nvSpPr>
          <p:spPr>
            <a:xfrm>
              <a:off x="5483932" y="1434678"/>
              <a:ext cx="1512168" cy="835582"/>
            </a:xfrm>
            <a:prstGeom prst="ellipse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algn="ctr" defTabSz="914377"/>
              <a:r>
                <a:rPr lang="es-CO" sz="1600" b="1" dirty="0"/>
                <a:t>Sector Rural</a:t>
              </a:r>
              <a:endParaRPr lang="es-CO" sz="16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Rectángulo redondeado 5">
              <a:extLst>
                <a:ext uri="{FF2B5EF4-FFF2-40B4-BE49-F238E27FC236}">
                  <a16:creationId xmlns:a16="http://schemas.microsoft.com/office/drawing/2014/main" id="{6C84B3FB-58A6-6C01-35AC-2D2B1A9D7F42}"/>
                </a:ext>
              </a:extLst>
            </p:cNvPr>
            <p:cNvSpPr/>
            <p:nvPr/>
          </p:nvSpPr>
          <p:spPr>
            <a:xfrm>
              <a:off x="4698082" y="2626691"/>
              <a:ext cx="3240360" cy="380617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defTabSz="914377"/>
              <a:r>
                <a:rPr lang="es-CO" sz="1600" dirty="0"/>
                <a:t>Modelos de Comercialización</a:t>
              </a:r>
              <a:endParaRPr lang="es-CO" sz="16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Rectángulo redondeado 9">
              <a:extLst>
                <a:ext uri="{FF2B5EF4-FFF2-40B4-BE49-F238E27FC236}">
                  <a16:creationId xmlns:a16="http://schemas.microsoft.com/office/drawing/2014/main" id="{B31D121A-723F-BA7B-C240-6CCB3444E183}"/>
                </a:ext>
              </a:extLst>
            </p:cNvPr>
            <p:cNvSpPr/>
            <p:nvPr/>
          </p:nvSpPr>
          <p:spPr>
            <a:xfrm>
              <a:off x="4096543" y="3236351"/>
              <a:ext cx="1285924" cy="410894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defTabSz="914377"/>
              <a:r>
                <a:rPr lang="es-CO" sz="1775" b="1" dirty="0">
                  <a:solidFill>
                    <a:schemeClr val="bg1"/>
                  </a:solidFill>
                  <a:latin typeface="Arial"/>
                  <a:ea typeface="Arial"/>
                  <a:cs typeface="Arial"/>
                </a:rPr>
                <a:t>Oferta</a:t>
              </a:r>
              <a:endParaRPr lang="es-CO" sz="1775" b="1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Rectángulo redondeado 10">
              <a:extLst>
                <a:ext uri="{FF2B5EF4-FFF2-40B4-BE49-F238E27FC236}">
                  <a16:creationId xmlns:a16="http://schemas.microsoft.com/office/drawing/2014/main" id="{8D08AC7E-7A36-1417-050E-F1CB1F9D3530}"/>
                </a:ext>
              </a:extLst>
            </p:cNvPr>
            <p:cNvSpPr/>
            <p:nvPr/>
          </p:nvSpPr>
          <p:spPr>
            <a:xfrm>
              <a:off x="7032104" y="3082806"/>
              <a:ext cx="1287760" cy="717985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algn="r" defTabSz="914377"/>
              <a:r>
                <a:rPr lang="es-CO" sz="1775" b="1" dirty="0"/>
                <a:t>Demanda</a:t>
              </a:r>
              <a:endParaRPr lang="es-CO" sz="18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Rectángulo redondeado 11">
              <a:extLst>
                <a:ext uri="{FF2B5EF4-FFF2-40B4-BE49-F238E27FC236}">
                  <a16:creationId xmlns:a16="http://schemas.microsoft.com/office/drawing/2014/main" id="{5D4DCFB7-1DD3-ECE2-419E-1A41EA97CF46}"/>
                </a:ext>
              </a:extLst>
            </p:cNvPr>
            <p:cNvSpPr/>
            <p:nvPr/>
          </p:nvSpPr>
          <p:spPr>
            <a:xfrm>
              <a:off x="4295675" y="3599844"/>
              <a:ext cx="1872332" cy="657431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defTabSz="914377"/>
              <a:r>
                <a:rPr lang="es-CO" sz="1600" dirty="0"/>
                <a:t>Organización de productores</a:t>
              </a:r>
              <a:endParaRPr lang="es-CO" sz="16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" name="Rectángulo redondeado 12">
              <a:extLst>
                <a:ext uri="{FF2B5EF4-FFF2-40B4-BE49-F238E27FC236}">
                  <a16:creationId xmlns:a16="http://schemas.microsoft.com/office/drawing/2014/main" id="{3441A0EC-19A6-E8FC-F632-14AC8B788DE6}"/>
                </a:ext>
              </a:extLst>
            </p:cNvPr>
            <p:cNvSpPr/>
            <p:nvPr/>
          </p:nvSpPr>
          <p:spPr>
            <a:xfrm>
              <a:off x="6318262" y="3599844"/>
              <a:ext cx="1872332" cy="657431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algn="r" defTabSz="914377"/>
              <a:r>
                <a:rPr lang="es-CO" sz="1600" dirty="0"/>
                <a:t>Empresas del sector </a:t>
              </a:r>
              <a:r>
                <a:rPr lang="es-CO" sz="1600" dirty="0">
                  <a:solidFill>
                    <a:schemeClr val="bg1"/>
                  </a:solidFill>
                </a:rPr>
                <a:t>privado</a:t>
              </a:r>
              <a:endParaRPr lang="es-CO" sz="1600" dirty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39" name="Flecha abajo 14">
              <a:extLst>
                <a:ext uri="{FF2B5EF4-FFF2-40B4-BE49-F238E27FC236}">
                  <a16:creationId xmlns:a16="http://schemas.microsoft.com/office/drawing/2014/main" id="{7689E652-84BE-0AEC-4ACE-AC297F8C061C}"/>
                </a:ext>
              </a:extLst>
            </p:cNvPr>
            <p:cNvSpPr/>
            <p:nvPr/>
          </p:nvSpPr>
          <p:spPr>
            <a:xfrm>
              <a:off x="6030229" y="3146337"/>
              <a:ext cx="425810" cy="473292"/>
            </a:xfrm>
            <a:prstGeom prst="downArrow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defTabSz="914377"/>
              <a:endParaRPr lang="es-CO" sz="1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0" name="Conector recto 39">
              <a:extLst>
                <a:ext uri="{FF2B5EF4-FFF2-40B4-BE49-F238E27FC236}">
                  <a16:creationId xmlns:a16="http://schemas.microsoft.com/office/drawing/2014/main" id="{98ED8832-4415-5404-EC1F-5B4197C05ADE}"/>
                </a:ext>
              </a:extLst>
            </p:cNvPr>
            <p:cNvCxnSpPr>
              <a:stCxn id="35" idx="3"/>
              <a:endCxn id="36" idx="1"/>
            </p:cNvCxnSpPr>
            <p:nvPr/>
          </p:nvCxnSpPr>
          <p:spPr>
            <a:xfrm>
              <a:off x="5382467" y="3441799"/>
              <a:ext cx="1649637" cy="0"/>
            </a:xfrm>
            <a:prstGeom prst="line">
              <a:avLst/>
            </a:prstGeom>
            <a:ln w="38100">
              <a:prstDash val="dashDot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41" name="Rectángulo redondeado 18">
              <a:extLst>
                <a:ext uri="{FF2B5EF4-FFF2-40B4-BE49-F238E27FC236}">
                  <a16:creationId xmlns:a16="http://schemas.microsoft.com/office/drawing/2014/main" id="{C9A9A6BF-CCDB-BF6D-F380-5AE4E00EBB21}"/>
                </a:ext>
              </a:extLst>
            </p:cNvPr>
            <p:cNvSpPr/>
            <p:nvPr/>
          </p:nvSpPr>
          <p:spPr>
            <a:xfrm>
              <a:off x="2567608" y="4228625"/>
              <a:ext cx="7776864" cy="380617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algn="ctr" defTabSz="914377"/>
              <a:r>
                <a:rPr lang="es-CO" sz="1600" b="1" dirty="0"/>
                <a:t>Modelos de Atención y Prestación de Servicios de Comercialización</a:t>
              </a:r>
              <a:endParaRPr lang="es-CO" sz="1600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2" name="Conector recto 41">
              <a:extLst>
                <a:ext uri="{FF2B5EF4-FFF2-40B4-BE49-F238E27FC236}">
                  <a16:creationId xmlns:a16="http://schemas.microsoft.com/office/drawing/2014/main" id="{E7E0E112-66EA-1072-3FDF-F33709ED31B6}"/>
                </a:ext>
              </a:extLst>
            </p:cNvPr>
            <p:cNvCxnSpPr/>
            <p:nvPr/>
          </p:nvCxnSpPr>
          <p:spPr>
            <a:xfrm>
              <a:off x="6335402" y="4509120"/>
              <a:ext cx="0" cy="389933"/>
            </a:xfrm>
            <a:prstGeom prst="line">
              <a:avLst/>
            </a:prstGeom>
            <a:ln w="7620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43" name="Conector recto 42">
              <a:extLst>
                <a:ext uri="{FF2B5EF4-FFF2-40B4-BE49-F238E27FC236}">
                  <a16:creationId xmlns:a16="http://schemas.microsoft.com/office/drawing/2014/main" id="{3F07671B-23CA-449F-137F-6908187D53F2}"/>
                </a:ext>
              </a:extLst>
            </p:cNvPr>
            <p:cNvCxnSpPr/>
            <p:nvPr/>
          </p:nvCxnSpPr>
          <p:spPr>
            <a:xfrm>
              <a:off x="2567608" y="4899053"/>
              <a:ext cx="7776864" cy="0"/>
            </a:xfrm>
            <a:prstGeom prst="line">
              <a:avLst/>
            </a:prstGeom>
            <a:ln w="7620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44" name="Rectángulo redondeado 27">
              <a:extLst>
                <a:ext uri="{FF2B5EF4-FFF2-40B4-BE49-F238E27FC236}">
                  <a16:creationId xmlns:a16="http://schemas.microsoft.com/office/drawing/2014/main" id="{6FE8EB59-D5F8-429A-5367-E41024DFCA86}"/>
                </a:ext>
              </a:extLst>
            </p:cNvPr>
            <p:cNvSpPr/>
            <p:nvPr/>
          </p:nvSpPr>
          <p:spPr>
            <a:xfrm>
              <a:off x="1775520" y="5146903"/>
              <a:ext cx="1584175" cy="380617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defTabSz="914377"/>
              <a:r>
                <a:rPr lang="es-CO" sz="1600" dirty="0" err="1"/>
                <a:t>Asociatividad</a:t>
              </a:r>
              <a:endParaRPr lang="es-CO" sz="16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" name="Rectángulo redondeado 28">
              <a:extLst>
                <a:ext uri="{FF2B5EF4-FFF2-40B4-BE49-F238E27FC236}">
                  <a16:creationId xmlns:a16="http://schemas.microsoft.com/office/drawing/2014/main" id="{E9139D4B-A617-FBED-E639-235A78A50BF6}"/>
                </a:ext>
              </a:extLst>
            </p:cNvPr>
            <p:cNvSpPr/>
            <p:nvPr/>
          </p:nvSpPr>
          <p:spPr>
            <a:xfrm>
              <a:off x="3622221" y="5188866"/>
              <a:ext cx="1584175" cy="380617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defTabSz="914377"/>
              <a:r>
                <a:rPr lang="es-CO" sz="1600" dirty="0"/>
                <a:t>Productividad</a:t>
              </a:r>
              <a:endParaRPr lang="es-CO" sz="16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" name="Rectángulo redondeado 29">
              <a:extLst>
                <a:ext uri="{FF2B5EF4-FFF2-40B4-BE49-F238E27FC236}">
                  <a16:creationId xmlns:a16="http://schemas.microsoft.com/office/drawing/2014/main" id="{9C1C18C8-2B18-5EB6-7E46-E8AECBF58D1E}"/>
                </a:ext>
              </a:extLst>
            </p:cNvPr>
            <p:cNvSpPr/>
            <p:nvPr/>
          </p:nvSpPr>
          <p:spPr>
            <a:xfrm>
              <a:off x="5392897" y="5171888"/>
              <a:ext cx="1584175" cy="380617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defTabSz="914377"/>
              <a:r>
                <a:rPr lang="es-CO" sz="1600" dirty="0" err="1"/>
                <a:t>Asist</a:t>
              </a:r>
              <a:r>
                <a:rPr lang="es-CO" sz="1600" dirty="0"/>
                <a:t>. Técnica</a:t>
              </a:r>
              <a:endParaRPr lang="es-CO" sz="16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" name="Rectángulo redondeado 30">
              <a:extLst>
                <a:ext uri="{FF2B5EF4-FFF2-40B4-BE49-F238E27FC236}">
                  <a16:creationId xmlns:a16="http://schemas.microsoft.com/office/drawing/2014/main" id="{19030828-E922-92A9-1966-73D3F676EF7A}"/>
                </a:ext>
              </a:extLst>
            </p:cNvPr>
            <p:cNvSpPr/>
            <p:nvPr/>
          </p:nvSpPr>
          <p:spPr>
            <a:xfrm>
              <a:off x="7206002" y="5188866"/>
              <a:ext cx="1969182" cy="380617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defTabSz="914377"/>
              <a:r>
                <a:rPr lang="es-CO" sz="1600" dirty="0"/>
                <a:t>Comercialización</a:t>
              </a:r>
              <a:endParaRPr lang="es-CO" sz="16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Rectángulo redondeado 32">
              <a:extLst>
                <a:ext uri="{FF2B5EF4-FFF2-40B4-BE49-F238E27FC236}">
                  <a16:creationId xmlns:a16="http://schemas.microsoft.com/office/drawing/2014/main" id="{8E467D6E-692F-1697-D7F3-8480A5D6EFA8}"/>
                </a:ext>
              </a:extLst>
            </p:cNvPr>
            <p:cNvSpPr/>
            <p:nvPr/>
          </p:nvSpPr>
          <p:spPr>
            <a:xfrm>
              <a:off x="9372364" y="5188908"/>
              <a:ext cx="1944216" cy="380617"/>
            </a:xfrm>
            <a:prstGeom prst="round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defTabSz="914377"/>
              <a:r>
                <a:rPr lang="es-CO" sz="1600" dirty="0"/>
                <a:t>Gen. de ingresos</a:t>
              </a:r>
              <a:endParaRPr lang="es-CO" sz="16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49" name="Conector recto 48">
              <a:extLst>
                <a:ext uri="{FF2B5EF4-FFF2-40B4-BE49-F238E27FC236}">
                  <a16:creationId xmlns:a16="http://schemas.microsoft.com/office/drawing/2014/main" id="{9FB44349-0D58-D0C0-49FA-B5DC492C224B}"/>
                </a:ext>
              </a:extLst>
            </p:cNvPr>
            <p:cNvCxnSpPr/>
            <p:nvPr/>
          </p:nvCxnSpPr>
          <p:spPr>
            <a:xfrm>
              <a:off x="2583099" y="4876806"/>
              <a:ext cx="10802" cy="250853"/>
            </a:xfrm>
            <a:prstGeom prst="line">
              <a:avLst/>
            </a:prstGeom>
            <a:ln w="7620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50" name="Conector recto 49">
              <a:extLst>
                <a:ext uri="{FF2B5EF4-FFF2-40B4-BE49-F238E27FC236}">
                  <a16:creationId xmlns:a16="http://schemas.microsoft.com/office/drawing/2014/main" id="{73AF245B-81B7-C7B2-D0FA-9D1098C537D5}"/>
                </a:ext>
              </a:extLst>
            </p:cNvPr>
            <p:cNvCxnSpPr/>
            <p:nvPr/>
          </p:nvCxnSpPr>
          <p:spPr>
            <a:xfrm>
              <a:off x="4394582" y="4940905"/>
              <a:ext cx="10802" cy="250853"/>
            </a:xfrm>
            <a:prstGeom prst="line">
              <a:avLst/>
            </a:prstGeom>
            <a:ln w="7620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51" name="Conector recto 50">
              <a:extLst>
                <a:ext uri="{FF2B5EF4-FFF2-40B4-BE49-F238E27FC236}">
                  <a16:creationId xmlns:a16="http://schemas.microsoft.com/office/drawing/2014/main" id="{31EC8123-A7F2-B2E4-F180-D78F7597A45B}"/>
                </a:ext>
              </a:extLst>
            </p:cNvPr>
            <p:cNvCxnSpPr/>
            <p:nvPr/>
          </p:nvCxnSpPr>
          <p:spPr>
            <a:xfrm>
              <a:off x="6336285" y="4907032"/>
              <a:ext cx="10802" cy="250853"/>
            </a:xfrm>
            <a:prstGeom prst="line">
              <a:avLst/>
            </a:prstGeom>
            <a:ln w="7620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52" name="Conector recto 51">
              <a:extLst>
                <a:ext uri="{FF2B5EF4-FFF2-40B4-BE49-F238E27FC236}">
                  <a16:creationId xmlns:a16="http://schemas.microsoft.com/office/drawing/2014/main" id="{159CC329-6A61-97C0-2362-BA5E429E462D}"/>
                </a:ext>
              </a:extLst>
            </p:cNvPr>
            <p:cNvCxnSpPr/>
            <p:nvPr/>
          </p:nvCxnSpPr>
          <p:spPr>
            <a:xfrm>
              <a:off x="7890744" y="4940905"/>
              <a:ext cx="10802" cy="250853"/>
            </a:xfrm>
            <a:prstGeom prst="line">
              <a:avLst/>
            </a:prstGeom>
            <a:ln w="7620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53" name="Conector recto 52">
              <a:extLst>
                <a:ext uri="{FF2B5EF4-FFF2-40B4-BE49-F238E27FC236}">
                  <a16:creationId xmlns:a16="http://schemas.microsoft.com/office/drawing/2014/main" id="{2841CE62-805C-7108-B8CB-39F58DEBD024}"/>
                </a:ext>
              </a:extLst>
            </p:cNvPr>
            <p:cNvCxnSpPr/>
            <p:nvPr/>
          </p:nvCxnSpPr>
          <p:spPr>
            <a:xfrm>
              <a:off x="10333670" y="4890552"/>
              <a:ext cx="10802" cy="250853"/>
            </a:xfrm>
            <a:prstGeom prst="line">
              <a:avLst/>
            </a:prstGeom>
            <a:ln w="76200"/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54" name="Rectángulo redondeado 57">
            <a:extLst>
              <a:ext uri="{FF2B5EF4-FFF2-40B4-BE49-F238E27FC236}">
                <a16:creationId xmlns:a16="http://schemas.microsoft.com/office/drawing/2014/main" id="{FE013693-E343-27D2-C198-7E506FE72095}"/>
              </a:ext>
            </a:extLst>
          </p:cNvPr>
          <p:cNvSpPr/>
          <p:nvPr/>
        </p:nvSpPr>
        <p:spPr>
          <a:xfrm rot="19319498">
            <a:off x="-87144" y="1913271"/>
            <a:ext cx="3256056" cy="40436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defTabSz="914377"/>
            <a:r>
              <a:rPr lang="es-CO" sz="1775" dirty="0"/>
              <a:t>Encadenamientos productivos</a:t>
            </a:r>
            <a:endParaRPr lang="es-CO" sz="18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Rectángulo redondeado 58">
            <a:extLst>
              <a:ext uri="{FF2B5EF4-FFF2-40B4-BE49-F238E27FC236}">
                <a16:creationId xmlns:a16="http://schemas.microsoft.com/office/drawing/2014/main" id="{F73D052C-E909-0B70-A693-B15C841044E3}"/>
              </a:ext>
            </a:extLst>
          </p:cNvPr>
          <p:cNvSpPr/>
          <p:nvPr/>
        </p:nvSpPr>
        <p:spPr>
          <a:xfrm rot="2075626">
            <a:off x="5791255" y="1889859"/>
            <a:ext cx="3256056" cy="404364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algn="ctr" defTabSz="914377"/>
            <a:r>
              <a:rPr lang="es-CO" sz="1775" dirty="0"/>
              <a:t>Sostenibilidad</a:t>
            </a:r>
            <a:endParaRPr lang="es-CO" sz="18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Flecha abajo 15">
            <a:extLst>
              <a:ext uri="{FF2B5EF4-FFF2-40B4-BE49-F238E27FC236}">
                <a16:creationId xmlns:a16="http://schemas.microsoft.com/office/drawing/2014/main" id="{AB48A96E-3D94-9DF8-E58F-56471A55811C}"/>
              </a:ext>
            </a:extLst>
          </p:cNvPr>
          <p:cNvSpPr/>
          <p:nvPr/>
        </p:nvSpPr>
        <p:spPr>
          <a:xfrm>
            <a:off x="4312257" y="1289184"/>
            <a:ext cx="288032" cy="440767"/>
          </a:xfrm>
          <a:prstGeom prst="downArrow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defTabSz="914377"/>
            <a:endParaRPr lang="es-CO" sz="180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4307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1" descr="Imagen 1">
            <a:extLst>
              <a:ext uri="{FF2B5EF4-FFF2-40B4-BE49-F238E27FC236}">
                <a16:creationId xmlns:a16="http://schemas.microsoft.com/office/drawing/2014/main" id="{7566423B-DC5F-AA0C-C9DE-E948665D0F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9" y="-8710"/>
            <a:ext cx="3744098" cy="5189668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3F369798-15E9-EC3E-C259-87B31F5971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233D45A-90F0-97EA-E915-D98544673B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BED71CF0-8D5F-6045-9FEA-DCF8F5D715F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52165" y="102537"/>
            <a:ext cx="1654237" cy="518159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B1D691A2-0D7B-6340-0409-AAD1138BC732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D32049E-D7BF-5D84-3D97-51F6CCAD22A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99" y="179819"/>
            <a:ext cx="1050858" cy="36359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7C8C7CAC-8F58-6C4D-BC1F-175CE60CB59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63641" y="874206"/>
            <a:ext cx="4899328" cy="3917509"/>
          </a:xfrm>
          <a:prstGeom prst="rect">
            <a:avLst/>
          </a:prstGeom>
        </p:spPr>
      </p:pic>
      <p:sp>
        <p:nvSpPr>
          <p:cNvPr id="8" name="Shape 190">
            <a:extLst>
              <a:ext uri="{FF2B5EF4-FFF2-40B4-BE49-F238E27FC236}">
                <a16:creationId xmlns:a16="http://schemas.microsoft.com/office/drawing/2014/main" id="{75D4374C-64DB-F285-1170-C90B14DB2210}"/>
              </a:ext>
            </a:extLst>
          </p:cNvPr>
          <p:cNvSpPr txBox="1">
            <a:spLocks/>
          </p:cNvSpPr>
          <p:nvPr/>
        </p:nvSpPr>
        <p:spPr>
          <a:xfrm>
            <a:off x="3994164" y="296825"/>
            <a:ext cx="2806805" cy="493183"/>
          </a:xfrm>
          <a:prstGeom prst="rect">
            <a:avLst/>
          </a:prstGeom>
        </p:spPr>
        <p:txBody>
          <a:bodyPr/>
          <a:lstStyle>
            <a:lvl1pPr marL="0" marR="0" indent="0" algn="l" defTabSz="696576" rtl="0" latinLnBrk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hangingPunct="1"/>
            <a:r>
              <a:rPr lang="es-CO" sz="2800" dirty="0">
                <a:latin typeface="Arial" charset="0"/>
                <a:ea typeface="Arial" charset="0"/>
                <a:cs typeface="Arial" charset="0"/>
              </a:rPr>
              <a:t>Roles y Actores</a:t>
            </a:r>
          </a:p>
        </p:txBody>
      </p:sp>
    </p:spTree>
    <p:extLst>
      <p:ext uri="{BB962C8B-B14F-4D97-AF65-F5344CB8AC3E}">
        <p14:creationId xmlns:p14="http://schemas.microsoft.com/office/powerpoint/2010/main" val="2900716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260B3C01-451C-871A-C2EA-3EF0F3F25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BD848A7-B074-73A5-AAF0-FBE8644AA4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631C0E48-0F1E-8A70-D6C1-94C33A0361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164" y="102537"/>
            <a:ext cx="1654238" cy="51815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222A2F1-6650-22C2-D5B0-7C2B0F1988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99" y="179819"/>
            <a:ext cx="1050858" cy="36359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D8B353F-874E-BF17-AACB-F4920BA94A51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graphicFrame>
        <p:nvGraphicFramePr>
          <p:cNvPr id="4" name="3 Diagrama">
            <a:extLst>
              <a:ext uri="{FF2B5EF4-FFF2-40B4-BE49-F238E27FC236}">
                <a16:creationId xmlns:a16="http://schemas.microsoft.com/office/drawing/2014/main" id="{8E3FE7D7-C67B-3782-C410-307AD8D1E3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4322183"/>
              </p:ext>
            </p:extLst>
          </p:nvPr>
        </p:nvGraphicFramePr>
        <p:xfrm>
          <a:off x="663028" y="444879"/>
          <a:ext cx="7590699" cy="44985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8 CuadroTexto">
            <a:extLst>
              <a:ext uri="{FF2B5EF4-FFF2-40B4-BE49-F238E27FC236}">
                <a16:creationId xmlns:a16="http://schemas.microsoft.com/office/drawing/2014/main" id="{DB2AE432-3F57-89FB-E8F0-DB68E21560EA}"/>
              </a:ext>
            </a:extLst>
          </p:cNvPr>
          <p:cNvSpPr txBox="1"/>
          <p:nvPr/>
        </p:nvSpPr>
        <p:spPr>
          <a:xfrm>
            <a:off x="3270245" y="769828"/>
            <a:ext cx="2376264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defTabSz="914377"/>
            <a:r>
              <a:rPr lang="es-CO" sz="1400" b="1" dirty="0">
                <a:sym typeface="Arial"/>
              </a:rPr>
              <a:t>D. Sostenible</a:t>
            </a:r>
          </a:p>
          <a:p>
            <a:pPr algn="ctr" defTabSz="914377"/>
            <a:r>
              <a:rPr lang="es-CO" sz="1400" b="1" dirty="0"/>
              <a:t>Flexibilidad</a:t>
            </a:r>
            <a:endParaRPr lang="es-CO" sz="1400" b="1" dirty="0">
              <a:sym typeface="Arial"/>
            </a:endParaRPr>
          </a:p>
        </p:txBody>
      </p:sp>
      <p:sp>
        <p:nvSpPr>
          <p:cNvPr id="7" name="9 CuadroTexto">
            <a:extLst>
              <a:ext uri="{FF2B5EF4-FFF2-40B4-BE49-F238E27FC236}">
                <a16:creationId xmlns:a16="http://schemas.microsoft.com/office/drawing/2014/main" id="{ECECF17F-8D1C-C8FA-D1AE-6B61D5DDB11A}"/>
              </a:ext>
            </a:extLst>
          </p:cNvPr>
          <p:cNvSpPr txBox="1"/>
          <p:nvPr/>
        </p:nvSpPr>
        <p:spPr>
          <a:xfrm>
            <a:off x="4975900" y="2040580"/>
            <a:ext cx="2376264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defTabSz="914377"/>
            <a:r>
              <a:rPr lang="es-CO" sz="1400" b="1" dirty="0"/>
              <a:t>Transparencia</a:t>
            </a:r>
            <a:endParaRPr lang="es-CO" sz="1400" b="1" dirty="0">
              <a:sym typeface="Arial"/>
            </a:endParaRPr>
          </a:p>
          <a:p>
            <a:pPr algn="ctr" defTabSz="914377"/>
            <a:r>
              <a:rPr lang="es-CO" sz="1400" b="1" dirty="0"/>
              <a:t>Confidencialidad</a:t>
            </a:r>
            <a:endParaRPr lang="es-CO" sz="1400" b="1" dirty="0">
              <a:sym typeface="Arial"/>
            </a:endParaRPr>
          </a:p>
        </p:txBody>
      </p:sp>
      <p:sp>
        <p:nvSpPr>
          <p:cNvPr id="8" name="10 CuadroTexto">
            <a:extLst>
              <a:ext uri="{FF2B5EF4-FFF2-40B4-BE49-F238E27FC236}">
                <a16:creationId xmlns:a16="http://schemas.microsoft.com/office/drawing/2014/main" id="{5572F59F-91B3-29E4-1A8D-8C7AF1EE233B}"/>
              </a:ext>
            </a:extLst>
          </p:cNvPr>
          <p:cNvSpPr txBox="1"/>
          <p:nvPr/>
        </p:nvSpPr>
        <p:spPr>
          <a:xfrm>
            <a:off x="4309319" y="4010129"/>
            <a:ext cx="2376264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defTabSz="914377"/>
            <a:r>
              <a:rPr lang="es-CO" sz="1400" b="1" dirty="0"/>
              <a:t>C. De valor</a:t>
            </a:r>
            <a:endParaRPr lang="es-CO" sz="1400" b="1" dirty="0">
              <a:sym typeface="Arial"/>
            </a:endParaRPr>
          </a:p>
          <a:p>
            <a:pPr algn="ctr" defTabSz="914377"/>
            <a:r>
              <a:rPr lang="es-CO" sz="1400" b="1" dirty="0"/>
              <a:t>Sostenibilidad</a:t>
            </a:r>
            <a:endParaRPr lang="es-CO" sz="1400" b="1" dirty="0">
              <a:sym typeface="Arial"/>
            </a:endParaRPr>
          </a:p>
        </p:txBody>
      </p:sp>
      <p:sp>
        <p:nvSpPr>
          <p:cNvPr id="9" name="11 CuadroTexto">
            <a:extLst>
              <a:ext uri="{FF2B5EF4-FFF2-40B4-BE49-F238E27FC236}">
                <a16:creationId xmlns:a16="http://schemas.microsoft.com/office/drawing/2014/main" id="{52B49E13-521B-0FFC-0E8A-DBE97A1356BD}"/>
              </a:ext>
            </a:extLst>
          </p:cNvPr>
          <p:cNvSpPr txBox="1"/>
          <p:nvPr/>
        </p:nvSpPr>
        <p:spPr>
          <a:xfrm>
            <a:off x="2202983" y="4010129"/>
            <a:ext cx="2376264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defTabSz="914377"/>
            <a:r>
              <a:rPr lang="es-CO" sz="1400" b="1" dirty="0"/>
              <a:t>Imparcialidad</a:t>
            </a:r>
            <a:endParaRPr lang="es-CO" sz="1400" b="1" dirty="0">
              <a:sym typeface="Arial"/>
            </a:endParaRPr>
          </a:p>
          <a:p>
            <a:pPr algn="ctr" defTabSz="914377"/>
            <a:r>
              <a:rPr lang="es-CO" sz="1400" b="1" dirty="0"/>
              <a:t>T. En equipo</a:t>
            </a:r>
            <a:endParaRPr lang="es-CO" sz="1400" b="1" dirty="0">
              <a:sym typeface="Arial"/>
            </a:endParaRPr>
          </a:p>
        </p:txBody>
      </p:sp>
      <p:sp>
        <p:nvSpPr>
          <p:cNvPr id="12" name="12 CuadroTexto">
            <a:extLst>
              <a:ext uri="{FF2B5EF4-FFF2-40B4-BE49-F238E27FC236}">
                <a16:creationId xmlns:a16="http://schemas.microsoft.com/office/drawing/2014/main" id="{BDE770F3-9195-65F9-83B8-3F99B0FF85F4}"/>
              </a:ext>
            </a:extLst>
          </p:cNvPr>
          <p:cNvSpPr txBox="1"/>
          <p:nvPr/>
        </p:nvSpPr>
        <p:spPr>
          <a:xfrm>
            <a:off x="1516564" y="1991841"/>
            <a:ext cx="2376264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defTabSz="914377"/>
            <a:r>
              <a:rPr lang="es-CO" sz="1400" b="1" dirty="0"/>
              <a:t>Respeto</a:t>
            </a:r>
            <a:endParaRPr lang="es-CO" sz="1400" b="1" dirty="0">
              <a:sym typeface="Arial"/>
            </a:endParaRPr>
          </a:p>
          <a:p>
            <a:pPr algn="ctr" defTabSz="914377"/>
            <a:r>
              <a:rPr lang="es-CO" sz="1400" b="1" dirty="0"/>
              <a:t>Compromiso</a:t>
            </a:r>
            <a:endParaRPr lang="es-CO" sz="1400" b="1" dirty="0">
              <a:sym typeface="Arial"/>
            </a:endParaRPr>
          </a:p>
        </p:txBody>
      </p:sp>
      <p:sp>
        <p:nvSpPr>
          <p:cNvPr id="13" name="Shape 193">
            <a:extLst>
              <a:ext uri="{FF2B5EF4-FFF2-40B4-BE49-F238E27FC236}">
                <a16:creationId xmlns:a16="http://schemas.microsoft.com/office/drawing/2014/main" id="{DD2C0C36-E5F5-65A4-8E29-71BACB2AAFB2}"/>
              </a:ext>
            </a:extLst>
          </p:cNvPr>
          <p:cNvSpPr txBox="1">
            <a:spLocks/>
          </p:cNvSpPr>
          <p:nvPr/>
        </p:nvSpPr>
        <p:spPr>
          <a:xfrm>
            <a:off x="1389243" y="179823"/>
            <a:ext cx="2376264" cy="356049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696576" rtl="0" latinLnBrk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800" b="0" i="0" u="none" strike="noStrike" cap="none" spc="-100" baseline="0">
                <a:solidFill>
                  <a:srgbClr val="000000"/>
                </a:solidFill>
                <a:uFillTx/>
                <a:latin typeface="Asap Medium"/>
                <a:ea typeface="Asap Medium"/>
                <a:cs typeface="Asap Medium"/>
                <a:sym typeface="Asap Medium"/>
              </a:defRPr>
            </a:lvl1pPr>
            <a:lvl2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2pPr>
            <a:lvl3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3pPr>
            <a:lvl4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4pPr>
            <a:lvl5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5pPr>
            <a:lvl6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6pPr>
            <a:lvl7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7pPr>
            <a:lvl8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8pPr>
            <a:lvl9pPr marL="0" marR="0" indent="0" algn="l" defTabSz="696576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3" b="0" i="0" u="none" strike="noStrike" cap="none" spc="0" baseline="0">
                <a:solidFill>
                  <a:srgbClr val="000000"/>
                </a:solidFill>
                <a:uFillTx/>
                <a:latin typeface="Calibri Light"/>
                <a:ea typeface="Calibri Light"/>
                <a:cs typeface="Calibri Light"/>
                <a:sym typeface="Calibri Light"/>
              </a:defRPr>
            </a:lvl9pPr>
          </a:lstStyle>
          <a:p>
            <a:pPr hangingPunct="1"/>
            <a:r>
              <a:rPr lang="es-CO" sz="2000" b="1" dirty="0">
                <a:latin typeface="Arial" panose="020B0604020202020204" pitchFamily="34" charset="0"/>
                <a:cs typeface="Arial" panose="020B0604020202020204" pitchFamily="34" charset="0"/>
              </a:rPr>
              <a:t>Principios del servicio  </a:t>
            </a:r>
            <a:br>
              <a:rPr lang="es-CO" sz="1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CO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0261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260B3C01-451C-871A-C2EA-3EF0F3F25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20262" y="0"/>
            <a:ext cx="2438081" cy="51435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BD848A7-B074-73A5-AAF0-FBE8644AA4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0117"/>
            <a:ext cx="9144000" cy="113383"/>
          </a:xfrm>
          <a:prstGeom prst="rect">
            <a:avLst/>
          </a:prstGeom>
        </p:spPr>
      </p:pic>
      <p:pic>
        <p:nvPicPr>
          <p:cNvPr id="10" name="Imagen 9" descr="Texto&#10;&#10;Descripción generada automáticamente con confianza media">
            <a:extLst>
              <a:ext uri="{FF2B5EF4-FFF2-40B4-BE49-F238E27FC236}">
                <a16:creationId xmlns:a16="http://schemas.microsoft.com/office/drawing/2014/main" id="{631C0E48-0F1E-8A70-D6C1-94C33A0361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2164" y="102537"/>
            <a:ext cx="1654238" cy="51815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222A2F1-6650-22C2-D5B0-7C2B0F19886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37599" y="179819"/>
            <a:ext cx="1050858" cy="36359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8D8B353F-874E-BF17-AACB-F4920BA94A51}"/>
              </a:ext>
            </a:extLst>
          </p:cNvPr>
          <p:cNvSpPr txBox="1"/>
          <p:nvPr/>
        </p:nvSpPr>
        <p:spPr>
          <a:xfrm>
            <a:off x="4068497" y="4983994"/>
            <a:ext cx="100700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7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www.adr.gov.co</a:t>
            </a:r>
          </a:p>
        </p:txBody>
      </p:sp>
      <p:sp>
        <p:nvSpPr>
          <p:cNvPr id="4" name="2 Marcador de texto">
            <a:extLst>
              <a:ext uri="{FF2B5EF4-FFF2-40B4-BE49-F238E27FC236}">
                <a16:creationId xmlns:a16="http://schemas.microsoft.com/office/drawing/2014/main" id="{BF2C1553-434A-5B29-D6E3-4B79CCD8BBAB}"/>
              </a:ext>
            </a:extLst>
          </p:cNvPr>
          <p:cNvSpPr txBox="1">
            <a:spLocks/>
          </p:cNvSpPr>
          <p:nvPr/>
        </p:nvSpPr>
        <p:spPr>
          <a:xfrm>
            <a:off x="137599" y="1087801"/>
            <a:ext cx="8365368" cy="3397932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174144" marR="0" indent="-174144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1pPr>
            <a:lvl2pPr marL="551455" marR="0" indent="-203167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2pPr>
            <a:lvl3pPr marL="940377" marR="0" indent="-243800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3pPr>
            <a:lvl4pPr marL="1326172" marR="0" indent="-281308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4pPr>
            <a:lvl5pPr marL="1674462" marR="0" indent="-281309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  <a:sym typeface="Calibri"/>
              </a:defRPr>
            </a:lvl5pPr>
            <a:lvl6pPr marL="2022750" marR="0" indent="-281309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2371037" marR="0" indent="-281309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2719326" marR="0" indent="-281309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3067614" marR="0" indent="-281309" algn="l" defTabSz="696576" rtl="0" latinLnBrk="0">
              <a:lnSpc>
                <a:spcPct val="90000"/>
              </a:lnSpc>
              <a:spcBef>
                <a:spcPts val="701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102" b="0" i="0" u="none" strike="noStrike" cap="none" spc="0" baseline="0">
                <a:solidFill>
                  <a:srgbClr val="000000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 marL="0" indent="0" algn="just" hangingPunct="1">
              <a:buNone/>
            </a:pPr>
            <a:r>
              <a:rPr lang="es-CO" sz="1900" b="1" u="sng" dirty="0"/>
              <a:t>Objetivo: </a:t>
            </a:r>
          </a:p>
          <a:p>
            <a:pPr marL="0" indent="0" algn="just" hangingPunct="1">
              <a:buNone/>
            </a:pPr>
            <a:r>
              <a:rPr lang="es-CO" sz="1900" dirty="0"/>
              <a:t>Facilitar la consolidación de alianzas agroindustriales y de exportación, entre organizaciones de productores y empresas demandantes.</a:t>
            </a:r>
          </a:p>
          <a:p>
            <a:pPr marL="0" indent="0" algn="just" hangingPunct="1">
              <a:buNone/>
            </a:pPr>
            <a:endParaRPr lang="es-CO" sz="1900" dirty="0"/>
          </a:p>
          <a:p>
            <a:pPr marL="0" indent="0" algn="just" hangingPunct="1">
              <a:buNone/>
            </a:pPr>
            <a:endParaRPr lang="es-CO" sz="1900" dirty="0"/>
          </a:p>
          <a:p>
            <a:pPr marL="0" indent="0" algn="just" hangingPunct="1">
              <a:buNone/>
            </a:pPr>
            <a:r>
              <a:rPr lang="es-CO" sz="1900" b="1" u="sng" dirty="0"/>
              <a:t>Justificación: </a:t>
            </a:r>
          </a:p>
          <a:p>
            <a:pPr marL="0" indent="0" algn="just" hangingPunct="1">
              <a:buNone/>
            </a:pPr>
            <a:r>
              <a:rPr lang="es-CO" sz="1900" dirty="0"/>
              <a:t>busca construir relaciones comerciales que involucren a las  organizaciones de productores con el sector privado bajo el concepto de encadenamiento productivo. Para este fin, las empresas privadas que pretendan participar de esta alianza deberán permitir vincular a una (o varias) organizaciones de productores en alguna etapa  o eslabón de sus procesos productivos, para lo anterior tanto la empresa privada como la organización  de productores deben  estar dispuestas a  participar en la generación del espacio de construcción de  la alianza en la cual la ADR cumple el rol de mediadora.</a:t>
            </a:r>
          </a:p>
          <a:p>
            <a:pPr marL="0" indent="0" algn="just" hangingPunct="1">
              <a:buNone/>
            </a:pPr>
            <a:endParaRPr lang="es-CO" sz="1800" dirty="0"/>
          </a:p>
        </p:txBody>
      </p:sp>
      <p:sp>
        <p:nvSpPr>
          <p:cNvPr id="5" name="4 CuadroTexto">
            <a:extLst>
              <a:ext uri="{FF2B5EF4-FFF2-40B4-BE49-F238E27FC236}">
                <a16:creationId xmlns:a16="http://schemas.microsoft.com/office/drawing/2014/main" id="{BA84B516-60B1-8C48-2A31-9E4EC796568A}"/>
              </a:ext>
            </a:extLst>
          </p:cNvPr>
          <p:cNvSpPr txBox="1"/>
          <p:nvPr/>
        </p:nvSpPr>
        <p:spPr>
          <a:xfrm>
            <a:off x="1746857" y="220589"/>
            <a:ext cx="5518720" cy="80021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14377" hangingPunct="1">
              <a:lnSpc>
                <a:spcPct val="115000"/>
              </a:lnSpc>
            </a:pPr>
            <a:r>
              <a:rPr lang="es-CO" sz="4000" dirty="0">
                <a:solidFill>
                  <a:srgbClr val="FFFFFF"/>
                </a:solidFill>
                <a:cs typeface="Times New Roman"/>
                <a:sym typeface="Arial"/>
              </a:rPr>
              <a:t>Metodología</a:t>
            </a:r>
          </a:p>
        </p:txBody>
      </p:sp>
    </p:spTree>
    <p:extLst>
      <p:ext uri="{BB962C8B-B14F-4D97-AF65-F5344CB8AC3E}">
        <p14:creationId xmlns:p14="http://schemas.microsoft.com/office/powerpoint/2010/main" val="950522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690</TotalTime>
  <Words>1365</Words>
  <Application>Microsoft Office PowerPoint</Application>
  <PresentationFormat>Presentación en pantalla (16:9)</PresentationFormat>
  <Paragraphs>229</Paragraphs>
  <Slides>24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34" baseType="lpstr">
      <vt:lpstr>Arial</vt:lpstr>
      <vt:lpstr>Helvetica Neue Medium</vt:lpstr>
      <vt:lpstr>Helvetica Neue</vt:lpstr>
      <vt:lpstr>Calibri</vt:lpstr>
      <vt:lpstr>Asap Medium</vt:lpstr>
      <vt:lpstr>Helvetica</vt:lpstr>
      <vt:lpstr>Wingdings</vt:lpstr>
      <vt:lpstr>Calibri Light</vt:lpstr>
      <vt:lpstr>Verdana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Carlos Gustavo Suárez Cruz</dc:creator>
  <cp:lastModifiedBy>Nicolas  Narvaez Carvajal</cp:lastModifiedBy>
  <cp:revision>8</cp:revision>
  <dcterms:modified xsi:type="dcterms:W3CDTF">2023-11-30T03:01:05Z</dcterms:modified>
</cp:coreProperties>
</file>