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9"/>
  </p:notesMasterIdLst>
  <p:sldIdLst>
    <p:sldId id="271" r:id="rId2"/>
    <p:sldId id="257" r:id="rId3"/>
    <p:sldId id="273" r:id="rId4"/>
    <p:sldId id="347" r:id="rId5"/>
    <p:sldId id="342" r:id="rId6"/>
    <p:sldId id="343" r:id="rId7"/>
    <p:sldId id="272" r:id="rId8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10"/>
      <p:bold r:id="rId11"/>
      <p:italic r:id="rId12"/>
      <p:boldItalic r:id="rId13"/>
    </p:embeddedFont>
    <p:embeddedFont>
      <p:font typeface="Calibri Light" panose="020F0302020204030204" pitchFamily="34" charset="0"/>
      <p:regular r:id="rId14"/>
      <p:italic r:id="rId15"/>
    </p:embeddedFont>
    <p:embeddedFont>
      <p:font typeface="Helvetica Neue" panose="020B0604020202020204" charset="0"/>
      <p:regular r:id="rId16"/>
      <p:bold r:id="rId17"/>
      <p:italic r:id="rId18"/>
      <p:boldItalic r:id="rId19"/>
    </p:embeddedFont>
    <p:embeddedFont>
      <p:font typeface="Trebuchet MS" panose="020B0603020202020204" pitchFamily="34" charset="0"/>
      <p:regular r:id="rId20"/>
      <p:bold r:id="rId21"/>
      <p:italic r:id="rId22"/>
      <p:boldItalic r:id="rId23"/>
    </p:embeddedFont>
    <p:embeddedFont>
      <p:font typeface="Verdana" panose="020B0604030504040204" pitchFamily="34" charset="0"/>
      <p:regular r:id="rId24"/>
      <p:bold r:id="rId25"/>
      <p:italic r:id="rId26"/>
      <p:boldItalic r:id="rId27"/>
    </p:embeddedFont>
  </p:embeddedFontLst>
  <p:defaultTextStyle>
    <a:defPPr marL="0" marR="0" indent="0" algn="l" defTabSz="90105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774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45052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774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1pPr>
    <a:lvl2pPr marL="0" marR="0" indent="450525" algn="l" defTabSz="45052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774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2pPr>
    <a:lvl3pPr marL="0" marR="0" indent="901050" algn="l" defTabSz="45052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774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3pPr>
    <a:lvl4pPr marL="0" marR="0" indent="1351575" algn="l" defTabSz="45052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774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4pPr>
    <a:lvl5pPr marL="0" marR="0" indent="1802100" algn="l" defTabSz="45052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774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5pPr>
    <a:lvl6pPr marL="0" marR="0" indent="2252624" algn="l" defTabSz="45052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774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6pPr>
    <a:lvl7pPr marL="0" marR="0" indent="2703149" algn="l" defTabSz="45052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774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7pPr>
    <a:lvl8pPr marL="0" marR="0" indent="3153674" algn="l" defTabSz="45052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774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8pPr>
    <a:lvl9pPr marL="0" marR="0" indent="3604199" algn="l" defTabSz="45052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774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C56C"/>
    <a:srgbClr val="825E08"/>
    <a:srgbClr val="A98223"/>
    <a:srgbClr val="C8A041"/>
    <a:srgbClr val="C37E00"/>
    <a:srgbClr val="FFB93C"/>
    <a:srgbClr val="FCA303"/>
    <a:srgbClr val="D6A036"/>
    <a:srgbClr val="E5D5AD"/>
    <a:srgbClr val="C49E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/>
      <a:tcStyle>
        <a:tcBdr/>
        <a:fill>
          <a:solidFill>
            <a:srgbClr val="E8EBF5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71" autoAdjust="0"/>
    <p:restoredTop sz="94660"/>
  </p:normalViewPr>
  <p:slideViewPr>
    <p:cSldViewPr snapToGrid="0">
      <p:cViewPr varScale="1">
        <p:scale>
          <a:sx n="53" d="100"/>
          <a:sy n="53" d="100"/>
        </p:scale>
        <p:origin x="138" y="6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font" Target="fonts/font17.fntdata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font" Target="fonts/font16.fntdata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font" Target="fonts/font15.fntdata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presProps" Target="presProp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font" Target="fonts/font18.fntdata"/><Relationship Id="rId30" Type="http://schemas.openxmlformats.org/officeDocument/2006/relationships/theme" Target="theme/theme1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image" Target="../media/image27.png"/><Relationship Id="rId4" Type="http://schemas.openxmlformats.org/officeDocument/2006/relationships/image" Target="../media/image30.jpe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image" Target="../media/image27.png"/><Relationship Id="rId4" Type="http://schemas.openxmlformats.org/officeDocument/2006/relationships/image" Target="../media/image30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6_3">
  <dgm:title val=""/>
  <dgm:desc val=""/>
  <dgm:catLst>
    <dgm:cat type="accent6" pri="11300"/>
  </dgm:catLst>
  <dgm:styleLbl name="node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shade val="80000"/>
      </a:schemeClr>
      <a:schemeClr val="accent6">
        <a:tint val="7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/>
    <dgm:txEffectClrLst/>
  </dgm:styleLbl>
  <dgm:styleLbl name="ln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9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8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28449EF-C7DD-4362-B147-9BD1F927BB02}" type="doc">
      <dgm:prSet loTypeId="urn:microsoft.com/office/officeart/2005/8/layout/gear1" loCatId="process" qsTypeId="urn:microsoft.com/office/officeart/2005/8/quickstyle/simple1" qsCatId="simple" csTypeId="urn:microsoft.com/office/officeart/2005/8/colors/accent1_2" csCatId="accent1" phldr="1"/>
      <dgm:spPr/>
    </dgm:pt>
    <dgm:pt modelId="{EF830780-8EA3-4DC6-8A01-A5F303398BF9}">
      <dgm:prSet phldrT="[Texto]"/>
      <dgm:spPr/>
      <dgm:t>
        <a:bodyPr/>
        <a:lstStyle/>
        <a:p>
          <a:r>
            <a:rPr lang="es-CO" dirty="0"/>
            <a:t>AGRO</a:t>
          </a:r>
        </a:p>
      </dgm:t>
    </dgm:pt>
    <dgm:pt modelId="{6E0567DC-FBCC-4472-84DB-562E9A67B365}" type="parTrans" cxnId="{A660A872-95F6-4FEC-B5F5-8229AF41AD1A}">
      <dgm:prSet/>
      <dgm:spPr/>
      <dgm:t>
        <a:bodyPr/>
        <a:lstStyle/>
        <a:p>
          <a:endParaRPr lang="es-CO"/>
        </a:p>
      </dgm:t>
    </dgm:pt>
    <dgm:pt modelId="{CE3B10AA-1821-483A-A4D9-A170CED77AA1}" type="sibTrans" cxnId="{A660A872-95F6-4FEC-B5F5-8229AF41AD1A}">
      <dgm:prSet/>
      <dgm:spPr/>
      <dgm:t>
        <a:bodyPr/>
        <a:lstStyle/>
        <a:p>
          <a:endParaRPr lang="es-CO"/>
        </a:p>
      </dgm:t>
    </dgm:pt>
    <dgm:pt modelId="{B7E728B9-8E71-44BD-8F56-B8883B48F48B}">
      <dgm:prSet phldrT="[Texto]"/>
      <dgm:spPr>
        <a:solidFill>
          <a:srgbClr val="E12323"/>
        </a:solidFill>
      </dgm:spPr>
      <dgm:t>
        <a:bodyPr/>
        <a:lstStyle/>
        <a:p>
          <a:r>
            <a:rPr lang="es-CO" dirty="0"/>
            <a:t>TIC</a:t>
          </a:r>
        </a:p>
      </dgm:t>
    </dgm:pt>
    <dgm:pt modelId="{78DCCE76-E1C0-4B48-8FBA-441E78314438}" type="parTrans" cxnId="{2CC38C0B-7740-4C4E-BC90-E9111A27E62F}">
      <dgm:prSet/>
      <dgm:spPr/>
      <dgm:t>
        <a:bodyPr/>
        <a:lstStyle/>
        <a:p>
          <a:endParaRPr lang="es-CO"/>
        </a:p>
      </dgm:t>
    </dgm:pt>
    <dgm:pt modelId="{95C50EA6-F3BD-4D08-B1A5-08F4FAA74202}" type="sibTrans" cxnId="{2CC38C0B-7740-4C4E-BC90-E9111A27E62F}">
      <dgm:prSet/>
      <dgm:spPr/>
      <dgm:t>
        <a:bodyPr/>
        <a:lstStyle/>
        <a:p>
          <a:endParaRPr lang="es-CO"/>
        </a:p>
      </dgm:t>
    </dgm:pt>
    <dgm:pt modelId="{2202F73B-55D6-4993-8010-C7E42D61F54B}">
      <dgm:prSet phldrT="[Texto]"/>
      <dgm:spPr>
        <a:solidFill>
          <a:srgbClr val="7030A0"/>
        </a:solidFill>
      </dgm:spPr>
      <dgm:t>
        <a:bodyPr/>
        <a:lstStyle/>
        <a:p>
          <a:r>
            <a:rPr lang="es-CO" dirty="0"/>
            <a:t>PAZ</a:t>
          </a:r>
        </a:p>
      </dgm:t>
    </dgm:pt>
    <dgm:pt modelId="{5046493F-71B6-4F0F-8111-A57C1B8DE92B}" type="parTrans" cxnId="{2D3030DC-71BD-4913-B0E3-37B26E5B2031}">
      <dgm:prSet/>
      <dgm:spPr/>
      <dgm:t>
        <a:bodyPr/>
        <a:lstStyle/>
        <a:p>
          <a:endParaRPr lang="es-CO"/>
        </a:p>
      </dgm:t>
    </dgm:pt>
    <dgm:pt modelId="{1C4021BD-CB42-49A2-8CDC-179414D12B51}" type="sibTrans" cxnId="{2D3030DC-71BD-4913-B0E3-37B26E5B2031}">
      <dgm:prSet/>
      <dgm:spPr/>
      <dgm:t>
        <a:bodyPr/>
        <a:lstStyle/>
        <a:p>
          <a:endParaRPr lang="es-CO"/>
        </a:p>
      </dgm:t>
    </dgm:pt>
    <dgm:pt modelId="{D7D2972B-F5CD-4A8D-9B9F-9AAC6CCEDD40}" type="pres">
      <dgm:prSet presAssocID="{928449EF-C7DD-4362-B147-9BD1F927BB02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574E6491-54BE-4A22-B9A0-C7E823970332}" type="pres">
      <dgm:prSet presAssocID="{EF830780-8EA3-4DC6-8A01-A5F303398BF9}" presName="gear1" presStyleLbl="node1" presStyleIdx="0" presStyleCnt="3">
        <dgm:presLayoutVars>
          <dgm:chMax val="1"/>
          <dgm:bulletEnabled val="1"/>
        </dgm:presLayoutVars>
      </dgm:prSet>
      <dgm:spPr/>
    </dgm:pt>
    <dgm:pt modelId="{ABB37864-47B9-47D9-8AC6-1A0EB29DDE3B}" type="pres">
      <dgm:prSet presAssocID="{EF830780-8EA3-4DC6-8A01-A5F303398BF9}" presName="gear1srcNode" presStyleLbl="node1" presStyleIdx="0" presStyleCnt="3"/>
      <dgm:spPr/>
    </dgm:pt>
    <dgm:pt modelId="{2394C020-A15F-4B6A-819D-6FDD96622614}" type="pres">
      <dgm:prSet presAssocID="{EF830780-8EA3-4DC6-8A01-A5F303398BF9}" presName="gear1dstNode" presStyleLbl="node1" presStyleIdx="0" presStyleCnt="3"/>
      <dgm:spPr/>
    </dgm:pt>
    <dgm:pt modelId="{760E0CEF-2571-4ECF-BD55-DF5F16BCE132}" type="pres">
      <dgm:prSet presAssocID="{B7E728B9-8E71-44BD-8F56-B8883B48F48B}" presName="gear2" presStyleLbl="node1" presStyleIdx="1" presStyleCnt="3">
        <dgm:presLayoutVars>
          <dgm:chMax val="1"/>
          <dgm:bulletEnabled val="1"/>
        </dgm:presLayoutVars>
      </dgm:prSet>
      <dgm:spPr/>
    </dgm:pt>
    <dgm:pt modelId="{6321A216-492C-4333-B82C-A4457E84E5D1}" type="pres">
      <dgm:prSet presAssocID="{B7E728B9-8E71-44BD-8F56-B8883B48F48B}" presName="gear2srcNode" presStyleLbl="node1" presStyleIdx="1" presStyleCnt="3"/>
      <dgm:spPr/>
    </dgm:pt>
    <dgm:pt modelId="{A17F989B-CA12-4085-81FB-B9E4689E5CBC}" type="pres">
      <dgm:prSet presAssocID="{B7E728B9-8E71-44BD-8F56-B8883B48F48B}" presName="gear2dstNode" presStyleLbl="node1" presStyleIdx="1" presStyleCnt="3"/>
      <dgm:spPr/>
    </dgm:pt>
    <dgm:pt modelId="{8B101C13-C83B-4341-A279-CE016BE7FB52}" type="pres">
      <dgm:prSet presAssocID="{2202F73B-55D6-4993-8010-C7E42D61F54B}" presName="gear3" presStyleLbl="node1" presStyleIdx="2" presStyleCnt="3"/>
      <dgm:spPr/>
    </dgm:pt>
    <dgm:pt modelId="{77B6D52B-944B-43D7-A815-5633DD88B4CB}" type="pres">
      <dgm:prSet presAssocID="{2202F73B-55D6-4993-8010-C7E42D61F54B}" presName="gear3tx" presStyleLbl="node1" presStyleIdx="2" presStyleCnt="3">
        <dgm:presLayoutVars>
          <dgm:chMax val="1"/>
          <dgm:bulletEnabled val="1"/>
        </dgm:presLayoutVars>
      </dgm:prSet>
      <dgm:spPr/>
    </dgm:pt>
    <dgm:pt modelId="{1346B5C1-B955-457A-A8CE-D6794AAA51B3}" type="pres">
      <dgm:prSet presAssocID="{2202F73B-55D6-4993-8010-C7E42D61F54B}" presName="gear3srcNode" presStyleLbl="node1" presStyleIdx="2" presStyleCnt="3"/>
      <dgm:spPr/>
    </dgm:pt>
    <dgm:pt modelId="{F2B60BFA-A3E8-4F99-A51F-4356C0D72325}" type="pres">
      <dgm:prSet presAssocID="{2202F73B-55D6-4993-8010-C7E42D61F54B}" presName="gear3dstNode" presStyleLbl="node1" presStyleIdx="2" presStyleCnt="3"/>
      <dgm:spPr/>
    </dgm:pt>
    <dgm:pt modelId="{497B3C19-F11C-4E28-B533-ABEFB5FAE3BD}" type="pres">
      <dgm:prSet presAssocID="{CE3B10AA-1821-483A-A4D9-A170CED77AA1}" presName="connector1" presStyleLbl="sibTrans2D1" presStyleIdx="0" presStyleCnt="3"/>
      <dgm:spPr/>
    </dgm:pt>
    <dgm:pt modelId="{8008300D-E9BD-4649-B9CA-3C942A7BE4BD}" type="pres">
      <dgm:prSet presAssocID="{95C50EA6-F3BD-4D08-B1A5-08F4FAA74202}" presName="connector2" presStyleLbl="sibTrans2D1" presStyleIdx="1" presStyleCnt="3"/>
      <dgm:spPr/>
    </dgm:pt>
    <dgm:pt modelId="{F4F0C5C7-9C5E-4596-8F2A-371D8D4A8F77}" type="pres">
      <dgm:prSet presAssocID="{1C4021BD-CB42-49A2-8CDC-179414D12B51}" presName="connector3" presStyleLbl="sibTrans2D1" presStyleIdx="2" presStyleCnt="3"/>
      <dgm:spPr/>
    </dgm:pt>
  </dgm:ptLst>
  <dgm:cxnLst>
    <dgm:cxn modelId="{5E9B130A-FF46-4A30-BBF6-74D83687C0A0}" type="presOf" srcId="{1C4021BD-CB42-49A2-8CDC-179414D12B51}" destId="{F4F0C5C7-9C5E-4596-8F2A-371D8D4A8F77}" srcOrd="0" destOrd="0" presId="urn:microsoft.com/office/officeart/2005/8/layout/gear1"/>
    <dgm:cxn modelId="{2CC38C0B-7740-4C4E-BC90-E9111A27E62F}" srcId="{928449EF-C7DD-4362-B147-9BD1F927BB02}" destId="{B7E728B9-8E71-44BD-8F56-B8883B48F48B}" srcOrd="1" destOrd="0" parTransId="{78DCCE76-E1C0-4B48-8FBA-441E78314438}" sibTransId="{95C50EA6-F3BD-4D08-B1A5-08F4FAA74202}"/>
    <dgm:cxn modelId="{16D70A0D-63B6-4ABD-93B8-DF41EE10B29A}" type="presOf" srcId="{928449EF-C7DD-4362-B147-9BD1F927BB02}" destId="{D7D2972B-F5CD-4A8D-9B9F-9AAC6CCEDD40}" srcOrd="0" destOrd="0" presId="urn:microsoft.com/office/officeart/2005/8/layout/gear1"/>
    <dgm:cxn modelId="{ED41BB2E-D59D-4206-8614-870EA2FE7DDC}" type="presOf" srcId="{2202F73B-55D6-4993-8010-C7E42D61F54B}" destId="{1346B5C1-B955-457A-A8CE-D6794AAA51B3}" srcOrd="2" destOrd="0" presId="urn:microsoft.com/office/officeart/2005/8/layout/gear1"/>
    <dgm:cxn modelId="{9941FD5C-3399-4CDB-A192-4E6D1996F049}" type="presOf" srcId="{2202F73B-55D6-4993-8010-C7E42D61F54B}" destId="{8B101C13-C83B-4341-A279-CE016BE7FB52}" srcOrd="0" destOrd="0" presId="urn:microsoft.com/office/officeart/2005/8/layout/gear1"/>
    <dgm:cxn modelId="{5F2F636B-34A8-4CB6-A8A6-F21CC606255A}" type="presOf" srcId="{B7E728B9-8E71-44BD-8F56-B8883B48F48B}" destId="{6321A216-492C-4333-B82C-A4457E84E5D1}" srcOrd="1" destOrd="0" presId="urn:microsoft.com/office/officeart/2005/8/layout/gear1"/>
    <dgm:cxn modelId="{C37C474B-E4C5-4DB3-AB63-BF3E329C29E7}" type="presOf" srcId="{95C50EA6-F3BD-4D08-B1A5-08F4FAA74202}" destId="{8008300D-E9BD-4649-B9CA-3C942A7BE4BD}" srcOrd="0" destOrd="0" presId="urn:microsoft.com/office/officeart/2005/8/layout/gear1"/>
    <dgm:cxn modelId="{A660A872-95F6-4FEC-B5F5-8229AF41AD1A}" srcId="{928449EF-C7DD-4362-B147-9BD1F927BB02}" destId="{EF830780-8EA3-4DC6-8A01-A5F303398BF9}" srcOrd="0" destOrd="0" parTransId="{6E0567DC-FBCC-4472-84DB-562E9A67B365}" sibTransId="{CE3B10AA-1821-483A-A4D9-A170CED77AA1}"/>
    <dgm:cxn modelId="{C4BE8878-4CE7-4508-96C4-676DEB502127}" type="presOf" srcId="{EF830780-8EA3-4DC6-8A01-A5F303398BF9}" destId="{ABB37864-47B9-47D9-8AC6-1A0EB29DDE3B}" srcOrd="1" destOrd="0" presId="urn:microsoft.com/office/officeart/2005/8/layout/gear1"/>
    <dgm:cxn modelId="{8ACD5582-4DF1-4DBB-AE8A-4F5B8D7DDC8E}" type="presOf" srcId="{2202F73B-55D6-4993-8010-C7E42D61F54B}" destId="{77B6D52B-944B-43D7-A815-5633DD88B4CB}" srcOrd="1" destOrd="0" presId="urn:microsoft.com/office/officeart/2005/8/layout/gear1"/>
    <dgm:cxn modelId="{71DC9495-3F6B-418F-B53B-D8A697D2051B}" type="presOf" srcId="{CE3B10AA-1821-483A-A4D9-A170CED77AA1}" destId="{497B3C19-F11C-4E28-B533-ABEFB5FAE3BD}" srcOrd="0" destOrd="0" presId="urn:microsoft.com/office/officeart/2005/8/layout/gear1"/>
    <dgm:cxn modelId="{AFE9479A-184A-4790-BC26-7B3B3BBB80BD}" type="presOf" srcId="{B7E728B9-8E71-44BD-8F56-B8883B48F48B}" destId="{A17F989B-CA12-4085-81FB-B9E4689E5CBC}" srcOrd="2" destOrd="0" presId="urn:microsoft.com/office/officeart/2005/8/layout/gear1"/>
    <dgm:cxn modelId="{F2ECD2A4-504C-4B5F-A8C1-114D9FA1642F}" type="presOf" srcId="{2202F73B-55D6-4993-8010-C7E42D61F54B}" destId="{F2B60BFA-A3E8-4F99-A51F-4356C0D72325}" srcOrd="3" destOrd="0" presId="urn:microsoft.com/office/officeart/2005/8/layout/gear1"/>
    <dgm:cxn modelId="{537986CA-91A0-45CF-B22D-7EED4276BF38}" type="presOf" srcId="{B7E728B9-8E71-44BD-8F56-B8883B48F48B}" destId="{760E0CEF-2571-4ECF-BD55-DF5F16BCE132}" srcOrd="0" destOrd="0" presId="urn:microsoft.com/office/officeart/2005/8/layout/gear1"/>
    <dgm:cxn modelId="{11AC0CD0-5B0B-459A-8F78-0F85FF8EB02C}" type="presOf" srcId="{EF830780-8EA3-4DC6-8A01-A5F303398BF9}" destId="{2394C020-A15F-4B6A-819D-6FDD96622614}" srcOrd="2" destOrd="0" presId="urn:microsoft.com/office/officeart/2005/8/layout/gear1"/>
    <dgm:cxn modelId="{2D3030DC-71BD-4913-B0E3-37B26E5B2031}" srcId="{928449EF-C7DD-4362-B147-9BD1F927BB02}" destId="{2202F73B-55D6-4993-8010-C7E42D61F54B}" srcOrd="2" destOrd="0" parTransId="{5046493F-71B6-4F0F-8111-A57C1B8DE92B}" sibTransId="{1C4021BD-CB42-49A2-8CDC-179414D12B51}"/>
    <dgm:cxn modelId="{082D7BDC-194E-442A-9B0F-32E8747A59E2}" type="presOf" srcId="{EF830780-8EA3-4DC6-8A01-A5F303398BF9}" destId="{574E6491-54BE-4A22-B9A0-C7E823970332}" srcOrd="0" destOrd="0" presId="urn:microsoft.com/office/officeart/2005/8/layout/gear1"/>
    <dgm:cxn modelId="{55B30400-A43F-45BD-A684-A8C875158934}" type="presParOf" srcId="{D7D2972B-F5CD-4A8D-9B9F-9AAC6CCEDD40}" destId="{574E6491-54BE-4A22-B9A0-C7E823970332}" srcOrd="0" destOrd="0" presId="urn:microsoft.com/office/officeart/2005/8/layout/gear1"/>
    <dgm:cxn modelId="{72F92223-BEDD-4671-80E7-8DB958AA6F85}" type="presParOf" srcId="{D7D2972B-F5CD-4A8D-9B9F-9AAC6CCEDD40}" destId="{ABB37864-47B9-47D9-8AC6-1A0EB29DDE3B}" srcOrd="1" destOrd="0" presId="urn:microsoft.com/office/officeart/2005/8/layout/gear1"/>
    <dgm:cxn modelId="{B4B58526-FDB4-437B-BFCC-4E6F10ECC0D1}" type="presParOf" srcId="{D7D2972B-F5CD-4A8D-9B9F-9AAC6CCEDD40}" destId="{2394C020-A15F-4B6A-819D-6FDD96622614}" srcOrd="2" destOrd="0" presId="urn:microsoft.com/office/officeart/2005/8/layout/gear1"/>
    <dgm:cxn modelId="{DBF939DD-4E58-4D24-AFA3-5E271A675918}" type="presParOf" srcId="{D7D2972B-F5CD-4A8D-9B9F-9AAC6CCEDD40}" destId="{760E0CEF-2571-4ECF-BD55-DF5F16BCE132}" srcOrd="3" destOrd="0" presId="urn:microsoft.com/office/officeart/2005/8/layout/gear1"/>
    <dgm:cxn modelId="{AA86E6F0-4473-416B-BEBC-AAF97965BC14}" type="presParOf" srcId="{D7D2972B-F5CD-4A8D-9B9F-9AAC6CCEDD40}" destId="{6321A216-492C-4333-B82C-A4457E84E5D1}" srcOrd="4" destOrd="0" presId="urn:microsoft.com/office/officeart/2005/8/layout/gear1"/>
    <dgm:cxn modelId="{C33E717F-D170-441E-AA48-FE21C6974782}" type="presParOf" srcId="{D7D2972B-F5CD-4A8D-9B9F-9AAC6CCEDD40}" destId="{A17F989B-CA12-4085-81FB-B9E4689E5CBC}" srcOrd="5" destOrd="0" presId="urn:microsoft.com/office/officeart/2005/8/layout/gear1"/>
    <dgm:cxn modelId="{9B4F0FA6-3397-4361-833D-D6EEEB05F255}" type="presParOf" srcId="{D7D2972B-F5CD-4A8D-9B9F-9AAC6CCEDD40}" destId="{8B101C13-C83B-4341-A279-CE016BE7FB52}" srcOrd="6" destOrd="0" presId="urn:microsoft.com/office/officeart/2005/8/layout/gear1"/>
    <dgm:cxn modelId="{A807132E-F455-4FAD-ACF0-2107A66D401F}" type="presParOf" srcId="{D7D2972B-F5CD-4A8D-9B9F-9AAC6CCEDD40}" destId="{77B6D52B-944B-43D7-A815-5633DD88B4CB}" srcOrd="7" destOrd="0" presId="urn:microsoft.com/office/officeart/2005/8/layout/gear1"/>
    <dgm:cxn modelId="{73764266-017B-4CBE-95DA-EE1EB588C5D0}" type="presParOf" srcId="{D7D2972B-F5CD-4A8D-9B9F-9AAC6CCEDD40}" destId="{1346B5C1-B955-457A-A8CE-D6794AAA51B3}" srcOrd="8" destOrd="0" presId="urn:microsoft.com/office/officeart/2005/8/layout/gear1"/>
    <dgm:cxn modelId="{2BB42AEC-2A46-4B9D-B2D8-7D6A71ED8A86}" type="presParOf" srcId="{D7D2972B-F5CD-4A8D-9B9F-9AAC6CCEDD40}" destId="{F2B60BFA-A3E8-4F99-A51F-4356C0D72325}" srcOrd="9" destOrd="0" presId="urn:microsoft.com/office/officeart/2005/8/layout/gear1"/>
    <dgm:cxn modelId="{E0973E05-EB9D-4700-AE3E-1F37C96E5B4D}" type="presParOf" srcId="{D7D2972B-F5CD-4A8D-9B9F-9AAC6CCEDD40}" destId="{497B3C19-F11C-4E28-B533-ABEFB5FAE3BD}" srcOrd="10" destOrd="0" presId="urn:microsoft.com/office/officeart/2005/8/layout/gear1"/>
    <dgm:cxn modelId="{46915D15-CAFB-422F-B0C5-4FCB9262223B}" type="presParOf" srcId="{D7D2972B-F5CD-4A8D-9B9F-9AAC6CCEDD40}" destId="{8008300D-E9BD-4649-B9CA-3C942A7BE4BD}" srcOrd="11" destOrd="0" presId="urn:microsoft.com/office/officeart/2005/8/layout/gear1"/>
    <dgm:cxn modelId="{DBCB7291-EBBC-4A05-99D1-0883C7AC5DC2}" type="presParOf" srcId="{D7D2972B-F5CD-4A8D-9B9F-9AAC6CCEDD40}" destId="{F4F0C5C7-9C5E-4596-8F2A-371D8D4A8F77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01B48F1-140B-4186-AEE9-5EAF5E9108EA}" type="doc">
      <dgm:prSet loTypeId="urn:microsoft.com/office/officeart/2008/layout/AscendingPictureAccentProcess" loCatId="process" qsTypeId="urn:microsoft.com/office/officeart/2005/8/quickstyle/simple1" qsCatId="simple" csTypeId="urn:microsoft.com/office/officeart/2005/8/colors/accent6_3" csCatId="accent6" phldr="1"/>
      <dgm:spPr/>
      <dgm:t>
        <a:bodyPr/>
        <a:lstStyle/>
        <a:p>
          <a:endParaRPr lang="es-ES"/>
        </a:p>
      </dgm:t>
    </dgm:pt>
    <dgm:pt modelId="{4D20E97C-7509-4473-BF1C-98D7CE94542B}">
      <dgm:prSet phldrT="[Texto]" custT="1"/>
      <dgm:spPr/>
      <dgm:t>
        <a:bodyPr/>
        <a:lstStyle/>
        <a:p>
          <a:r>
            <a:rPr lang="es-ES" sz="1600" b="1" dirty="0">
              <a:latin typeface="Arial" panose="020B0604020202020204" pitchFamily="34" charset="0"/>
              <a:cs typeface="Arial" panose="020B0604020202020204" pitchFamily="34" charset="0"/>
            </a:rPr>
            <a:t>ADR – FAO – MADR - MINTIC</a:t>
          </a:r>
        </a:p>
      </dgm:t>
    </dgm:pt>
    <dgm:pt modelId="{46077E67-A0B2-45FF-ACE2-F421978BC720}" type="parTrans" cxnId="{9EBBF699-5AB3-461E-B424-69D995AED731}">
      <dgm:prSet/>
      <dgm:spPr/>
      <dgm:t>
        <a:bodyPr/>
        <a:lstStyle/>
        <a:p>
          <a:endParaRPr lang="es-ES" sz="16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9D0EE73-07E8-41E3-835A-09E84CF32BA6}" type="sibTrans" cxnId="{9EBBF699-5AB3-461E-B424-69D995AED731}">
      <dgm:prSet/>
      <dgm:spPr>
        <a:blipFill>
          <a:blip xmlns:r="http://schemas.openxmlformats.org/officeDocument/2006/relationships" r:embed="rId1"/>
          <a:srcRect/>
          <a:stretch>
            <a:fillRect t="-11000" b="-11000"/>
          </a:stretch>
        </a:blipFill>
      </dgm:spPr>
      <dgm:t>
        <a:bodyPr/>
        <a:lstStyle/>
        <a:p>
          <a:endParaRPr lang="es-ES" sz="16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2B3F65F-AAA3-43EB-A3A8-FED9FE183EBB}">
      <dgm:prSet phldrT="[Texto]" custT="1"/>
      <dgm:spPr/>
      <dgm:t>
        <a:bodyPr/>
        <a:lstStyle/>
        <a:p>
          <a:r>
            <a:rPr lang="es-ES" sz="1600" b="1" dirty="0">
              <a:latin typeface="Arial" panose="020B0604020202020204" pitchFamily="34" charset="0"/>
              <a:cs typeface="Arial" panose="020B0604020202020204" pitchFamily="34" charset="0"/>
            </a:rPr>
            <a:t>UNIDAD TÉCNICA TERRITORIAL (UTT)</a:t>
          </a:r>
        </a:p>
      </dgm:t>
    </dgm:pt>
    <dgm:pt modelId="{4EFCC1B1-AACD-4EE7-A9C8-0BCB9A9EBD6D}" type="parTrans" cxnId="{04E7BFDF-966C-4C28-BBAE-CEBFDBB7BD7B}">
      <dgm:prSet/>
      <dgm:spPr/>
      <dgm:t>
        <a:bodyPr/>
        <a:lstStyle/>
        <a:p>
          <a:endParaRPr lang="es-ES" sz="16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42D3A4B-2C3E-4B0D-A5F2-F3EF5F30958B}" type="sibTrans" cxnId="{04E7BFDF-966C-4C28-BBAE-CEBFDBB7BD7B}">
      <dgm:prSet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es-ES" sz="16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E7C6F00-0DFB-484B-8F44-B73DCBD6C00C}">
      <dgm:prSet custT="1"/>
      <dgm:spPr/>
      <dgm:t>
        <a:bodyPr/>
        <a:lstStyle/>
        <a:p>
          <a:r>
            <a:rPr lang="es-ES" sz="1600" b="1" dirty="0">
              <a:latin typeface="Arial" panose="020B0604020202020204" pitchFamily="34" charset="0"/>
              <a:cs typeface="Arial" panose="020B0604020202020204" pitchFamily="34" charset="0"/>
            </a:rPr>
            <a:t>ORGANIZACIONES Y PRODUCTORES</a:t>
          </a:r>
        </a:p>
      </dgm:t>
    </dgm:pt>
    <dgm:pt modelId="{34DFD66F-7A07-4FE1-95B7-DF4CB3805BCD}" type="parTrans" cxnId="{6A8ADBDC-911F-43F4-B810-1A2F65B1D4D5}">
      <dgm:prSet/>
      <dgm:spPr/>
      <dgm:t>
        <a:bodyPr/>
        <a:lstStyle/>
        <a:p>
          <a:endParaRPr lang="es-ES" sz="16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DE4C283-D735-40A5-8309-09629AC8B4A2}" type="sibTrans" cxnId="{6A8ADBDC-911F-43F4-B810-1A2F65B1D4D5}">
      <dgm:prSet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  <dgm:t>
        <a:bodyPr/>
        <a:lstStyle/>
        <a:p>
          <a:endParaRPr lang="es-ES" sz="16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3C3697C-3CC3-4091-85CB-232AFBE7A5DC}">
      <dgm:prSet custT="1"/>
      <dgm:spPr/>
      <dgm:t>
        <a:bodyPr/>
        <a:lstStyle/>
        <a:p>
          <a:r>
            <a:rPr lang="es-ES" sz="1600" b="1" dirty="0">
              <a:latin typeface="Arial" panose="020B0604020202020204" pitchFamily="34" charset="0"/>
              <a:cs typeface="Arial" panose="020B0604020202020204" pitchFamily="34" charset="0"/>
            </a:rPr>
            <a:t>APLICACIÓN EN ZONAS RURALES </a:t>
          </a:r>
        </a:p>
      </dgm:t>
    </dgm:pt>
    <dgm:pt modelId="{5A507230-25CB-4FE0-9953-2AF6A03CA4CE}" type="parTrans" cxnId="{3C517456-691B-4D15-B8DC-8C85A02E88F2}">
      <dgm:prSet/>
      <dgm:spPr/>
      <dgm:t>
        <a:bodyPr/>
        <a:lstStyle/>
        <a:p>
          <a:endParaRPr lang="es-ES" sz="16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2853396-28E0-4255-919E-9C6E9C3E0AD5}" type="sibTrans" cxnId="{3C517456-691B-4D15-B8DC-8C85A02E88F2}">
      <dgm:prSet/>
      <dgm:spPr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3000" b="-23000"/>
          </a:stretch>
        </a:blipFill>
      </dgm:spPr>
      <dgm:t>
        <a:bodyPr/>
        <a:lstStyle/>
        <a:p>
          <a:endParaRPr lang="es-ES" sz="16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E6CC5CD-A1D8-4AE2-9714-495FC20A7573}" type="pres">
      <dgm:prSet presAssocID="{701B48F1-140B-4186-AEE9-5EAF5E9108EA}" presName="Name0" presStyleCnt="0">
        <dgm:presLayoutVars>
          <dgm:chMax val="7"/>
          <dgm:chPref val="7"/>
          <dgm:dir/>
        </dgm:presLayoutVars>
      </dgm:prSet>
      <dgm:spPr/>
    </dgm:pt>
    <dgm:pt modelId="{D86F309B-BFC5-4C3B-82F6-CA775A66141E}" type="pres">
      <dgm:prSet presAssocID="{701B48F1-140B-4186-AEE9-5EAF5E9108EA}" presName="dot1" presStyleLbl="alignNode1" presStyleIdx="0" presStyleCnt="13"/>
      <dgm:spPr/>
    </dgm:pt>
    <dgm:pt modelId="{4439FCC8-CD0A-47F6-BCDA-64A9DA98EEC0}" type="pres">
      <dgm:prSet presAssocID="{701B48F1-140B-4186-AEE9-5EAF5E9108EA}" presName="dot2" presStyleLbl="alignNode1" presStyleIdx="1" presStyleCnt="13"/>
      <dgm:spPr/>
    </dgm:pt>
    <dgm:pt modelId="{51F4F9AC-2FBB-43BF-B419-C37742B619DF}" type="pres">
      <dgm:prSet presAssocID="{701B48F1-140B-4186-AEE9-5EAF5E9108EA}" presName="dot3" presStyleLbl="alignNode1" presStyleIdx="2" presStyleCnt="13"/>
      <dgm:spPr/>
    </dgm:pt>
    <dgm:pt modelId="{2C67CB28-C2ED-4389-A11E-2ED2CE466A48}" type="pres">
      <dgm:prSet presAssocID="{701B48F1-140B-4186-AEE9-5EAF5E9108EA}" presName="dot4" presStyleLbl="alignNode1" presStyleIdx="3" presStyleCnt="13"/>
      <dgm:spPr/>
    </dgm:pt>
    <dgm:pt modelId="{576DCEFC-A314-4108-A960-582D0C074887}" type="pres">
      <dgm:prSet presAssocID="{701B48F1-140B-4186-AEE9-5EAF5E9108EA}" presName="dot5" presStyleLbl="alignNode1" presStyleIdx="4" presStyleCnt="13"/>
      <dgm:spPr/>
    </dgm:pt>
    <dgm:pt modelId="{27D0C8C6-ACCA-4FFB-8C4D-641DA517D6C7}" type="pres">
      <dgm:prSet presAssocID="{701B48F1-140B-4186-AEE9-5EAF5E9108EA}" presName="dot6" presStyleLbl="alignNode1" presStyleIdx="5" presStyleCnt="13"/>
      <dgm:spPr/>
    </dgm:pt>
    <dgm:pt modelId="{2C2C5C1F-4AF2-4719-A2A8-6B0DE5FD5479}" type="pres">
      <dgm:prSet presAssocID="{701B48F1-140B-4186-AEE9-5EAF5E9108EA}" presName="dotArrow1" presStyleLbl="alignNode1" presStyleIdx="6" presStyleCnt="13"/>
      <dgm:spPr/>
    </dgm:pt>
    <dgm:pt modelId="{771564C4-0ADD-4A40-AD45-41E0BA5B6FAA}" type="pres">
      <dgm:prSet presAssocID="{701B48F1-140B-4186-AEE9-5EAF5E9108EA}" presName="dotArrow2" presStyleLbl="alignNode1" presStyleIdx="7" presStyleCnt="13"/>
      <dgm:spPr/>
    </dgm:pt>
    <dgm:pt modelId="{EF3EDD3E-6EB1-4E08-8F59-DFB836886319}" type="pres">
      <dgm:prSet presAssocID="{701B48F1-140B-4186-AEE9-5EAF5E9108EA}" presName="dotArrow3" presStyleLbl="alignNode1" presStyleIdx="8" presStyleCnt="13"/>
      <dgm:spPr/>
    </dgm:pt>
    <dgm:pt modelId="{59A07D8A-69B2-463D-9645-B98B89A7B8B1}" type="pres">
      <dgm:prSet presAssocID="{701B48F1-140B-4186-AEE9-5EAF5E9108EA}" presName="dotArrow4" presStyleLbl="alignNode1" presStyleIdx="9" presStyleCnt="13"/>
      <dgm:spPr/>
    </dgm:pt>
    <dgm:pt modelId="{49DE5294-130A-4D4B-BF5F-7B3A24A91740}" type="pres">
      <dgm:prSet presAssocID="{701B48F1-140B-4186-AEE9-5EAF5E9108EA}" presName="dotArrow5" presStyleLbl="alignNode1" presStyleIdx="10" presStyleCnt="13"/>
      <dgm:spPr/>
    </dgm:pt>
    <dgm:pt modelId="{FD266890-A1C0-47F0-A951-50872BA1276E}" type="pres">
      <dgm:prSet presAssocID="{701B48F1-140B-4186-AEE9-5EAF5E9108EA}" presName="dotArrow6" presStyleLbl="alignNode1" presStyleIdx="11" presStyleCnt="13"/>
      <dgm:spPr/>
    </dgm:pt>
    <dgm:pt modelId="{A9BF4442-24D9-4590-A3BF-7AAB35305576}" type="pres">
      <dgm:prSet presAssocID="{701B48F1-140B-4186-AEE9-5EAF5E9108EA}" presName="dotArrow7" presStyleLbl="alignNode1" presStyleIdx="12" presStyleCnt="13"/>
      <dgm:spPr/>
    </dgm:pt>
    <dgm:pt modelId="{B47E0FB0-E420-4C7B-A54A-371EA6F64569}" type="pres">
      <dgm:prSet presAssocID="{4D20E97C-7509-4473-BF1C-98D7CE94542B}" presName="parTx1" presStyleLbl="node1" presStyleIdx="0" presStyleCnt="4" custScaleX="330245" custLinFactX="18034" custLinFactNeighborX="100000" custLinFactNeighborY="22644"/>
      <dgm:spPr/>
    </dgm:pt>
    <dgm:pt modelId="{FF8C3748-4587-4400-A390-8D1E8D59C8DC}" type="pres">
      <dgm:prSet presAssocID="{89D0EE73-07E8-41E3-835A-09E84CF32BA6}" presName="picture1" presStyleCnt="0"/>
      <dgm:spPr/>
    </dgm:pt>
    <dgm:pt modelId="{0FA81F9E-D8E5-40AA-B090-F4C4952EE009}" type="pres">
      <dgm:prSet presAssocID="{89D0EE73-07E8-41E3-835A-09E84CF32BA6}" presName="imageRepeatNode" presStyleLbl="fgImgPlace1" presStyleIdx="0" presStyleCnt="4"/>
      <dgm:spPr/>
    </dgm:pt>
    <dgm:pt modelId="{93F6FBE2-5E85-4E98-8BDC-6A85EACD31A0}" type="pres">
      <dgm:prSet presAssocID="{42B3F65F-AAA3-43EB-A3A8-FED9FE183EBB}" presName="parTx2" presStyleLbl="node1" presStyleIdx="1" presStyleCnt="4" custScaleX="241066" custScaleY="106788" custLinFactNeighborX="77176" custLinFactNeighborY="-22059"/>
      <dgm:spPr/>
    </dgm:pt>
    <dgm:pt modelId="{08E7C20A-4C22-48A1-8122-CA589AF3EDF5}" type="pres">
      <dgm:prSet presAssocID="{F42D3A4B-2C3E-4B0D-A5F2-F3EF5F30958B}" presName="picture2" presStyleCnt="0"/>
      <dgm:spPr/>
    </dgm:pt>
    <dgm:pt modelId="{99CB578C-F494-479D-B59C-E877136DB46F}" type="pres">
      <dgm:prSet presAssocID="{F42D3A4B-2C3E-4B0D-A5F2-F3EF5F30958B}" presName="imageRepeatNode" presStyleLbl="fgImgPlace1" presStyleIdx="1" presStyleCnt="4"/>
      <dgm:spPr/>
    </dgm:pt>
    <dgm:pt modelId="{60284E74-C9CE-4604-B49A-2EE6573E3529}" type="pres">
      <dgm:prSet presAssocID="{4E7C6F00-0DFB-484B-8F44-B73DCBD6C00C}" presName="parTx3" presStyleLbl="node1" presStyleIdx="2" presStyleCnt="4" custScaleX="211408" custScaleY="115685" custLinFactNeighborX="56375" custLinFactNeighborY="-7131"/>
      <dgm:spPr/>
    </dgm:pt>
    <dgm:pt modelId="{EDAE7EF0-82C7-4532-B0E7-41CC2E309F40}" type="pres">
      <dgm:prSet presAssocID="{9DE4C283-D735-40A5-8309-09629AC8B4A2}" presName="picture3" presStyleCnt="0"/>
      <dgm:spPr/>
    </dgm:pt>
    <dgm:pt modelId="{6443A27D-C959-4BE5-807F-0D76E015A21D}" type="pres">
      <dgm:prSet presAssocID="{9DE4C283-D735-40A5-8309-09629AC8B4A2}" presName="imageRepeatNode" presStyleLbl="fgImgPlace1" presStyleIdx="2" presStyleCnt="4"/>
      <dgm:spPr/>
    </dgm:pt>
    <dgm:pt modelId="{11460C84-9C93-436D-A279-9CE9AD40B63A}" type="pres">
      <dgm:prSet presAssocID="{03C3697C-3CC3-4091-85CB-232AFBE7A5DC}" presName="parTx4" presStyleLbl="node1" presStyleIdx="3" presStyleCnt="4" custScaleX="202069" custLinFactNeighborX="48342" custLinFactNeighborY="20347"/>
      <dgm:spPr/>
    </dgm:pt>
    <dgm:pt modelId="{3A04506B-8ECF-4DFD-A359-D2856B61D683}" type="pres">
      <dgm:prSet presAssocID="{B2853396-28E0-4255-919E-9C6E9C3E0AD5}" presName="picture4" presStyleCnt="0"/>
      <dgm:spPr/>
    </dgm:pt>
    <dgm:pt modelId="{4636C829-C3E8-4CF2-94DF-E749F6D131C6}" type="pres">
      <dgm:prSet presAssocID="{B2853396-28E0-4255-919E-9C6E9C3E0AD5}" presName="imageRepeatNode" presStyleLbl="fgImgPlace1" presStyleIdx="3" presStyleCnt="4"/>
      <dgm:spPr/>
    </dgm:pt>
  </dgm:ptLst>
  <dgm:cxnLst>
    <dgm:cxn modelId="{BF026531-9158-4C17-B175-98B32CDA322B}" type="presOf" srcId="{701B48F1-140B-4186-AEE9-5EAF5E9108EA}" destId="{AE6CC5CD-A1D8-4AE2-9714-495FC20A7573}" srcOrd="0" destOrd="0" presId="urn:microsoft.com/office/officeart/2008/layout/AscendingPictureAccentProcess"/>
    <dgm:cxn modelId="{EE0D1034-CEEE-4CEE-BF8E-109DFF6C7DC1}" type="presOf" srcId="{4E7C6F00-0DFB-484B-8F44-B73DCBD6C00C}" destId="{60284E74-C9CE-4604-B49A-2EE6573E3529}" srcOrd="0" destOrd="0" presId="urn:microsoft.com/office/officeart/2008/layout/AscendingPictureAccentProcess"/>
    <dgm:cxn modelId="{BFCF633B-BE01-4003-8F5B-F7D12B130B2A}" type="presOf" srcId="{B2853396-28E0-4255-919E-9C6E9C3E0AD5}" destId="{4636C829-C3E8-4CF2-94DF-E749F6D131C6}" srcOrd="0" destOrd="0" presId="urn:microsoft.com/office/officeart/2008/layout/AscendingPictureAccentProcess"/>
    <dgm:cxn modelId="{4B458260-7A5B-40D5-8FAB-288B3044C50F}" type="presOf" srcId="{4D20E97C-7509-4473-BF1C-98D7CE94542B}" destId="{B47E0FB0-E420-4C7B-A54A-371EA6F64569}" srcOrd="0" destOrd="0" presId="urn:microsoft.com/office/officeart/2008/layout/AscendingPictureAccentProcess"/>
    <dgm:cxn modelId="{469D2A66-B198-4408-9289-5B6351BD0FE5}" type="presOf" srcId="{42B3F65F-AAA3-43EB-A3A8-FED9FE183EBB}" destId="{93F6FBE2-5E85-4E98-8BDC-6A85EACD31A0}" srcOrd="0" destOrd="0" presId="urn:microsoft.com/office/officeart/2008/layout/AscendingPictureAccentProcess"/>
    <dgm:cxn modelId="{3B801E4E-8062-44D7-9076-0CD1473A5A42}" type="presOf" srcId="{9DE4C283-D735-40A5-8309-09629AC8B4A2}" destId="{6443A27D-C959-4BE5-807F-0D76E015A21D}" srcOrd="0" destOrd="0" presId="urn:microsoft.com/office/officeart/2008/layout/AscendingPictureAccentProcess"/>
    <dgm:cxn modelId="{3C517456-691B-4D15-B8DC-8C85A02E88F2}" srcId="{701B48F1-140B-4186-AEE9-5EAF5E9108EA}" destId="{03C3697C-3CC3-4091-85CB-232AFBE7A5DC}" srcOrd="3" destOrd="0" parTransId="{5A507230-25CB-4FE0-9953-2AF6A03CA4CE}" sibTransId="{B2853396-28E0-4255-919E-9C6E9C3E0AD5}"/>
    <dgm:cxn modelId="{3218B97D-4287-4E4F-B7E2-862E6C950CC0}" type="presOf" srcId="{89D0EE73-07E8-41E3-835A-09E84CF32BA6}" destId="{0FA81F9E-D8E5-40AA-B090-F4C4952EE009}" srcOrd="0" destOrd="0" presId="urn:microsoft.com/office/officeart/2008/layout/AscendingPictureAccentProcess"/>
    <dgm:cxn modelId="{9EBBF699-5AB3-461E-B424-69D995AED731}" srcId="{701B48F1-140B-4186-AEE9-5EAF5E9108EA}" destId="{4D20E97C-7509-4473-BF1C-98D7CE94542B}" srcOrd="0" destOrd="0" parTransId="{46077E67-A0B2-45FF-ACE2-F421978BC720}" sibTransId="{89D0EE73-07E8-41E3-835A-09E84CF32BA6}"/>
    <dgm:cxn modelId="{6A8ADBDC-911F-43F4-B810-1A2F65B1D4D5}" srcId="{701B48F1-140B-4186-AEE9-5EAF5E9108EA}" destId="{4E7C6F00-0DFB-484B-8F44-B73DCBD6C00C}" srcOrd="2" destOrd="0" parTransId="{34DFD66F-7A07-4FE1-95B7-DF4CB3805BCD}" sibTransId="{9DE4C283-D735-40A5-8309-09629AC8B4A2}"/>
    <dgm:cxn modelId="{04E7BFDF-966C-4C28-BBAE-CEBFDBB7BD7B}" srcId="{701B48F1-140B-4186-AEE9-5EAF5E9108EA}" destId="{42B3F65F-AAA3-43EB-A3A8-FED9FE183EBB}" srcOrd="1" destOrd="0" parTransId="{4EFCC1B1-AACD-4EE7-A9C8-0BCB9A9EBD6D}" sibTransId="{F42D3A4B-2C3E-4B0D-A5F2-F3EF5F30958B}"/>
    <dgm:cxn modelId="{66878EE8-2E8B-4E4D-A9A7-522272F28E5B}" type="presOf" srcId="{F42D3A4B-2C3E-4B0D-A5F2-F3EF5F30958B}" destId="{99CB578C-F494-479D-B59C-E877136DB46F}" srcOrd="0" destOrd="0" presId="urn:microsoft.com/office/officeart/2008/layout/AscendingPictureAccentProcess"/>
    <dgm:cxn modelId="{3AB602F6-7A48-4133-AD2E-0E63148FA9A8}" type="presOf" srcId="{03C3697C-3CC3-4091-85CB-232AFBE7A5DC}" destId="{11460C84-9C93-436D-A279-9CE9AD40B63A}" srcOrd="0" destOrd="0" presId="urn:microsoft.com/office/officeart/2008/layout/AscendingPictureAccentProcess"/>
    <dgm:cxn modelId="{FF59F23C-DFF3-4E38-9760-6087359874F0}" type="presParOf" srcId="{AE6CC5CD-A1D8-4AE2-9714-495FC20A7573}" destId="{D86F309B-BFC5-4C3B-82F6-CA775A66141E}" srcOrd="0" destOrd="0" presId="urn:microsoft.com/office/officeart/2008/layout/AscendingPictureAccentProcess"/>
    <dgm:cxn modelId="{234C8953-224F-4F9D-8739-92E99AC48DC4}" type="presParOf" srcId="{AE6CC5CD-A1D8-4AE2-9714-495FC20A7573}" destId="{4439FCC8-CD0A-47F6-BCDA-64A9DA98EEC0}" srcOrd="1" destOrd="0" presId="urn:microsoft.com/office/officeart/2008/layout/AscendingPictureAccentProcess"/>
    <dgm:cxn modelId="{E4891FC5-9C20-4552-ADB3-A6302128082C}" type="presParOf" srcId="{AE6CC5CD-A1D8-4AE2-9714-495FC20A7573}" destId="{51F4F9AC-2FBB-43BF-B419-C37742B619DF}" srcOrd="2" destOrd="0" presId="urn:microsoft.com/office/officeart/2008/layout/AscendingPictureAccentProcess"/>
    <dgm:cxn modelId="{938A173B-6250-4568-9403-E0C5240396AA}" type="presParOf" srcId="{AE6CC5CD-A1D8-4AE2-9714-495FC20A7573}" destId="{2C67CB28-C2ED-4389-A11E-2ED2CE466A48}" srcOrd="3" destOrd="0" presId="urn:microsoft.com/office/officeart/2008/layout/AscendingPictureAccentProcess"/>
    <dgm:cxn modelId="{4E9F7F41-F300-4515-BDBF-CF0A4D9BF479}" type="presParOf" srcId="{AE6CC5CD-A1D8-4AE2-9714-495FC20A7573}" destId="{576DCEFC-A314-4108-A960-582D0C074887}" srcOrd="4" destOrd="0" presId="urn:microsoft.com/office/officeart/2008/layout/AscendingPictureAccentProcess"/>
    <dgm:cxn modelId="{414A4D7F-3772-4487-ADDF-540D045488A5}" type="presParOf" srcId="{AE6CC5CD-A1D8-4AE2-9714-495FC20A7573}" destId="{27D0C8C6-ACCA-4FFB-8C4D-641DA517D6C7}" srcOrd="5" destOrd="0" presId="urn:microsoft.com/office/officeart/2008/layout/AscendingPictureAccentProcess"/>
    <dgm:cxn modelId="{A45F63F7-504C-4900-AC5A-7DD5A6C47F08}" type="presParOf" srcId="{AE6CC5CD-A1D8-4AE2-9714-495FC20A7573}" destId="{2C2C5C1F-4AF2-4719-A2A8-6B0DE5FD5479}" srcOrd="6" destOrd="0" presId="urn:microsoft.com/office/officeart/2008/layout/AscendingPictureAccentProcess"/>
    <dgm:cxn modelId="{9FDF144A-5FC6-4FA6-A400-0049F4F57945}" type="presParOf" srcId="{AE6CC5CD-A1D8-4AE2-9714-495FC20A7573}" destId="{771564C4-0ADD-4A40-AD45-41E0BA5B6FAA}" srcOrd="7" destOrd="0" presId="urn:microsoft.com/office/officeart/2008/layout/AscendingPictureAccentProcess"/>
    <dgm:cxn modelId="{D34C8A8C-9A6E-4DAE-BCBC-97BA4C9C3374}" type="presParOf" srcId="{AE6CC5CD-A1D8-4AE2-9714-495FC20A7573}" destId="{EF3EDD3E-6EB1-4E08-8F59-DFB836886319}" srcOrd="8" destOrd="0" presId="urn:microsoft.com/office/officeart/2008/layout/AscendingPictureAccentProcess"/>
    <dgm:cxn modelId="{F95272CC-F9D2-4981-95DD-DA93D81DC136}" type="presParOf" srcId="{AE6CC5CD-A1D8-4AE2-9714-495FC20A7573}" destId="{59A07D8A-69B2-463D-9645-B98B89A7B8B1}" srcOrd="9" destOrd="0" presId="urn:microsoft.com/office/officeart/2008/layout/AscendingPictureAccentProcess"/>
    <dgm:cxn modelId="{2EC03666-D00C-434E-B736-F6D7EE93E8DA}" type="presParOf" srcId="{AE6CC5CD-A1D8-4AE2-9714-495FC20A7573}" destId="{49DE5294-130A-4D4B-BF5F-7B3A24A91740}" srcOrd="10" destOrd="0" presId="urn:microsoft.com/office/officeart/2008/layout/AscendingPictureAccentProcess"/>
    <dgm:cxn modelId="{7CF8744F-3550-4626-B520-73463EDDC33B}" type="presParOf" srcId="{AE6CC5CD-A1D8-4AE2-9714-495FC20A7573}" destId="{FD266890-A1C0-47F0-A951-50872BA1276E}" srcOrd="11" destOrd="0" presId="urn:microsoft.com/office/officeart/2008/layout/AscendingPictureAccentProcess"/>
    <dgm:cxn modelId="{B9433C9B-7383-478A-BB35-4CCCEC33193A}" type="presParOf" srcId="{AE6CC5CD-A1D8-4AE2-9714-495FC20A7573}" destId="{A9BF4442-24D9-4590-A3BF-7AAB35305576}" srcOrd="12" destOrd="0" presId="urn:microsoft.com/office/officeart/2008/layout/AscendingPictureAccentProcess"/>
    <dgm:cxn modelId="{8C98AA84-86D6-412E-AE9D-14C13D7F3AAF}" type="presParOf" srcId="{AE6CC5CD-A1D8-4AE2-9714-495FC20A7573}" destId="{B47E0FB0-E420-4C7B-A54A-371EA6F64569}" srcOrd="13" destOrd="0" presId="urn:microsoft.com/office/officeart/2008/layout/AscendingPictureAccentProcess"/>
    <dgm:cxn modelId="{7845DD64-97E3-495E-AD57-1A87EA7A52AC}" type="presParOf" srcId="{AE6CC5CD-A1D8-4AE2-9714-495FC20A7573}" destId="{FF8C3748-4587-4400-A390-8D1E8D59C8DC}" srcOrd="14" destOrd="0" presId="urn:microsoft.com/office/officeart/2008/layout/AscendingPictureAccentProcess"/>
    <dgm:cxn modelId="{A6614CC8-961A-4A9D-852E-323F0BEA4EDE}" type="presParOf" srcId="{FF8C3748-4587-4400-A390-8D1E8D59C8DC}" destId="{0FA81F9E-D8E5-40AA-B090-F4C4952EE009}" srcOrd="0" destOrd="0" presId="urn:microsoft.com/office/officeart/2008/layout/AscendingPictureAccentProcess"/>
    <dgm:cxn modelId="{05911DF1-9AD6-40F4-9A7C-5F636700C5BC}" type="presParOf" srcId="{AE6CC5CD-A1D8-4AE2-9714-495FC20A7573}" destId="{93F6FBE2-5E85-4E98-8BDC-6A85EACD31A0}" srcOrd="15" destOrd="0" presId="urn:microsoft.com/office/officeart/2008/layout/AscendingPictureAccentProcess"/>
    <dgm:cxn modelId="{A4DFB513-B6A4-4129-A383-441E790720E0}" type="presParOf" srcId="{AE6CC5CD-A1D8-4AE2-9714-495FC20A7573}" destId="{08E7C20A-4C22-48A1-8122-CA589AF3EDF5}" srcOrd="16" destOrd="0" presId="urn:microsoft.com/office/officeart/2008/layout/AscendingPictureAccentProcess"/>
    <dgm:cxn modelId="{18DC5DEA-9ABE-49E6-A9F9-2BE43D57FA04}" type="presParOf" srcId="{08E7C20A-4C22-48A1-8122-CA589AF3EDF5}" destId="{99CB578C-F494-479D-B59C-E877136DB46F}" srcOrd="0" destOrd="0" presId="urn:microsoft.com/office/officeart/2008/layout/AscendingPictureAccentProcess"/>
    <dgm:cxn modelId="{F514911D-F54E-4E02-8E69-30C5A25D7057}" type="presParOf" srcId="{AE6CC5CD-A1D8-4AE2-9714-495FC20A7573}" destId="{60284E74-C9CE-4604-B49A-2EE6573E3529}" srcOrd="17" destOrd="0" presId="urn:microsoft.com/office/officeart/2008/layout/AscendingPictureAccentProcess"/>
    <dgm:cxn modelId="{92A498BE-3C1C-4011-B5BF-7E9B79792C08}" type="presParOf" srcId="{AE6CC5CD-A1D8-4AE2-9714-495FC20A7573}" destId="{EDAE7EF0-82C7-4532-B0E7-41CC2E309F40}" srcOrd="18" destOrd="0" presId="urn:microsoft.com/office/officeart/2008/layout/AscendingPictureAccentProcess"/>
    <dgm:cxn modelId="{86605189-FE5E-4590-918D-1D280B24752C}" type="presParOf" srcId="{EDAE7EF0-82C7-4532-B0E7-41CC2E309F40}" destId="{6443A27D-C959-4BE5-807F-0D76E015A21D}" srcOrd="0" destOrd="0" presId="urn:microsoft.com/office/officeart/2008/layout/AscendingPictureAccentProcess"/>
    <dgm:cxn modelId="{8A2638DF-3464-45CE-B1B4-3DE7135F038F}" type="presParOf" srcId="{AE6CC5CD-A1D8-4AE2-9714-495FC20A7573}" destId="{11460C84-9C93-436D-A279-9CE9AD40B63A}" srcOrd="19" destOrd="0" presId="urn:microsoft.com/office/officeart/2008/layout/AscendingPictureAccentProcess"/>
    <dgm:cxn modelId="{64C221FD-D01A-4446-802B-FC77711B7B6E}" type="presParOf" srcId="{AE6CC5CD-A1D8-4AE2-9714-495FC20A7573}" destId="{3A04506B-8ECF-4DFD-A359-D2856B61D683}" srcOrd="20" destOrd="0" presId="urn:microsoft.com/office/officeart/2008/layout/AscendingPictureAccentProcess"/>
    <dgm:cxn modelId="{AB9754E9-3AD7-4B06-AED6-1EFAD64D7859}" type="presParOf" srcId="{3A04506B-8ECF-4DFD-A359-D2856B61D683}" destId="{4636C829-C3E8-4CF2-94DF-E749F6D131C6}" srcOrd="0" destOrd="0" presId="urn:microsoft.com/office/officeart/2008/layout/AscendingPictureAccentProcess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74E6491-54BE-4A22-B9A0-C7E823970332}">
      <dsp:nvSpPr>
        <dsp:cNvPr id="0" name=""/>
        <dsp:cNvSpPr/>
      </dsp:nvSpPr>
      <dsp:spPr>
        <a:xfrm>
          <a:off x="2807659" y="1399893"/>
          <a:ext cx="1710980" cy="1710980"/>
        </a:xfrm>
        <a:prstGeom prst="gear9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500" kern="1200" dirty="0"/>
            <a:t>AGRO</a:t>
          </a:r>
        </a:p>
      </dsp:txBody>
      <dsp:txXfrm>
        <a:off x="3151642" y="1800682"/>
        <a:ext cx="1023014" cy="879479"/>
      </dsp:txXfrm>
    </dsp:sp>
    <dsp:sp modelId="{760E0CEF-2571-4ECF-BD55-DF5F16BCE132}">
      <dsp:nvSpPr>
        <dsp:cNvPr id="0" name=""/>
        <dsp:cNvSpPr/>
      </dsp:nvSpPr>
      <dsp:spPr>
        <a:xfrm>
          <a:off x="1812180" y="995479"/>
          <a:ext cx="1244349" cy="1244349"/>
        </a:xfrm>
        <a:prstGeom prst="gear6">
          <a:avLst/>
        </a:prstGeom>
        <a:solidFill>
          <a:srgbClr val="E1232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500" kern="1200" dirty="0"/>
            <a:t>TIC</a:t>
          </a:r>
        </a:p>
      </dsp:txBody>
      <dsp:txXfrm>
        <a:off x="2125449" y="1310641"/>
        <a:ext cx="617811" cy="614025"/>
      </dsp:txXfrm>
    </dsp:sp>
    <dsp:sp modelId="{8B101C13-C83B-4341-A279-CE016BE7FB52}">
      <dsp:nvSpPr>
        <dsp:cNvPr id="0" name=""/>
        <dsp:cNvSpPr/>
      </dsp:nvSpPr>
      <dsp:spPr>
        <a:xfrm rot="20700000">
          <a:off x="2509142" y="137005"/>
          <a:ext cx="1219208" cy="1219208"/>
        </a:xfrm>
        <a:prstGeom prst="gear6">
          <a:avLst/>
        </a:prstGeom>
        <a:solidFill>
          <a:srgbClr val="7030A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500" kern="1200" dirty="0"/>
            <a:t>PAZ</a:t>
          </a:r>
        </a:p>
      </dsp:txBody>
      <dsp:txXfrm rot="-20700000">
        <a:off x="2776551" y="404413"/>
        <a:ext cx="684392" cy="684392"/>
      </dsp:txXfrm>
    </dsp:sp>
    <dsp:sp modelId="{497B3C19-F11C-4E28-B533-ABEFB5FAE3BD}">
      <dsp:nvSpPr>
        <dsp:cNvPr id="0" name=""/>
        <dsp:cNvSpPr/>
      </dsp:nvSpPr>
      <dsp:spPr>
        <a:xfrm>
          <a:off x="2664578" y="1148195"/>
          <a:ext cx="2190055" cy="2190055"/>
        </a:xfrm>
        <a:prstGeom prst="circularArrow">
          <a:avLst>
            <a:gd name="adj1" fmla="val 4687"/>
            <a:gd name="adj2" fmla="val 299029"/>
            <a:gd name="adj3" fmla="val 2483234"/>
            <a:gd name="adj4" fmla="val 15934133"/>
            <a:gd name="adj5" fmla="val 5469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008300D-E9BD-4649-B9CA-3C942A7BE4BD}">
      <dsp:nvSpPr>
        <dsp:cNvPr id="0" name=""/>
        <dsp:cNvSpPr/>
      </dsp:nvSpPr>
      <dsp:spPr>
        <a:xfrm>
          <a:off x="1591808" y="724801"/>
          <a:ext cx="1591212" cy="1591212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4F0C5C7-9C5E-4596-8F2A-371D8D4A8F77}">
      <dsp:nvSpPr>
        <dsp:cNvPr id="0" name=""/>
        <dsp:cNvSpPr/>
      </dsp:nvSpPr>
      <dsp:spPr>
        <a:xfrm>
          <a:off x="2227127" y="-125397"/>
          <a:ext cx="1715647" cy="1715647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86F309B-BFC5-4C3B-82F6-CA775A66141E}">
      <dsp:nvSpPr>
        <dsp:cNvPr id="0" name=""/>
        <dsp:cNvSpPr/>
      </dsp:nvSpPr>
      <dsp:spPr>
        <a:xfrm>
          <a:off x="4010156" y="4620177"/>
          <a:ext cx="81872" cy="81872"/>
        </a:xfrm>
        <a:prstGeom prst="ellipse">
          <a:avLst/>
        </a:prstGeom>
        <a:solidFill>
          <a:schemeClr val="accent6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439FCC8-CD0A-47F6-BCDA-64A9DA98EEC0}">
      <dsp:nvSpPr>
        <dsp:cNvPr id="0" name=""/>
        <dsp:cNvSpPr/>
      </dsp:nvSpPr>
      <dsp:spPr>
        <a:xfrm>
          <a:off x="3827781" y="4703337"/>
          <a:ext cx="81872" cy="81872"/>
        </a:xfrm>
        <a:prstGeom prst="ellipse">
          <a:avLst/>
        </a:prstGeom>
        <a:solidFill>
          <a:schemeClr val="accent6">
            <a:shade val="80000"/>
            <a:hueOff val="26773"/>
            <a:satOff val="-1076"/>
            <a:lumOff val="2302"/>
            <a:alphaOff val="0"/>
          </a:schemeClr>
        </a:solidFill>
        <a:ln w="25400" cap="flat" cmpd="sng" algn="ctr">
          <a:solidFill>
            <a:schemeClr val="accent6">
              <a:shade val="80000"/>
              <a:hueOff val="26773"/>
              <a:satOff val="-1076"/>
              <a:lumOff val="230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1F4F9AC-2FBB-43BF-B419-C37742B619DF}">
      <dsp:nvSpPr>
        <dsp:cNvPr id="0" name=""/>
        <dsp:cNvSpPr/>
      </dsp:nvSpPr>
      <dsp:spPr>
        <a:xfrm>
          <a:off x="3640012" y="4771799"/>
          <a:ext cx="81872" cy="81872"/>
        </a:xfrm>
        <a:prstGeom prst="ellipse">
          <a:avLst/>
        </a:prstGeom>
        <a:solidFill>
          <a:schemeClr val="accent6">
            <a:shade val="80000"/>
            <a:hueOff val="53547"/>
            <a:satOff val="-2152"/>
            <a:lumOff val="4605"/>
            <a:alphaOff val="0"/>
          </a:schemeClr>
        </a:solidFill>
        <a:ln w="25400" cap="flat" cmpd="sng" algn="ctr">
          <a:solidFill>
            <a:schemeClr val="accent6">
              <a:shade val="80000"/>
              <a:hueOff val="53547"/>
              <a:satOff val="-2152"/>
              <a:lumOff val="460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C67CB28-C2ED-4389-A11E-2ED2CE466A48}">
      <dsp:nvSpPr>
        <dsp:cNvPr id="0" name=""/>
        <dsp:cNvSpPr/>
      </dsp:nvSpPr>
      <dsp:spPr>
        <a:xfrm>
          <a:off x="3446851" y="4825176"/>
          <a:ext cx="81872" cy="81872"/>
        </a:xfrm>
        <a:prstGeom prst="ellipse">
          <a:avLst/>
        </a:prstGeom>
        <a:solidFill>
          <a:schemeClr val="accent6">
            <a:shade val="80000"/>
            <a:hueOff val="80320"/>
            <a:satOff val="-3227"/>
            <a:lumOff val="6907"/>
            <a:alphaOff val="0"/>
          </a:schemeClr>
        </a:solidFill>
        <a:ln w="25400" cap="flat" cmpd="sng" algn="ctr">
          <a:solidFill>
            <a:schemeClr val="accent6">
              <a:shade val="80000"/>
              <a:hueOff val="80320"/>
              <a:satOff val="-3227"/>
              <a:lumOff val="690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76DCEFC-A314-4108-A960-582D0C074887}">
      <dsp:nvSpPr>
        <dsp:cNvPr id="0" name=""/>
        <dsp:cNvSpPr/>
      </dsp:nvSpPr>
      <dsp:spPr>
        <a:xfrm>
          <a:off x="4862712" y="3925502"/>
          <a:ext cx="81872" cy="81872"/>
        </a:xfrm>
        <a:prstGeom prst="ellipse">
          <a:avLst/>
        </a:prstGeom>
        <a:solidFill>
          <a:schemeClr val="accent6">
            <a:shade val="80000"/>
            <a:hueOff val="107093"/>
            <a:satOff val="-4303"/>
            <a:lumOff val="9209"/>
            <a:alphaOff val="0"/>
          </a:schemeClr>
        </a:solidFill>
        <a:ln w="25400" cap="flat" cmpd="sng" algn="ctr">
          <a:solidFill>
            <a:schemeClr val="accent6">
              <a:shade val="80000"/>
              <a:hueOff val="107093"/>
              <a:satOff val="-4303"/>
              <a:lumOff val="920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7D0C8C6-ACCA-4FFB-8C4D-641DA517D6C7}">
      <dsp:nvSpPr>
        <dsp:cNvPr id="0" name=""/>
        <dsp:cNvSpPr/>
      </dsp:nvSpPr>
      <dsp:spPr>
        <a:xfrm>
          <a:off x="5349047" y="2906310"/>
          <a:ext cx="81872" cy="81872"/>
        </a:xfrm>
        <a:prstGeom prst="ellipse">
          <a:avLst/>
        </a:prstGeom>
        <a:solidFill>
          <a:schemeClr val="accent6">
            <a:shade val="80000"/>
            <a:hueOff val="133867"/>
            <a:satOff val="-5379"/>
            <a:lumOff val="11512"/>
            <a:alphaOff val="0"/>
          </a:schemeClr>
        </a:solidFill>
        <a:ln w="25400" cap="flat" cmpd="sng" algn="ctr">
          <a:solidFill>
            <a:schemeClr val="accent6">
              <a:shade val="80000"/>
              <a:hueOff val="133867"/>
              <a:satOff val="-5379"/>
              <a:lumOff val="1151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C2C5C1F-4AF2-4719-A2A8-6B0DE5FD5479}">
      <dsp:nvSpPr>
        <dsp:cNvPr id="0" name=""/>
        <dsp:cNvSpPr/>
      </dsp:nvSpPr>
      <dsp:spPr>
        <a:xfrm>
          <a:off x="5217658" y="1634543"/>
          <a:ext cx="81872" cy="81872"/>
        </a:xfrm>
        <a:prstGeom prst="ellipse">
          <a:avLst/>
        </a:prstGeom>
        <a:solidFill>
          <a:schemeClr val="accent6">
            <a:shade val="80000"/>
            <a:hueOff val="160640"/>
            <a:satOff val="-6455"/>
            <a:lumOff val="13814"/>
            <a:alphaOff val="0"/>
          </a:schemeClr>
        </a:solidFill>
        <a:ln w="25400" cap="flat" cmpd="sng" algn="ctr">
          <a:solidFill>
            <a:schemeClr val="accent6">
              <a:shade val="80000"/>
              <a:hueOff val="160640"/>
              <a:satOff val="-6455"/>
              <a:lumOff val="1381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71564C4-0ADD-4A40-AD45-41E0BA5B6FAA}">
      <dsp:nvSpPr>
        <dsp:cNvPr id="0" name=""/>
        <dsp:cNvSpPr/>
      </dsp:nvSpPr>
      <dsp:spPr>
        <a:xfrm>
          <a:off x="5334339" y="1551770"/>
          <a:ext cx="81872" cy="81872"/>
        </a:xfrm>
        <a:prstGeom prst="ellipse">
          <a:avLst/>
        </a:prstGeom>
        <a:solidFill>
          <a:schemeClr val="accent6">
            <a:shade val="80000"/>
            <a:hueOff val="187413"/>
            <a:satOff val="-7530"/>
            <a:lumOff val="16116"/>
            <a:alphaOff val="0"/>
          </a:schemeClr>
        </a:solidFill>
        <a:ln w="25400" cap="flat" cmpd="sng" algn="ctr">
          <a:solidFill>
            <a:schemeClr val="accent6">
              <a:shade val="80000"/>
              <a:hueOff val="187413"/>
              <a:satOff val="-7530"/>
              <a:lumOff val="1611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3EDD3E-6EB1-4E08-8F59-DFB836886319}">
      <dsp:nvSpPr>
        <dsp:cNvPr id="0" name=""/>
        <dsp:cNvSpPr/>
      </dsp:nvSpPr>
      <dsp:spPr>
        <a:xfrm>
          <a:off x="5451020" y="1468997"/>
          <a:ext cx="81872" cy="81872"/>
        </a:xfrm>
        <a:prstGeom prst="ellipse">
          <a:avLst/>
        </a:prstGeom>
        <a:solidFill>
          <a:schemeClr val="accent6">
            <a:shade val="80000"/>
            <a:hueOff val="214187"/>
            <a:satOff val="-8606"/>
            <a:lumOff val="18419"/>
            <a:alphaOff val="0"/>
          </a:schemeClr>
        </a:solidFill>
        <a:ln w="25400" cap="flat" cmpd="sng" algn="ctr">
          <a:solidFill>
            <a:schemeClr val="accent6">
              <a:shade val="80000"/>
              <a:hueOff val="214187"/>
              <a:satOff val="-8606"/>
              <a:lumOff val="1841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9A07D8A-69B2-463D-9645-B98B89A7B8B1}">
      <dsp:nvSpPr>
        <dsp:cNvPr id="0" name=""/>
        <dsp:cNvSpPr/>
      </dsp:nvSpPr>
      <dsp:spPr>
        <a:xfrm>
          <a:off x="5567701" y="1551770"/>
          <a:ext cx="81872" cy="81872"/>
        </a:xfrm>
        <a:prstGeom prst="ellipse">
          <a:avLst/>
        </a:prstGeom>
        <a:solidFill>
          <a:schemeClr val="accent6">
            <a:shade val="80000"/>
            <a:hueOff val="240960"/>
            <a:satOff val="-9682"/>
            <a:lumOff val="20721"/>
            <a:alphaOff val="0"/>
          </a:schemeClr>
        </a:solidFill>
        <a:ln w="25400" cap="flat" cmpd="sng" algn="ctr">
          <a:solidFill>
            <a:schemeClr val="accent6">
              <a:shade val="80000"/>
              <a:hueOff val="240960"/>
              <a:satOff val="-9682"/>
              <a:lumOff val="2072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9DE5294-130A-4D4B-BF5F-7B3A24A91740}">
      <dsp:nvSpPr>
        <dsp:cNvPr id="0" name=""/>
        <dsp:cNvSpPr/>
      </dsp:nvSpPr>
      <dsp:spPr>
        <a:xfrm>
          <a:off x="5684873" y="1634543"/>
          <a:ext cx="81872" cy="81872"/>
        </a:xfrm>
        <a:prstGeom prst="ellipse">
          <a:avLst/>
        </a:prstGeom>
        <a:solidFill>
          <a:schemeClr val="accent6">
            <a:shade val="80000"/>
            <a:hueOff val="267733"/>
            <a:satOff val="-10758"/>
            <a:lumOff val="23023"/>
            <a:alphaOff val="0"/>
          </a:schemeClr>
        </a:solidFill>
        <a:ln w="25400" cap="flat" cmpd="sng" algn="ctr">
          <a:solidFill>
            <a:schemeClr val="accent6">
              <a:shade val="80000"/>
              <a:hueOff val="267733"/>
              <a:satOff val="-10758"/>
              <a:lumOff val="2302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D266890-A1C0-47F0-A951-50872BA1276E}">
      <dsp:nvSpPr>
        <dsp:cNvPr id="0" name=""/>
        <dsp:cNvSpPr/>
      </dsp:nvSpPr>
      <dsp:spPr>
        <a:xfrm>
          <a:off x="5451020" y="1643826"/>
          <a:ext cx="81872" cy="81872"/>
        </a:xfrm>
        <a:prstGeom prst="ellipse">
          <a:avLst/>
        </a:prstGeom>
        <a:solidFill>
          <a:schemeClr val="accent6">
            <a:shade val="80000"/>
            <a:hueOff val="294507"/>
            <a:satOff val="-11833"/>
            <a:lumOff val="25326"/>
            <a:alphaOff val="0"/>
          </a:schemeClr>
        </a:solidFill>
        <a:ln w="25400" cap="flat" cmpd="sng" algn="ctr">
          <a:solidFill>
            <a:schemeClr val="accent6">
              <a:shade val="80000"/>
              <a:hueOff val="294507"/>
              <a:satOff val="-11833"/>
              <a:lumOff val="2532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9BF4442-24D9-4590-A3BF-7AAB35305576}">
      <dsp:nvSpPr>
        <dsp:cNvPr id="0" name=""/>
        <dsp:cNvSpPr/>
      </dsp:nvSpPr>
      <dsp:spPr>
        <a:xfrm>
          <a:off x="5451020" y="1818655"/>
          <a:ext cx="81872" cy="81872"/>
        </a:xfrm>
        <a:prstGeom prst="ellipse">
          <a:avLst/>
        </a:prstGeom>
        <a:solidFill>
          <a:schemeClr val="accent6">
            <a:shade val="80000"/>
            <a:hueOff val="321280"/>
            <a:satOff val="-12909"/>
            <a:lumOff val="27628"/>
            <a:alphaOff val="0"/>
          </a:schemeClr>
        </a:solidFill>
        <a:ln w="25400" cap="flat" cmpd="sng" algn="ctr">
          <a:solidFill>
            <a:schemeClr val="accent6">
              <a:shade val="80000"/>
              <a:hueOff val="321280"/>
              <a:satOff val="-12909"/>
              <a:lumOff val="2762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47E0FB0-E420-4C7B-A54A-371EA6F64569}">
      <dsp:nvSpPr>
        <dsp:cNvPr id="0" name=""/>
        <dsp:cNvSpPr/>
      </dsp:nvSpPr>
      <dsp:spPr>
        <a:xfrm>
          <a:off x="3031196" y="5096527"/>
          <a:ext cx="5820477" cy="472657"/>
        </a:xfrm>
        <a:prstGeom prst="roundRect">
          <a:avLst/>
        </a:prstGeom>
        <a:solidFill>
          <a:schemeClr val="accent6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73057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600" b="1" kern="1200" dirty="0">
              <a:latin typeface="Arial" panose="020B0604020202020204" pitchFamily="34" charset="0"/>
              <a:cs typeface="Arial" panose="020B0604020202020204" pitchFamily="34" charset="0"/>
            </a:rPr>
            <a:t>ADR – FAO – MADR - MINTIC</a:t>
          </a:r>
        </a:p>
      </dsp:txBody>
      <dsp:txXfrm>
        <a:off x="3054269" y="5119600"/>
        <a:ext cx="5774331" cy="426511"/>
      </dsp:txXfrm>
    </dsp:sp>
    <dsp:sp modelId="{0FA81F9E-D8E5-40AA-B090-F4C4952EE009}">
      <dsp:nvSpPr>
        <dsp:cNvPr id="0" name=""/>
        <dsp:cNvSpPr/>
      </dsp:nvSpPr>
      <dsp:spPr>
        <a:xfrm>
          <a:off x="2491341" y="4525930"/>
          <a:ext cx="817257" cy="817287"/>
        </a:xfrm>
        <a:prstGeom prst="ellipse">
          <a:avLst/>
        </a:prstGeom>
        <a:blipFill>
          <a:blip xmlns:r="http://schemas.openxmlformats.org/officeDocument/2006/relationships" r:embed="rId1"/>
          <a:srcRect/>
          <a:stretch>
            <a:fillRect t="-11000" b="-11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3F6FBE2-5E85-4E98-8BDC-6A85EACD31A0}">
      <dsp:nvSpPr>
        <dsp:cNvPr id="0" name=""/>
        <dsp:cNvSpPr/>
      </dsp:nvSpPr>
      <dsp:spPr>
        <a:xfrm>
          <a:off x="4679021" y="4298677"/>
          <a:ext cx="4248721" cy="504741"/>
        </a:xfrm>
        <a:prstGeom prst="roundRect">
          <a:avLst/>
        </a:prstGeom>
        <a:solidFill>
          <a:schemeClr val="accent6">
            <a:shade val="80000"/>
            <a:hueOff val="107093"/>
            <a:satOff val="-4303"/>
            <a:lumOff val="920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73057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600" b="1" kern="1200" dirty="0">
              <a:latin typeface="Arial" panose="020B0604020202020204" pitchFamily="34" charset="0"/>
              <a:cs typeface="Arial" panose="020B0604020202020204" pitchFamily="34" charset="0"/>
            </a:rPr>
            <a:t>UNIDAD TÉCNICA TERRITORIAL (UTT)</a:t>
          </a:r>
        </a:p>
      </dsp:txBody>
      <dsp:txXfrm>
        <a:off x="4703660" y="4323316"/>
        <a:ext cx="4199443" cy="455463"/>
      </dsp:txXfrm>
    </dsp:sp>
    <dsp:sp modelId="{99CB578C-F494-479D-B59C-E877136DB46F}">
      <dsp:nvSpPr>
        <dsp:cNvPr id="0" name=""/>
        <dsp:cNvSpPr/>
      </dsp:nvSpPr>
      <dsp:spPr>
        <a:xfrm>
          <a:off x="4073399" y="3955415"/>
          <a:ext cx="817257" cy="817287"/>
        </a:xfrm>
        <a:prstGeom prst="ellipse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0284E74-C9CE-4604-B49A-2EE6573E3529}">
      <dsp:nvSpPr>
        <dsp:cNvPr id="0" name=""/>
        <dsp:cNvSpPr/>
      </dsp:nvSpPr>
      <dsp:spPr>
        <a:xfrm>
          <a:off x="5247379" y="3448535"/>
          <a:ext cx="3726007" cy="546793"/>
        </a:xfrm>
        <a:prstGeom prst="roundRect">
          <a:avLst/>
        </a:prstGeom>
        <a:solidFill>
          <a:schemeClr val="accent6">
            <a:shade val="80000"/>
            <a:hueOff val="214187"/>
            <a:satOff val="-8606"/>
            <a:lumOff val="1841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73057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600" b="1" kern="1200" dirty="0">
              <a:latin typeface="Arial" panose="020B0604020202020204" pitchFamily="34" charset="0"/>
              <a:cs typeface="Arial" panose="020B0604020202020204" pitchFamily="34" charset="0"/>
            </a:rPr>
            <a:t>ORGANIZACIONES Y PRODUCTORES</a:t>
          </a:r>
        </a:p>
      </dsp:txBody>
      <dsp:txXfrm>
        <a:off x="5274071" y="3475227"/>
        <a:ext cx="3672623" cy="493409"/>
      </dsp:txXfrm>
    </dsp:sp>
    <dsp:sp modelId="{6443A27D-C959-4BE5-807F-0D76E015A21D}">
      <dsp:nvSpPr>
        <dsp:cNvPr id="0" name=""/>
        <dsp:cNvSpPr/>
      </dsp:nvSpPr>
      <dsp:spPr>
        <a:xfrm>
          <a:off x="4747012" y="3055741"/>
          <a:ext cx="817257" cy="817287"/>
        </a:xfrm>
        <a:prstGeom prst="ellipse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1460C84-9C93-436D-A279-9CE9AD40B63A}">
      <dsp:nvSpPr>
        <dsp:cNvPr id="0" name=""/>
        <dsp:cNvSpPr/>
      </dsp:nvSpPr>
      <dsp:spPr>
        <a:xfrm>
          <a:off x="5483723" y="2543685"/>
          <a:ext cx="3561410" cy="472657"/>
        </a:xfrm>
        <a:prstGeom prst="roundRect">
          <a:avLst/>
        </a:prstGeom>
        <a:solidFill>
          <a:schemeClr val="accent6">
            <a:shade val="80000"/>
            <a:hueOff val="321280"/>
            <a:satOff val="-12909"/>
            <a:lumOff val="27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73057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600" b="1" kern="1200" dirty="0">
              <a:latin typeface="Arial" panose="020B0604020202020204" pitchFamily="34" charset="0"/>
              <a:cs typeface="Arial" panose="020B0604020202020204" pitchFamily="34" charset="0"/>
            </a:rPr>
            <a:t>APLICACIÓN EN ZONAS RURALES </a:t>
          </a:r>
        </a:p>
      </dsp:txBody>
      <dsp:txXfrm>
        <a:off x="5506796" y="2566758"/>
        <a:ext cx="3515264" cy="426511"/>
      </dsp:txXfrm>
    </dsp:sp>
    <dsp:sp modelId="{4636C829-C3E8-4CF2-94DF-E749F6D131C6}">
      <dsp:nvSpPr>
        <dsp:cNvPr id="0" name=""/>
        <dsp:cNvSpPr/>
      </dsp:nvSpPr>
      <dsp:spPr>
        <a:xfrm>
          <a:off x="5042636" y="1983945"/>
          <a:ext cx="817257" cy="817287"/>
        </a:xfrm>
        <a:prstGeom prst="ellipse">
          <a:avLst/>
        </a:prstGeom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3000" b="-23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AscendingPictureAccentProcess">
  <dgm:title val=""/>
  <dgm:desc val=""/>
  <dgm:catLst>
    <dgm:cat type="process" pri="22500"/>
    <dgm:cat type="picture" pri="16000"/>
    <dgm:cat type="pictureconvert" pri="1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func="var" arg="dir" op="equ" val="norm">
            <dgm:choose name="Name5">
              <dgm:if name="Name6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l" for="ch" forName="parTx1" refType="w" fact="0.2711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2469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7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l" for="ch" forName="parTx1" refType="w" fact="0.366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3333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if>
          <dgm:else name="Name8">
            <dgm:choose name="Name9">
              <dgm:if name="Name10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r" for="ch" forName="parTx1" refType="w" fact="0.7289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7531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1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r" for="ch" forName="parTx1" refType="w" fact="0.634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6667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func="var" arg="dir" op="equ" val="norm">
            <dgm:choose name="Name15">
              <dgm:if name="Name16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3221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3056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2859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309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334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359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3848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1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359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359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197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178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688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3503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17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4274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405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3794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4106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44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477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5106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44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477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477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2614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2369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l" for="ch" forName="parTx2" refType="w" fact="0.4893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4648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if>
          <dgm:else name="Name18">
            <dgm:choose name="Name19">
              <dgm:if name="Name20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6779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6944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7141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690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665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640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6152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9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640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640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803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821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312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6497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21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5726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594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6206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5894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55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522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4894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56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522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522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7386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7631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r" for="ch" forName="parTx2" refType="w" fact="0.5107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5352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func="var" arg="dir" op="equ" val="norm">
            <dgm:choose name="Name25">
              <dgm:if name="Name26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2981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2676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357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44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323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23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6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68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491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513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68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68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487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1328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732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3573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4763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4604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27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3684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3307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912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494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342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23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12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79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6068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6346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79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79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837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1641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l" for="ch" forName="parTx2" refType="w" fact="0.4612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4416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l" for="ch" forName="parTx3" refType="w" fact="0.5886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569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if>
          <dgm:else name="Name28">
            <dgm:choose name="Name29">
              <dgm:if name="Name30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7019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7324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643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55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677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76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4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31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509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486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31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31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513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8672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268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6427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5237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5396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31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6316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6693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088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506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658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76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88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21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3932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3654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21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21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163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8359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r" for="ch" forName="parTx2" refType="w" fact="0.5388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5584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r" for="ch" forName="parTx3" refType="w" fact="0.4114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431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func="var" arg="dir" op="equ" val="norm">
            <dgm:choose name="Name35">
              <dgm:if name="Name36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3253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2949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263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313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67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5486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5267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5462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565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5851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604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565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565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466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1333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10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3972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229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509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722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5588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37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3978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3606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3223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829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717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6709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6441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6679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691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715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739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691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691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793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163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l" for="ch" forName="parTx2" refType="w" fact="0.502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4857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l" for="ch" forName="parTx3" refType="w" fact="0.6394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6231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l" for="ch" forName="parTx4" refType="w" fact="0.6997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6834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if>
          <dgm:else name="Name38">
            <dgm:choose name="Name39">
              <dgm:if name="Name40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6747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7051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736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687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32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4514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4733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4538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434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4149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395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434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434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534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8667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89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6028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771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490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278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4412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41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6022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6394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6777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171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283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3291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3559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3321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308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284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260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308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308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207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837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r" for="ch" forName="parTx2" refType="w" fact="0.498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5143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r" for="ch" forName="parTx3" refType="w" fact="0.3606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3769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r" for="ch" forName="parTx4" refType="w" fact="0.3003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3166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else>
        </dgm:choose>
      </dgm:if>
      <dgm:if name="Name42" axis="ch" ptType="node" func="cnt" op="equ" val="5">
        <dgm:choose name="Name43">
          <dgm:if name="Name44" func="var" arg="dir" op="equ" val="norm">
            <dgm:choose name="Name45">
              <dgm:if name="Name46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3263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001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2733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462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69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484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5549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601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577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5951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6123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629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6467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6123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6123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1746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1631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982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3866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194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5078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827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5712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18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6064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47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3951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634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331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981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68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43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672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7278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699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7207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741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7624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7832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741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741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211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197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l" for="ch" forName="parTx2" refType="w" fact="0.4822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4682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l" for="ch" forName="parTx3" refType="w" fact="0.629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61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l" for="ch" forName="parTx4" refType="w" fact="0.7057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6917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l" for="ch" forName="parTx5" refType="w" fact="0.7484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7344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if>
          <dgm:else name="Name48">
            <dgm:choose name="Name49">
              <dgm:if name="Name50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6737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999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7267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538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30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516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4451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399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422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4049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3877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370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3533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3877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3877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8254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8369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018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6134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806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4922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173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4288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82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3936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51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6049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366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669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019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31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57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328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2722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300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2793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258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2376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2168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258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258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788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802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r" for="ch" forName="parTx2" refType="w" fact="0.5178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5318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r" for="ch" forName="parTx3" refType="w" fact="0.371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38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r" for="ch" forName="parTx4" refType="w" fact="0.2943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3083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r" for="ch" forName="parTx5" refType="w" fact="0.2516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2656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else>
        </dgm:choose>
      </dgm:if>
      <dgm:if name="Name52" axis="ch" ptType="node" func="cnt" op="equ" val="6">
        <dgm:choose name="Name53">
          <dgm:if name="Name54" func="var" arg="dir" op="equ" val="norm">
            <dgm:choose name="Name55">
              <dgm:if name="Name56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3608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3384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15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2923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2688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883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69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5696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624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6509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6281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6437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6593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67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690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6593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6593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091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1988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273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4169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349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524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998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5894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416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6313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644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6541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57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4276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401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739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3464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3186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786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564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67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740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7714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7443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7628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7814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7999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818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7814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7814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479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2356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l" for="ch" forName="parTx2" refType="w" fact="0.5064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4941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l" for="ch" forName="parTx3" refType="w" fact="0.6339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6216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l" for="ch" forName="parTx4" refType="w" fact="0.7108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698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l" for="ch" forName="parTx5" refType="w" fact="0.7604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7481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l" for="ch" forName="parTx6" refType="w" fact="0.7874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7751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if>
          <dgm:else name="Name58">
            <dgm:choose name="Name59">
              <dgm:if name="Name60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6392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6616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84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7077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7312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117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30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4304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375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3491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3719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3563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340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32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309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340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340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909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8012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727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5831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651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475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002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4106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584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3687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356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3459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61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5724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599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261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6536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6814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214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436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32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259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2286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2557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2372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218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2001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181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218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218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522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7644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r" for="ch" forName="parTx2" refType="w" fact="0.4937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5059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r" for="ch" forName="parTx3" refType="w" fact="0.3662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3784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r" for="ch" forName="parTx4" refType="w" fact="0.2893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301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r" for="ch" forName="parTx5" refType="w" fact="0.2397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2519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r" for="ch" forName="parTx6" refType="w" fact="0.2127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2249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else>
        </dgm:choose>
      </dgm:if>
      <dgm:else name="Name62">
        <dgm:choose name="Name63">
          <dgm:if name="Name64" func="var" arg="dir" op="equ" val="norm">
            <dgm:choose name="Name65">
              <dgm:if name="Name66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390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3721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353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337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142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088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926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583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6371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6701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6853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6627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6773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6919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706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7212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6919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6919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556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246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53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4439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511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541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6132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6037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576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648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828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6733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  <dgm:constr type="l" for="ch" forName="parTx7" refType="w" fact="0.6966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6871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l" for="ch" forName="desTx7" refType="r" refFor="ch" refForName="parTx7"/>
                  <dgm:constr type="r" for="ch" forName="desTx7" refType="w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67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445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4244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4026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806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584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803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618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665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7266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7643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7816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7558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772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7892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8058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822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7892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7892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91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2806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l" for="ch" forName="parTx2" refType="w" fact="0.5172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5063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l" for="ch" forName="parTx3" refType="w" fact="0.628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6176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l" for="ch" forName="parTx4" refType="w" fact="0.6994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688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l" for="ch" forName="parTx5" refType="w" fact="0.7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7391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l" for="ch" forName="parTx6" refType="w" fact="0.7788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7679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l" for="ch" forName="parTx7" refType="w" fact="0.794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7836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if>
          <dgm:else name="Name68">
            <dgm:choose name="Name69">
              <dgm:if name="Name70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609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6279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647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663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858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912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074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416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3629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3299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3147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3373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3227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3081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293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2788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3081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3081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444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754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46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5561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489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458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3868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3963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424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352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172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3267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  <dgm:constr type="r" for="ch" forName="parTx7" refType="w" fact="0.3034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3129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r" for="ch" forName="desTx7" refType="l" refFor="ch" refForName="parTx7"/>
                  <dgm:constr type="l" for="ch" forName="desTx7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71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554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5756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5974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194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416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197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382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334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2734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2357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2184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2442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227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2108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1942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177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2108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2108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08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7194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r" for="ch" forName="parTx2" refType="w" fact="0.4828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4937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r" for="ch" forName="parTx3" refType="w" fact="0.371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3824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r" for="ch" forName="parTx4" refType="w" fact="0.3006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311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r" for="ch" forName="parTx5" refType="w" fact="0.2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2609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r" for="ch" forName="parTx6" refType="w" fact="0.2212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2321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r" for="ch" forName="parTx7" refType="w" fact="0.205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2164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else>
        </dgm:choose>
      </dgm:else>
    </dgm:choose>
    <dgm:forEach name="wrapper" axis="self" ptType="parTrans">
      <dgm:forEach name="wrapper2" axis="self" ptType="sibTrans" st="2">
        <dgm:forEach name="imageRepeat" axis="self">
          <dgm:layoutNode name="imageRepeat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 axis="self"/>
          </dgm:layoutNode>
        </dgm:forEach>
      </dgm:forEach>
    </dgm:forEach>
    <dgm:choose name="Name72">
      <dgm:if name="Name73" axis="ch" ptType="node" func="cnt" op="gte" val="2">
        <dgm:layoutNode name="dot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4"/>
    </dgm:choose>
    <dgm:choose name="Name75">
      <dgm:if name="Name76" axis="ch" ptType="node" func="cnt" op="gte" val="3">
        <dgm:layoutNode name="dot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7"/>
    </dgm:choose>
    <dgm:choose name="Name78">
      <dgm:if name="Name79" axis="ch" ptType="node" func="cnt" op="gte" val="4">
        <dgm:layoutNode name="dot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0"/>
    </dgm:choose>
    <dgm:choose name="Name81">
      <dgm:if name="Name82" axis="ch" ptType="node" func="cnt" op="gte" val="5">
        <dgm:layoutNode name="dot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8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3"/>
    </dgm:choose>
    <dgm:choose name="Name84">
      <dgm:if name="Name85" axis="ch" ptType="node" func="cnt" op="gte" val="6">
        <dgm:layoutNode name="dot9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10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6"/>
    </dgm:choose>
    <dgm:choose name="Name87">
      <dgm:if name="Name88" axis="ch" ptType="node" func="cnt" op="gte" val="7">
        <dgm:layoutNode name="dot1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9"/>
    </dgm:choose>
    <dgm:choose name="Name90">
      <dgm:if name="Name91" axis="ch" ptType="node" func="cnt" op="gte" val="2">
        <dgm:layoutNode name="dotArrow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92"/>
    </dgm:choose>
    <dgm:forEach name="Name93" axis="ch" ptType="node" cnt="1">
      <dgm:layoutNode name="parTx1">
        <dgm:choose name="Name94">
          <dgm:if name="Name95" func="var" arg="dir" op="equ" val="norm">
            <dgm:alg type="tx">
              <dgm:param type="parTxLTRAlign" val="l"/>
              <dgm:param type="parTxRTLAlign" val="r"/>
            </dgm:alg>
          </dgm:if>
          <dgm:else name="Name96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97">
          <dgm:if name="Name98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99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00">
        <dgm:if name="Name101" axis="ch" ptType="node" func="cnt" op="gte" val="1">
          <dgm:layoutNode name="desTx1" styleLbl="revTx">
            <dgm:varLst>
              <dgm:bulletEnabled val="1"/>
            </dgm:varLst>
            <dgm:choose name="Name102">
              <dgm:if name="Name103" func="var" arg="dir" op="equ" val="norm">
                <dgm:choose name="Name104">
                  <dgm:if name="Name105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06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07">
                <dgm:choose name="Name108">
                  <dgm:if name="Name109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10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11"/>
      </dgm:choose>
    </dgm:forEach>
    <dgm:forEach name="Name112" axis="ch" ptType="sibTrans" hideLastTrans="0" cnt="1">
      <dgm:layoutNode name="picture1">
        <dgm:alg type="sp"/>
        <dgm:shape xmlns:r="http://schemas.openxmlformats.org/officeDocument/2006/relationships" r:blip="">
          <dgm:adjLst/>
        </dgm:shape>
        <dgm:presOf/>
        <dgm:constrLst/>
        <dgm:forEach name="Name113" ref="imageRepeat"/>
      </dgm:layoutNode>
    </dgm:forEach>
    <dgm:forEach name="Name114" axis="ch" ptType="node" st="2" cnt="1">
      <dgm:layoutNode name="parTx2">
        <dgm:choose name="Name115">
          <dgm:if name="Name116" func="var" arg="dir" op="equ" val="norm">
            <dgm:alg type="tx">
              <dgm:param type="parTxLTRAlign" val="l"/>
              <dgm:param type="parTxRTLAlign" val="r"/>
            </dgm:alg>
          </dgm:if>
          <dgm:else name="Name117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18">
          <dgm:if name="Name119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20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21">
        <dgm:if name="Name122" axis="ch" ptType="node" func="cnt" op="gte" val="1">
          <dgm:layoutNode name="desTx2" styleLbl="revTx">
            <dgm:varLst>
              <dgm:bulletEnabled val="1"/>
            </dgm:varLst>
            <dgm:choose name="Name123">
              <dgm:if name="Name124" func="var" arg="dir" op="equ" val="norm">
                <dgm:choose name="Name125">
                  <dgm:if name="Name126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27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28">
                <dgm:choose name="Name129">
                  <dgm:if name="Name130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31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32"/>
      </dgm:choose>
    </dgm:forEach>
    <dgm:forEach name="Name133" axis="ch" ptType="sibTrans" hideLastTrans="0" st="2" cnt="1">
      <dgm:layoutNode name="picture2">
        <dgm:alg type="sp"/>
        <dgm:shape xmlns:r="http://schemas.openxmlformats.org/officeDocument/2006/relationships" r:blip="">
          <dgm:adjLst/>
        </dgm:shape>
        <dgm:presOf/>
        <dgm:constrLst/>
        <dgm:forEach name="Name134" ref="imageRepeat"/>
      </dgm:layoutNode>
    </dgm:forEach>
    <dgm:forEach name="Name135" axis="ch" ptType="node" st="3" cnt="1">
      <dgm:layoutNode name="parTx3">
        <dgm:choose name="Name136">
          <dgm:if name="Name137" func="var" arg="dir" op="equ" val="norm">
            <dgm:alg type="tx">
              <dgm:param type="parTxLTRAlign" val="l"/>
              <dgm:param type="parTxRTLAlign" val="r"/>
            </dgm:alg>
          </dgm:if>
          <dgm:else name="Name138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39">
          <dgm:if name="Name140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41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42">
        <dgm:if name="Name143" axis="ch" ptType="node" func="cnt" op="gte" val="1">
          <dgm:layoutNode name="desTx3" styleLbl="revTx">
            <dgm:varLst>
              <dgm:bulletEnabled val="1"/>
            </dgm:varLst>
            <dgm:choose name="Name144">
              <dgm:if name="Name145" func="var" arg="dir" op="equ" val="norm">
                <dgm:choose name="Name146">
                  <dgm:if name="Name147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48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49">
                <dgm:choose name="Name150">
                  <dgm:if name="Name151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5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53"/>
      </dgm:choose>
    </dgm:forEach>
    <dgm:forEach name="Name154" axis="ch" ptType="sibTrans" hideLastTrans="0" st="3" cnt="1">
      <dgm:layoutNode name="picture3">
        <dgm:alg type="sp"/>
        <dgm:shape xmlns:r="http://schemas.openxmlformats.org/officeDocument/2006/relationships" r:blip="">
          <dgm:adjLst/>
        </dgm:shape>
        <dgm:presOf/>
        <dgm:constrLst/>
        <dgm:forEach name="Name155" ref="imageRepeat"/>
      </dgm:layoutNode>
    </dgm:forEach>
    <dgm:forEach name="Name156" axis="ch" ptType="node" st="4" cnt="1">
      <dgm:layoutNode name="parTx4">
        <dgm:choose name="Name157">
          <dgm:if name="Name158" func="var" arg="dir" op="equ" val="norm">
            <dgm:alg type="tx">
              <dgm:param type="parTxLTRAlign" val="l"/>
              <dgm:param type="parTxRTLAlign" val="r"/>
            </dgm:alg>
          </dgm:if>
          <dgm:else name="Name159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60">
          <dgm:if name="Name161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62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63">
        <dgm:if name="Name164" axis="ch" ptType="node" func="cnt" op="gte" val="1">
          <dgm:layoutNode name="desTx4" styleLbl="revTx">
            <dgm:varLst>
              <dgm:bulletEnabled val="1"/>
            </dgm:varLst>
            <dgm:choose name="Name165">
              <dgm:if name="Name166" func="var" arg="dir" op="equ" val="norm">
                <dgm:choose name="Name167">
                  <dgm:if name="Name168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69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70">
                <dgm:choose name="Name171">
                  <dgm:if name="Name172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73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74"/>
      </dgm:choose>
    </dgm:forEach>
    <dgm:forEach name="Name175" axis="ch" ptType="sibTrans" hideLastTrans="0" st="4" cnt="1">
      <dgm:layoutNode name="picture4">
        <dgm:alg type="sp"/>
        <dgm:shape xmlns:r="http://schemas.openxmlformats.org/officeDocument/2006/relationships" r:blip="">
          <dgm:adjLst/>
        </dgm:shape>
        <dgm:presOf/>
        <dgm:constrLst/>
        <dgm:forEach name="Name176" ref="imageRepeat"/>
      </dgm:layoutNode>
    </dgm:forEach>
    <dgm:forEach name="Name177" axis="ch" ptType="node" st="5" cnt="1">
      <dgm:layoutNode name="parTx5">
        <dgm:choose name="Name178">
          <dgm:if name="Name179" func="var" arg="dir" op="equ" val="norm">
            <dgm:alg type="tx">
              <dgm:param type="parTxLTRAlign" val="l"/>
              <dgm:param type="parTxRTLAlign" val="r"/>
            </dgm:alg>
          </dgm:if>
          <dgm:else name="Name180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81">
          <dgm:if name="Name182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83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84">
        <dgm:if name="Name185" axis="ch" ptType="node" func="cnt" op="gte" val="1">
          <dgm:layoutNode name="desTx5" styleLbl="revTx">
            <dgm:varLst>
              <dgm:bulletEnabled val="1"/>
            </dgm:varLst>
            <dgm:choose name="Name186">
              <dgm:if name="Name187" func="var" arg="dir" op="equ" val="norm">
                <dgm:choose name="Name188">
                  <dgm:if name="Name189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90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91">
                <dgm:choose name="Name192">
                  <dgm:if name="Name193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94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95"/>
      </dgm:choose>
    </dgm:forEach>
    <dgm:forEach name="Name196" axis="ch" ptType="sibTrans" hideLastTrans="0" st="5" cnt="1">
      <dgm:layoutNode name="picture5">
        <dgm:alg type="sp"/>
        <dgm:shape xmlns:r="http://schemas.openxmlformats.org/officeDocument/2006/relationships" r:blip="">
          <dgm:adjLst/>
        </dgm:shape>
        <dgm:presOf/>
        <dgm:constrLst/>
        <dgm:forEach name="Name197" ref="imageRepeat"/>
      </dgm:layoutNode>
    </dgm:forEach>
    <dgm:forEach name="Name198" axis="ch" ptType="node" st="6" cnt="1">
      <dgm:layoutNode name="parTx6">
        <dgm:choose name="Name199">
          <dgm:if name="Name200" func="var" arg="dir" op="equ" val="norm">
            <dgm:alg type="tx">
              <dgm:param type="parTxLTRAlign" val="l"/>
              <dgm:param type="parTxRTLAlign" val="r"/>
            </dgm:alg>
          </dgm:if>
          <dgm:else name="Name201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02">
          <dgm:if name="Name203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04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05">
        <dgm:if name="Name206" axis="ch" ptType="node" func="cnt" op="gte" val="1">
          <dgm:layoutNode name="desTx6" styleLbl="revTx">
            <dgm:varLst>
              <dgm:bulletEnabled val="1"/>
            </dgm:varLst>
            <dgm:choose name="Name207">
              <dgm:if name="Name208" func="var" arg="dir" op="equ" val="norm">
                <dgm:choose name="Name209">
                  <dgm:if name="Name210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11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12">
                <dgm:choose name="Name213">
                  <dgm:if name="Name214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15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16"/>
      </dgm:choose>
    </dgm:forEach>
    <dgm:forEach name="Name217" axis="ch" ptType="sibTrans" hideLastTrans="0" st="6" cnt="1">
      <dgm:layoutNode name="picture6">
        <dgm:alg type="sp"/>
        <dgm:shape xmlns:r="http://schemas.openxmlformats.org/officeDocument/2006/relationships" r:blip="">
          <dgm:adjLst/>
        </dgm:shape>
        <dgm:presOf/>
        <dgm:constrLst/>
        <dgm:forEach name="Name218" ref="imageRepeat"/>
      </dgm:layoutNode>
    </dgm:forEach>
    <dgm:forEach name="Name219" axis="ch" ptType="node" st="7" cnt="1">
      <dgm:layoutNode name="parTx7">
        <dgm:choose name="Name220">
          <dgm:if name="Name221" func="var" arg="dir" op="equ" val="norm">
            <dgm:alg type="tx">
              <dgm:param type="parTxLTRAlign" val="l"/>
              <dgm:param type="parTxRTLAlign" val="r"/>
            </dgm:alg>
          </dgm:if>
          <dgm:else name="Name222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23">
          <dgm:if name="Name224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25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26">
        <dgm:if name="Name227" axis="ch" ptType="node" func="cnt" op="gte" val="1">
          <dgm:layoutNode name="desTx7" styleLbl="revTx">
            <dgm:varLst>
              <dgm:bulletEnabled val="1"/>
            </dgm:varLst>
            <dgm:choose name="Name228">
              <dgm:if name="Name229" func="var" arg="dir" op="equ" val="norm">
                <dgm:choose name="Name230">
                  <dgm:if name="Name231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32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33">
                <dgm:choose name="Name234">
                  <dgm:if name="Name235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36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37"/>
      </dgm:choose>
    </dgm:forEach>
    <dgm:forEach name="Name238" axis="ch" ptType="sibTrans" hideLastTrans="0" st="7" cnt="1">
      <dgm:layoutNode name="picture7">
        <dgm:alg type="sp"/>
        <dgm:shape xmlns:r="http://schemas.openxmlformats.org/officeDocument/2006/relationships" r:blip="">
          <dgm:adjLst/>
        </dgm:shape>
        <dgm:presOf/>
        <dgm:constrLst/>
        <dgm:forEach name="Name239" ref="imageRepeat"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3" name="Shape 1233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34" name="Shape 1234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182">
        <a:latin typeface="+mj-lt"/>
        <a:ea typeface="+mj-ea"/>
        <a:cs typeface="+mj-cs"/>
        <a:sym typeface="Calibri"/>
      </a:defRPr>
    </a:lvl1pPr>
    <a:lvl2pPr indent="225262" latinLnBrk="0">
      <a:defRPr sz="1182">
        <a:latin typeface="+mj-lt"/>
        <a:ea typeface="+mj-ea"/>
        <a:cs typeface="+mj-cs"/>
        <a:sym typeface="Calibri"/>
      </a:defRPr>
    </a:lvl2pPr>
    <a:lvl3pPr indent="450525" latinLnBrk="0">
      <a:defRPr sz="1182">
        <a:latin typeface="+mj-lt"/>
        <a:ea typeface="+mj-ea"/>
        <a:cs typeface="+mj-cs"/>
        <a:sym typeface="Calibri"/>
      </a:defRPr>
    </a:lvl3pPr>
    <a:lvl4pPr indent="675787" latinLnBrk="0">
      <a:defRPr sz="1182">
        <a:latin typeface="+mj-lt"/>
        <a:ea typeface="+mj-ea"/>
        <a:cs typeface="+mj-cs"/>
        <a:sym typeface="Calibri"/>
      </a:defRPr>
    </a:lvl4pPr>
    <a:lvl5pPr indent="901050" latinLnBrk="0">
      <a:defRPr sz="1182">
        <a:latin typeface="+mj-lt"/>
        <a:ea typeface="+mj-ea"/>
        <a:cs typeface="+mj-cs"/>
        <a:sym typeface="Calibri"/>
      </a:defRPr>
    </a:lvl5pPr>
    <a:lvl6pPr indent="1126312" latinLnBrk="0">
      <a:defRPr sz="1182">
        <a:latin typeface="+mj-lt"/>
        <a:ea typeface="+mj-ea"/>
        <a:cs typeface="+mj-cs"/>
        <a:sym typeface="Calibri"/>
      </a:defRPr>
    </a:lvl6pPr>
    <a:lvl7pPr indent="1351575" latinLnBrk="0">
      <a:defRPr sz="1182">
        <a:latin typeface="+mj-lt"/>
        <a:ea typeface="+mj-ea"/>
        <a:cs typeface="+mj-cs"/>
        <a:sym typeface="Calibri"/>
      </a:defRPr>
    </a:lvl7pPr>
    <a:lvl8pPr indent="1576837" latinLnBrk="0">
      <a:defRPr sz="1182">
        <a:latin typeface="+mj-lt"/>
        <a:ea typeface="+mj-ea"/>
        <a:cs typeface="+mj-cs"/>
        <a:sym typeface="Calibri"/>
      </a:defRPr>
    </a:lvl8pPr>
    <a:lvl9pPr indent="1802100" latinLnBrk="0">
      <a:defRPr sz="1182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80FFD4-A9DB-4539-A551-EFA4552B3751}" type="slidenum">
              <a:rPr lang="es-CO" smtClean="0"/>
              <a:t>5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842435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21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2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Title Text"/>
          <p:cNvSpPr txBox="1">
            <a:spLocks noGrp="1"/>
          </p:cNvSpPr>
          <p:nvPr>
            <p:ph type="title"/>
          </p:nvPr>
        </p:nvSpPr>
        <p:spPr>
          <a:xfrm>
            <a:off x="924732" y="1199881"/>
            <a:ext cx="2525311" cy="438211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100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4197501" y="1465289"/>
            <a:ext cx="4192908" cy="2795852"/>
          </a:xfrm>
          <a:prstGeom prst="rect">
            <a:avLst/>
          </a:prstGeom>
        </p:spPr>
        <p:txBody>
          <a:bodyPr lIns="0" tIns="0" rIns="0" bIns="0" anchor="ctr"/>
          <a:lstStyle>
            <a:lvl1pPr algn="ctr">
              <a:lnSpc>
                <a:spcPct val="100000"/>
              </a:lnSpc>
              <a:buSzTx/>
              <a:buFontTx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algn="ctr">
              <a:lnSpc>
                <a:spcPct val="100000"/>
              </a:lnSpc>
              <a:buFontTx/>
              <a:defRPr>
                <a:latin typeface="Arial"/>
                <a:ea typeface="Arial"/>
                <a:cs typeface="Arial"/>
                <a:sym typeface="Arial"/>
              </a:defRPr>
            </a:lvl2pPr>
            <a:lvl3pPr algn="ctr">
              <a:lnSpc>
                <a:spcPct val="100000"/>
              </a:lnSpc>
              <a:buFontTx/>
              <a:defRPr>
                <a:latin typeface="Arial"/>
                <a:ea typeface="Arial"/>
                <a:cs typeface="Arial"/>
                <a:sym typeface="Arial"/>
              </a:defRPr>
            </a:lvl3pPr>
            <a:lvl4pPr algn="ctr">
              <a:lnSpc>
                <a:spcPct val="100000"/>
              </a:lnSpc>
              <a:buFontTx/>
              <a:defRPr>
                <a:latin typeface="Arial"/>
                <a:ea typeface="Arial"/>
                <a:cs typeface="Arial"/>
                <a:sym typeface="Arial"/>
              </a:defRPr>
            </a:lvl4pPr>
            <a:lvl5pPr algn="ctr">
              <a:lnSpc>
                <a:spcPct val="100000"/>
              </a:lnSpc>
              <a:buFontTx/>
              <a:defRPr>
                <a:latin typeface="Arial"/>
                <a:ea typeface="Arial"/>
                <a:cs typeface="Arial"/>
                <a:sym typeface="Arial"/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10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60493" y="4651783"/>
            <a:ext cx="292707" cy="23096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_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9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45699" tIns="45699" rIns="45699" bIns="45699"/>
          <a:lstStyle/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102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52824" y="889861"/>
            <a:ext cx="8246181" cy="350543"/>
          </a:xfrm>
          <a:prstGeom prst="rect">
            <a:avLst/>
          </a:prstGeom>
        </p:spPr>
        <p:txBody>
          <a:bodyPr lIns="45699" tIns="45699" rIns="45699" bIns="45699"/>
          <a:lstStyle>
            <a:lvl1pPr indent="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002" b="1"/>
            </a:lvl1pPr>
            <a:lvl2pPr marL="684137" indent="-248777">
              <a:lnSpc>
                <a:spcPct val="100000"/>
              </a:lnSpc>
              <a:spcBef>
                <a:spcPts val="0"/>
              </a:spcBef>
              <a:buSzPts val="2000"/>
              <a:buFontTx/>
              <a:defRPr sz="2002" b="1"/>
            </a:lvl2pPr>
            <a:lvl3pPr marL="1032425" indent="-248777">
              <a:lnSpc>
                <a:spcPct val="100000"/>
              </a:lnSpc>
              <a:spcBef>
                <a:spcPts val="0"/>
              </a:spcBef>
              <a:buSzPts val="2000"/>
              <a:buFontTx/>
              <a:defRPr sz="2002" b="1"/>
            </a:lvl3pPr>
            <a:lvl4pPr marL="1380714" indent="-248777">
              <a:lnSpc>
                <a:spcPct val="100000"/>
              </a:lnSpc>
              <a:spcBef>
                <a:spcPts val="0"/>
              </a:spcBef>
              <a:buSzPts val="2000"/>
              <a:buFontTx/>
              <a:defRPr sz="2002" b="1"/>
            </a:lvl4pPr>
            <a:lvl5pPr marL="1729002" indent="-248777">
              <a:lnSpc>
                <a:spcPct val="100000"/>
              </a:lnSpc>
              <a:spcBef>
                <a:spcPts val="0"/>
              </a:spcBef>
              <a:buSzPts val="2000"/>
              <a:buFontTx/>
              <a:defRPr sz="2002" b="1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1021" name="Google Shape;23;p4"/>
          <p:cNvSpPr txBox="1">
            <a:spLocks noGrp="1"/>
          </p:cNvSpPr>
          <p:nvPr>
            <p:ph type="body" idx="21"/>
          </p:nvPr>
        </p:nvSpPr>
        <p:spPr>
          <a:xfrm>
            <a:off x="629187" y="1369217"/>
            <a:ext cx="7893454" cy="3263506"/>
          </a:xfrm>
          <a:prstGeom prst="rect">
            <a:avLst/>
          </a:prstGeom>
        </p:spPr>
        <p:txBody>
          <a:bodyPr lIns="45699" tIns="45699" rIns="45699" bIns="45699"/>
          <a:lstStyle>
            <a:lvl1pPr marL="347975" indent="-260980">
              <a:buClr>
                <a:srgbClr val="000000"/>
              </a:buClr>
              <a:buSzPts val="2100"/>
              <a:defRPr/>
            </a:lvl1pPr>
          </a:lstStyle>
          <a:p>
            <a:pPr marL="347975" lvl="0" indent="-260980">
              <a:buClr>
                <a:srgbClr val="000000"/>
              </a:buClr>
              <a:buSzPts val="2100"/>
            </a:pPr>
            <a:r>
              <a:rPr lang="es-ES"/>
              <a:t>Haga clic para modificar los estilos de texto del patrón</a:t>
            </a:r>
          </a:p>
        </p:txBody>
      </p:sp>
      <p:grpSp>
        <p:nvGrpSpPr>
          <p:cNvPr id="1025" name="Group 9"/>
          <p:cNvGrpSpPr/>
          <p:nvPr/>
        </p:nvGrpSpPr>
        <p:grpSpPr>
          <a:xfrm>
            <a:off x="539" y="5071951"/>
            <a:ext cx="9150569" cy="71011"/>
            <a:chOff x="0" y="0"/>
            <a:chExt cx="9277658" cy="72062"/>
          </a:xfrm>
        </p:grpSpPr>
        <p:sp>
          <p:nvSpPr>
            <p:cNvPr id="1022" name="Rectangle 6"/>
            <p:cNvSpPr/>
            <p:nvPr/>
          </p:nvSpPr>
          <p:spPr>
            <a:xfrm>
              <a:off x="-1" y="-1"/>
              <a:ext cx="3092462" cy="72064"/>
            </a:xfrm>
            <a:prstGeom prst="rect">
              <a:avLst/>
            </a:prstGeom>
            <a:solidFill>
              <a:srgbClr val="FFB52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 sz="1802"/>
            </a:p>
          </p:txBody>
        </p:sp>
        <p:sp>
          <p:nvSpPr>
            <p:cNvPr id="1023" name="Rectangle 7"/>
            <p:cNvSpPr/>
            <p:nvPr/>
          </p:nvSpPr>
          <p:spPr>
            <a:xfrm>
              <a:off x="3092735" y="-1"/>
              <a:ext cx="3092462" cy="72064"/>
            </a:xfrm>
            <a:prstGeom prst="rect">
              <a:avLst/>
            </a:prstGeom>
            <a:solidFill>
              <a:srgbClr val="154A8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 sz="1802"/>
            </a:p>
          </p:txBody>
        </p:sp>
        <p:sp>
          <p:nvSpPr>
            <p:cNvPr id="1024" name="Rectangle 8"/>
            <p:cNvSpPr/>
            <p:nvPr/>
          </p:nvSpPr>
          <p:spPr>
            <a:xfrm>
              <a:off x="6185197" y="-1"/>
              <a:ext cx="3092462" cy="72064"/>
            </a:xfrm>
            <a:prstGeom prst="rect">
              <a:avLst/>
            </a:prstGeom>
            <a:solidFill>
              <a:srgbClr val="E3141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 sz="1802"/>
            </a:p>
          </p:txBody>
        </p:sp>
      </p:grpSp>
      <p:sp>
        <p:nvSpPr>
          <p:cNvPr id="102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73" y="4788726"/>
            <a:ext cx="294270" cy="230918"/>
          </a:xfrm>
          <a:prstGeom prst="rect">
            <a:avLst/>
          </a:prstGeom>
        </p:spPr>
        <p:txBody>
          <a:bodyPr lIns="45699" tIns="45699" rIns="45699" bIns="45699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3" name="Title Text"/>
          <p:cNvSpPr txBox="1">
            <a:spLocks noGrp="1"/>
          </p:cNvSpPr>
          <p:nvPr>
            <p:ph type="title"/>
          </p:nvPr>
        </p:nvSpPr>
        <p:spPr>
          <a:xfrm>
            <a:off x="1143977" y="841772"/>
            <a:ext cx="6863874" cy="1790701"/>
          </a:xfrm>
          <a:prstGeom prst="rect">
            <a:avLst/>
          </a:prstGeom>
        </p:spPr>
        <p:txBody>
          <a:bodyPr anchor="b"/>
          <a:lstStyle>
            <a:lvl1pPr algn="ctr">
              <a:defRPr sz="4504"/>
            </a:lvl1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1034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143977" y="2701528"/>
            <a:ext cx="6863874" cy="1241823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1802"/>
            </a:lvl1pPr>
            <a:lvl2pPr marL="0" indent="348288" algn="ctr">
              <a:buSzTx/>
              <a:buFontTx/>
              <a:buNone/>
              <a:defRPr sz="1802"/>
            </a:lvl2pPr>
            <a:lvl3pPr marL="0" indent="696576" algn="ctr">
              <a:buSzTx/>
              <a:buFontTx/>
              <a:buNone/>
              <a:defRPr sz="1802"/>
            </a:lvl3pPr>
            <a:lvl4pPr marL="0" indent="1044865" algn="ctr">
              <a:buSzTx/>
              <a:buFontTx/>
              <a:buNone/>
              <a:defRPr sz="1802"/>
            </a:lvl4pPr>
            <a:lvl5pPr marL="0" indent="1393153" algn="ctr">
              <a:buSzTx/>
              <a:buFontTx/>
              <a:buNone/>
              <a:defRPr sz="1802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103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2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1043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104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1" name="Title Text"/>
          <p:cNvSpPr txBox="1">
            <a:spLocks noGrp="1"/>
          </p:cNvSpPr>
          <p:nvPr>
            <p:ph type="title"/>
          </p:nvPr>
        </p:nvSpPr>
        <p:spPr>
          <a:xfrm>
            <a:off x="624423" y="1282303"/>
            <a:ext cx="7893453" cy="2139555"/>
          </a:xfrm>
          <a:prstGeom prst="rect">
            <a:avLst/>
          </a:prstGeom>
        </p:spPr>
        <p:txBody>
          <a:bodyPr anchor="b"/>
          <a:lstStyle>
            <a:lvl1pPr>
              <a:defRPr sz="4504"/>
            </a:lvl1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105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24423" y="3442097"/>
            <a:ext cx="7893453" cy="1125141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802">
                <a:solidFill>
                  <a:srgbClr val="888888"/>
                </a:solidFill>
              </a:defRPr>
            </a:lvl1pPr>
            <a:lvl2pPr marL="0" indent="348288">
              <a:buSzTx/>
              <a:buFontTx/>
              <a:buNone/>
              <a:defRPr sz="1802">
                <a:solidFill>
                  <a:srgbClr val="888888"/>
                </a:solidFill>
              </a:defRPr>
            </a:lvl2pPr>
            <a:lvl3pPr marL="0" indent="696576">
              <a:buSzTx/>
              <a:buFontTx/>
              <a:buNone/>
              <a:defRPr sz="1802">
                <a:solidFill>
                  <a:srgbClr val="888888"/>
                </a:solidFill>
              </a:defRPr>
            </a:lvl3pPr>
            <a:lvl4pPr marL="0" indent="1044865">
              <a:buSzTx/>
              <a:buFontTx/>
              <a:buNone/>
              <a:defRPr sz="1802">
                <a:solidFill>
                  <a:srgbClr val="888888"/>
                </a:solidFill>
              </a:defRPr>
            </a:lvl4pPr>
            <a:lvl5pPr marL="0" indent="1393153">
              <a:buSzTx/>
              <a:buFontTx/>
              <a:buNone/>
              <a:defRPr sz="1802">
                <a:solidFill>
                  <a:srgbClr val="888888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105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0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1061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629188" y="1369217"/>
            <a:ext cx="3889528" cy="326350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106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9" name="Title Text"/>
          <p:cNvSpPr txBox="1">
            <a:spLocks noGrp="1"/>
          </p:cNvSpPr>
          <p:nvPr>
            <p:ph type="title"/>
          </p:nvPr>
        </p:nvSpPr>
        <p:spPr>
          <a:xfrm>
            <a:off x="630380" y="273844"/>
            <a:ext cx="7893454" cy="994174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107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0380" y="1260873"/>
            <a:ext cx="3871654" cy="617935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1802" b="1"/>
            </a:lvl1pPr>
            <a:lvl2pPr marL="0" indent="348288">
              <a:buSzTx/>
              <a:buFontTx/>
              <a:buNone/>
              <a:defRPr sz="1802" b="1"/>
            </a:lvl2pPr>
            <a:lvl3pPr marL="0" indent="696576">
              <a:buSzTx/>
              <a:buFontTx/>
              <a:buNone/>
              <a:defRPr sz="1802" b="1"/>
            </a:lvl3pPr>
            <a:lvl4pPr marL="0" indent="1044865">
              <a:buSzTx/>
              <a:buFontTx/>
              <a:buNone/>
              <a:defRPr sz="1802" b="1"/>
            </a:lvl4pPr>
            <a:lvl5pPr marL="0" indent="1393153">
              <a:buSzTx/>
              <a:buFontTx/>
              <a:buNone/>
              <a:defRPr sz="1802" b="1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1071" name="Marcador de texto 4"/>
          <p:cNvSpPr>
            <a:spLocks noGrp="1"/>
          </p:cNvSpPr>
          <p:nvPr>
            <p:ph type="body" sz="quarter" idx="21"/>
          </p:nvPr>
        </p:nvSpPr>
        <p:spPr>
          <a:xfrm>
            <a:off x="4633113" y="1260873"/>
            <a:ext cx="3890721" cy="617935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1800" b="1"/>
            </a:lvl1pPr>
          </a:lstStyle>
          <a:p>
            <a:pPr marL="0" lvl="0" indent="0">
              <a:buSzTx/>
              <a:buFontTx/>
              <a:buNone/>
              <a:defRPr sz="1800" b="1"/>
            </a:pPr>
            <a:r>
              <a:rPr lang="es-ES"/>
              <a:t>Haga clic para modificar los estilos de texto del patrón</a:t>
            </a:r>
          </a:p>
        </p:txBody>
      </p:sp>
      <p:sp>
        <p:nvSpPr>
          <p:cNvPr id="107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9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108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4" name="Title Text"/>
          <p:cNvSpPr txBox="1">
            <a:spLocks noGrp="1"/>
          </p:cNvSpPr>
          <p:nvPr>
            <p:ph type="title"/>
          </p:nvPr>
        </p:nvSpPr>
        <p:spPr>
          <a:xfrm>
            <a:off x="630379" y="342899"/>
            <a:ext cx="2951704" cy="1200152"/>
          </a:xfrm>
          <a:prstGeom prst="rect">
            <a:avLst/>
          </a:prstGeom>
        </p:spPr>
        <p:txBody>
          <a:bodyPr anchor="b"/>
          <a:lstStyle>
            <a:lvl1pPr>
              <a:defRPr sz="2402"/>
            </a:lvl1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109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3890719" y="740568"/>
            <a:ext cx="4633115" cy="3655221"/>
          </a:xfrm>
          <a:prstGeom prst="rect">
            <a:avLst/>
          </a:prstGeom>
        </p:spPr>
        <p:txBody>
          <a:bodyPr/>
          <a:lstStyle>
            <a:lvl1pPr>
              <a:defRPr sz="2402"/>
            </a:lvl1pPr>
            <a:lvl2pPr marL="547309" indent="-199021">
              <a:defRPr sz="2402"/>
            </a:lvl2pPr>
            <a:lvl3pPr marL="928767" indent="-232191">
              <a:defRPr sz="2402"/>
            </a:lvl3pPr>
            <a:lvl4pPr marL="1323494" indent="-278630">
              <a:defRPr sz="2402"/>
            </a:lvl4pPr>
            <a:lvl5pPr marL="1671782" indent="-278630">
              <a:defRPr sz="2402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1096" name="Marcador de texto 3"/>
          <p:cNvSpPr>
            <a:spLocks noGrp="1"/>
          </p:cNvSpPr>
          <p:nvPr>
            <p:ph type="body" sz="quarter" idx="21"/>
          </p:nvPr>
        </p:nvSpPr>
        <p:spPr>
          <a:xfrm>
            <a:off x="630381" y="1543049"/>
            <a:ext cx="2951705" cy="2858693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200"/>
            </a:lvl1pPr>
          </a:lstStyle>
          <a:p>
            <a:pPr marL="0" lvl="0" indent="0">
              <a:buSzTx/>
              <a:buFontTx/>
              <a:buNone/>
              <a:defRPr sz="1200"/>
            </a:pPr>
            <a:r>
              <a:rPr lang="es-ES"/>
              <a:t>Haga clic para modificar los estilos de texto del patrón</a:t>
            </a:r>
          </a:p>
        </p:txBody>
      </p:sp>
      <p:sp>
        <p:nvSpPr>
          <p:cNvPr id="109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4" name="Title Text"/>
          <p:cNvSpPr txBox="1">
            <a:spLocks noGrp="1"/>
          </p:cNvSpPr>
          <p:nvPr>
            <p:ph type="title"/>
          </p:nvPr>
        </p:nvSpPr>
        <p:spPr>
          <a:xfrm>
            <a:off x="630379" y="342899"/>
            <a:ext cx="2951704" cy="1200152"/>
          </a:xfrm>
          <a:prstGeom prst="rect">
            <a:avLst/>
          </a:prstGeom>
        </p:spPr>
        <p:txBody>
          <a:bodyPr anchor="b"/>
          <a:lstStyle>
            <a:lvl1pPr>
              <a:defRPr sz="2402"/>
            </a:lvl1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1105" name="Marcador de posición de imagen 2"/>
          <p:cNvSpPr>
            <a:spLocks noGrp="1"/>
          </p:cNvSpPr>
          <p:nvPr>
            <p:ph type="pic" sz="half" idx="21"/>
          </p:nvPr>
        </p:nvSpPr>
        <p:spPr>
          <a:xfrm>
            <a:off x="3890719" y="740568"/>
            <a:ext cx="4633115" cy="3655221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r>
              <a:rPr lang="es-ES"/>
              <a:t>Haga clic en el icono para agregar una imagen</a:t>
            </a:r>
            <a:endParaRPr/>
          </a:p>
        </p:txBody>
      </p:sp>
      <p:sp>
        <p:nvSpPr>
          <p:cNvPr id="1106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0379" y="1543050"/>
            <a:ext cx="2951704" cy="2858691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201"/>
            </a:lvl1pPr>
            <a:lvl2pPr marL="0" indent="348288">
              <a:buSzTx/>
              <a:buFontTx/>
              <a:buNone/>
              <a:defRPr sz="1201"/>
            </a:lvl2pPr>
            <a:lvl3pPr marL="0" indent="696576">
              <a:buSzTx/>
              <a:buFontTx/>
              <a:buNone/>
              <a:defRPr sz="1201"/>
            </a:lvl3pPr>
            <a:lvl4pPr marL="0" indent="1044865">
              <a:buSzTx/>
              <a:buFontTx/>
              <a:buNone/>
              <a:defRPr sz="1201"/>
            </a:lvl4pPr>
            <a:lvl5pPr marL="0" indent="1393153">
              <a:buSzTx/>
              <a:buFontTx/>
              <a:buNone/>
              <a:defRPr sz="1201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110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Title Text"/>
          <p:cNvSpPr txBox="1">
            <a:spLocks noGrp="1"/>
          </p:cNvSpPr>
          <p:nvPr>
            <p:ph type="title"/>
          </p:nvPr>
        </p:nvSpPr>
        <p:spPr>
          <a:xfrm>
            <a:off x="924732" y="1199881"/>
            <a:ext cx="2525311" cy="438211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109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4197501" y="1465289"/>
            <a:ext cx="4192908" cy="2795852"/>
          </a:xfrm>
          <a:prstGeom prst="rect">
            <a:avLst/>
          </a:prstGeom>
        </p:spPr>
        <p:txBody>
          <a:bodyPr lIns="0" tIns="0" rIns="0" bIns="0"/>
          <a:lstStyle>
            <a:lvl1pPr algn="ctr">
              <a:spcBef>
                <a:spcPts val="1001"/>
              </a:spcBef>
              <a:buSzTx/>
              <a:buFontTx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algn="ctr">
              <a:spcBef>
                <a:spcPts val="1001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2pPr>
            <a:lvl3pPr algn="ctr">
              <a:spcBef>
                <a:spcPts val="1001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3pPr>
            <a:lvl4pPr algn="ctr">
              <a:spcBef>
                <a:spcPts val="1001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4pPr>
            <a:lvl5pPr algn="ctr">
              <a:spcBef>
                <a:spcPts val="1001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60493" y="4651783"/>
            <a:ext cx="292707" cy="23096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4" name="Title Text"/>
          <p:cNvSpPr txBox="1">
            <a:spLocks noGrp="1"/>
          </p:cNvSpPr>
          <p:nvPr>
            <p:ph type="title"/>
          </p:nvPr>
        </p:nvSpPr>
        <p:spPr>
          <a:xfrm>
            <a:off x="924732" y="1199881"/>
            <a:ext cx="2525311" cy="438211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111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4197501" y="1465289"/>
            <a:ext cx="4192908" cy="2795852"/>
          </a:xfrm>
          <a:prstGeom prst="rect">
            <a:avLst/>
          </a:prstGeom>
        </p:spPr>
        <p:txBody>
          <a:bodyPr lIns="0" tIns="0" rIns="0" bIns="0"/>
          <a:lstStyle>
            <a:lvl1pPr>
              <a:spcBef>
                <a:spcPts val="1001"/>
              </a:spcBef>
              <a:buSzTx/>
              <a:buFontTx/>
              <a:buNone/>
            </a:lvl1pPr>
            <a:lvl2pPr>
              <a:spcBef>
                <a:spcPts val="1001"/>
              </a:spcBef>
              <a:buFontTx/>
            </a:lvl2pPr>
            <a:lvl3pPr>
              <a:spcBef>
                <a:spcPts val="1001"/>
              </a:spcBef>
              <a:buFontTx/>
            </a:lvl3pPr>
            <a:lvl4pPr>
              <a:spcBef>
                <a:spcPts val="1001"/>
              </a:spcBef>
              <a:buFontTx/>
            </a:lvl4pPr>
            <a:lvl5pPr>
              <a:spcBef>
                <a:spcPts val="1001"/>
              </a:spcBef>
              <a:buFontTx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grpSp>
        <p:nvGrpSpPr>
          <p:cNvPr id="1119" name="Group 9"/>
          <p:cNvGrpSpPr/>
          <p:nvPr/>
        </p:nvGrpSpPr>
        <p:grpSpPr>
          <a:xfrm>
            <a:off x="539" y="5071951"/>
            <a:ext cx="9150569" cy="71011"/>
            <a:chOff x="0" y="0"/>
            <a:chExt cx="9277658" cy="72062"/>
          </a:xfrm>
        </p:grpSpPr>
        <p:sp>
          <p:nvSpPr>
            <p:cNvPr id="1116" name="Rectangle 6"/>
            <p:cNvSpPr/>
            <p:nvPr/>
          </p:nvSpPr>
          <p:spPr>
            <a:xfrm>
              <a:off x="-1" y="-1"/>
              <a:ext cx="3092462" cy="72064"/>
            </a:xfrm>
            <a:prstGeom prst="rect">
              <a:avLst/>
            </a:prstGeom>
            <a:solidFill>
              <a:srgbClr val="FFB52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 sz="1802"/>
            </a:p>
          </p:txBody>
        </p:sp>
        <p:sp>
          <p:nvSpPr>
            <p:cNvPr id="1117" name="Rectangle 7"/>
            <p:cNvSpPr/>
            <p:nvPr/>
          </p:nvSpPr>
          <p:spPr>
            <a:xfrm>
              <a:off x="3092735" y="-1"/>
              <a:ext cx="3092462" cy="72064"/>
            </a:xfrm>
            <a:prstGeom prst="rect">
              <a:avLst/>
            </a:prstGeom>
            <a:solidFill>
              <a:srgbClr val="154A8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 sz="1802"/>
            </a:p>
          </p:txBody>
        </p:sp>
        <p:sp>
          <p:nvSpPr>
            <p:cNvPr id="1118" name="Rectangle 8"/>
            <p:cNvSpPr/>
            <p:nvPr/>
          </p:nvSpPr>
          <p:spPr>
            <a:xfrm>
              <a:off x="6185197" y="-1"/>
              <a:ext cx="3092462" cy="72064"/>
            </a:xfrm>
            <a:prstGeom prst="rect">
              <a:avLst/>
            </a:prstGeom>
            <a:solidFill>
              <a:srgbClr val="E3141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 sz="1802"/>
            </a:p>
          </p:txBody>
        </p:sp>
      </p:grpSp>
      <p:sp>
        <p:nvSpPr>
          <p:cNvPr id="112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4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/>
          </a:p>
        </p:txBody>
      </p:sp>
      <p:pic>
        <p:nvPicPr>
          <p:cNvPr id="1135" name="Imagen 5" descr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6"/>
            <a:ext cx="9151830" cy="5142215"/>
          </a:xfrm>
          <a:prstGeom prst="rect">
            <a:avLst/>
          </a:prstGeom>
          <a:ln w="12700">
            <a:miter lim="400000"/>
          </a:ln>
        </p:spPr>
      </p:pic>
      <p:pic>
        <p:nvPicPr>
          <p:cNvPr id="1136" name="Imagen 6" descr="Imagen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239" y="228101"/>
            <a:ext cx="1662244" cy="559755"/>
          </a:xfrm>
          <a:prstGeom prst="rect">
            <a:avLst/>
          </a:prstGeom>
          <a:ln w="12700">
            <a:miter lim="400000"/>
          </a:ln>
        </p:spPr>
      </p:pic>
      <p:sp>
        <p:nvSpPr>
          <p:cNvPr id="113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4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114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En blanco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2" name="Imagen 40" descr="Imagen 4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239" y="228101"/>
            <a:ext cx="1662244" cy="559755"/>
          </a:xfrm>
          <a:prstGeom prst="rect">
            <a:avLst/>
          </a:prstGeom>
          <a:ln w="12700">
            <a:miter lim="400000"/>
          </a:ln>
        </p:spPr>
      </p:pic>
      <p:sp>
        <p:nvSpPr>
          <p:cNvPr id="1153" name="Elipse 41"/>
          <p:cNvSpPr/>
          <p:nvPr/>
        </p:nvSpPr>
        <p:spPr>
          <a:xfrm>
            <a:off x="7915766" y="243355"/>
            <a:ext cx="86602" cy="86529"/>
          </a:xfrm>
          <a:prstGeom prst="ellipse">
            <a:avLst/>
          </a:prstGeom>
          <a:solidFill>
            <a:srgbClr val="139350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</a:defRPr>
            </a:pPr>
            <a:endParaRPr sz="1301"/>
          </a:p>
        </p:txBody>
      </p:sp>
      <p:sp>
        <p:nvSpPr>
          <p:cNvPr id="1154" name="Elipse 42"/>
          <p:cNvSpPr/>
          <p:nvPr/>
        </p:nvSpPr>
        <p:spPr>
          <a:xfrm>
            <a:off x="8057697" y="284105"/>
            <a:ext cx="42615" cy="42578"/>
          </a:xfrm>
          <a:prstGeom prst="ellipse">
            <a:avLst/>
          </a:prstGeom>
          <a:solidFill>
            <a:srgbClr val="7EAE40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</a:defRPr>
            </a:pPr>
            <a:endParaRPr sz="1301"/>
          </a:p>
        </p:txBody>
      </p:sp>
      <p:sp>
        <p:nvSpPr>
          <p:cNvPr id="1155" name="Elipse 44"/>
          <p:cNvSpPr/>
          <p:nvPr/>
        </p:nvSpPr>
        <p:spPr>
          <a:xfrm>
            <a:off x="8171870" y="239787"/>
            <a:ext cx="88666" cy="88589"/>
          </a:xfrm>
          <a:prstGeom prst="ellipse">
            <a:avLst/>
          </a:prstGeom>
          <a:solidFill>
            <a:srgbClr val="A0B939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</a:defRPr>
            </a:pPr>
            <a:endParaRPr sz="1301"/>
          </a:p>
        </p:txBody>
      </p:sp>
      <p:sp>
        <p:nvSpPr>
          <p:cNvPr id="1156" name="Elipse 45"/>
          <p:cNvSpPr/>
          <p:nvPr/>
        </p:nvSpPr>
        <p:spPr>
          <a:xfrm>
            <a:off x="8318657" y="274959"/>
            <a:ext cx="48113" cy="48073"/>
          </a:xfrm>
          <a:prstGeom prst="ellipse">
            <a:avLst/>
          </a:prstGeom>
          <a:solidFill>
            <a:srgbClr val="C1D245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</a:defRPr>
            </a:pPr>
            <a:endParaRPr sz="1301"/>
          </a:p>
        </p:txBody>
      </p:sp>
      <p:sp>
        <p:nvSpPr>
          <p:cNvPr id="1157" name="Elipse 46"/>
          <p:cNvSpPr/>
          <p:nvPr/>
        </p:nvSpPr>
        <p:spPr>
          <a:xfrm>
            <a:off x="8407135" y="244129"/>
            <a:ext cx="87117" cy="87043"/>
          </a:xfrm>
          <a:prstGeom prst="ellipse">
            <a:avLst/>
          </a:prstGeom>
          <a:solidFill>
            <a:srgbClr val="E0D43D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</a:defRPr>
            </a:pPr>
            <a:endParaRPr sz="1301"/>
          </a:p>
        </p:txBody>
      </p:sp>
      <p:sp>
        <p:nvSpPr>
          <p:cNvPr id="1158" name="Elipse 47"/>
          <p:cNvSpPr/>
          <p:nvPr/>
        </p:nvSpPr>
        <p:spPr>
          <a:xfrm>
            <a:off x="8538272" y="284363"/>
            <a:ext cx="35743" cy="35712"/>
          </a:xfrm>
          <a:prstGeom prst="ellipse">
            <a:avLst/>
          </a:prstGeom>
          <a:solidFill>
            <a:srgbClr val="7EAE40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</a:defRPr>
            </a:pPr>
            <a:endParaRPr sz="1301"/>
          </a:p>
        </p:txBody>
      </p:sp>
      <p:sp>
        <p:nvSpPr>
          <p:cNvPr id="1159" name="Elipse 48"/>
          <p:cNvSpPr/>
          <p:nvPr/>
        </p:nvSpPr>
        <p:spPr>
          <a:xfrm>
            <a:off x="7810895" y="289532"/>
            <a:ext cx="35743" cy="35712"/>
          </a:xfrm>
          <a:prstGeom prst="ellipse">
            <a:avLst/>
          </a:prstGeom>
          <a:solidFill>
            <a:srgbClr val="E0D43D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</a:defRPr>
            </a:pPr>
            <a:endParaRPr sz="1301"/>
          </a:p>
        </p:txBody>
      </p:sp>
      <p:grpSp>
        <p:nvGrpSpPr>
          <p:cNvPr id="1168" name="Group 573"/>
          <p:cNvGrpSpPr/>
          <p:nvPr/>
        </p:nvGrpSpPr>
        <p:grpSpPr>
          <a:xfrm>
            <a:off x="8650366" y="110760"/>
            <a:ext cx="341733" cy="300468"/>
            <a:chOff x="0" y="0"/>
            <a:chExt cx="346477" cy="304917"/>
          </a:xfrm>
        </p:grpSpPr>
        <p:sp>
          <p:nvSpPr>
            <p:cNvPr id="1160" name="Freeform 574"/>
            <p:cNvSpPr/>
            <p:nvPr/>
          </p:nvSpPr>
          <p:spPr>
            <a:xfrm>
              <a:off x="184066" y="163720"/>
              <a:ext cx="113472" cy="1108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4" y="19636"/>
                  </a:moveTo>
                  <a:cubicBezTo>
                    <a:pt x="5932" y="19636"/>
                    <a:pt x="1964" y="15670"/>
                    <a:pt x="1964" y="10800"/>
                  </a:cubicBezTo>
                  <a:cubicBezTo>
                    <a:pt x="1964" y="5930"/>
                    <a:pt x="5932" y="1964"/>
                    <a:pt x="10804" y="1964"/>
                  </a:cubicBezTo>
                  <a:cubicBezTo>
                    <a:pt x="15676" y="1964"/>
                    <a:pt x="19643" y="5930"/>
                    <a:pt x="19643" y="10800"/>
                  </a:cubicBezTo>
                  <a:cubicBezTo>
                    <a:pt x="19643" y="15670"/>
                    <a:pt x="15676" y="19636"/>
                    <a:pt x="10804" y="19636"/>
                  </a:cubicBezTo>
                  <a:close/>
                  <a:moveTo>
                    <a:pt x="10804" y="0"/>
                  </a:moveTo>
                  <a:cubicBezTo>
                    <a:pt x="4849" y="0"/>
                    <a:pt x="0" y="4847"/>
                    <a:pt x="0" y="10800"/>
                  </a:cubicBezTo>
                  <a:cubicBezTo>
                    <a:pt x="0" y="16753"/>
                    <a:pt x="4849" y="21600"/>
                    <a:pt x="10804" y="21600"/>
                  </a:cubicBezTo>
                  <a:cubicBezTo>
                    <a:pt x="16759" y="21600"/>
                    <a:pt x="21600" y="16753"/>
                    <a:pt x="21600" y="10800"/>
                  </a:cubicBezTo>
                  <a:cubicBezTo>
                    <a:pt x="21600" y="4847"/>
                    <a:pt x="16759" y="0"/>
                    <a:pt x="10804" y="0"/>
                  </a:cubicBezTo>
                  <a:close/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/>
              </a:pPr>
              <a:endParaRPr sz="1301"/>
            </a:p>
          </p:txBody>
        </p:sp>
        <p:sp>
          <p:nvSpPr>
            <p:cNvPr id="1161" name="Freeform 575"/>
            <p:cNvSpPr/>
            <p:nvPr/>
          </p:nvSpPr>
          <p:spPr>
            <a:xfrm>
              <a:off x="216115" y="195337"/>
              <a:ext cx="48941" cy="480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17084"/>
                  </a:moveTo>
                  <a:cubicBezTo>
                    <a:pt x="7337" y="17084"/>
                    <a:pt x="4516" y="14263"/>
                    <a:pt x="4516" y="10800"/>
                  </a:cubicBezTo>
                  <a:cubicBezTo>
                    <a:pt x="4516" y="7337"/>
                    <a:pt x="7337" y="4516"/>
                    <a:pt x="10800" y="4516"/>
                  </a:cubicBezTo>
                  <a:cubicBezTo>
                    <a:pt x="14263" y="4516"/>
                    <a:pt x="17084" y="7337"/>
                    <a:pt x="17084" y="10800"/>
                  </a:cubicBezTo>
                  <a:cubicBezTo>
                    <a:pt x="17084" y="14263"/>
                    <a:pt x="14263" y="17084"/>
                    <a:pt x="10800" y="17084"/>
                  </a:cubicBezTo>
                  <a:close/>
                  <a:moveTo>
                    <a:pt x="10800" y="0"/>
                  </a:moveTo>
                  <a:cubicBezTo>
                    <a:pt x="4838" y="0"/>
                    <a:pt x="0" y="4838"/>
                    <a:pt x="0" y="10800"/>
                  </a:cubicBezTo>
                  <a:cubicBezTo>
                    <a:pt x="0" y="16762"/>
                    <a:pt x="4838" y="21600"/>
                    <a:pt x="10800" y="21600"/>
                  </a:cubicBezTo>
                  <a:cubicBezTo>
                    <a:pt x="16762" y="21600"/>
                    <a:pt x="21600" y="16762"/>
                    <a:pt x="21600" y="10800"/>
                  </a:cubicBezTo>
                  <a:cubicBezTo>
                    <a:pt x="21600" y="4838"/>
                    <a:pt x="16762" y="0"/>
                    <a:pt x="10800" y="0"/>
                  </a:cubicBezTo>
                  <a:close/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/>
              </a:pPr>
              <a:endParaRPr sz="1301"/>
            </a:p>
          </p:txBody>
        </p:sp>
        <p:sp>
          <p:nvSpPr>
            <p:cNvPr id="1162" name="Freeform 576"/>
            <p:cNvSpPr/>
            <p:nvPr/>
          </p:nvSpPr>
          <p:spPr>
            <a:xfrm>
              <a:off x="0" y="0"/>
              <a:ext cx="346478" cy="3049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461" y="15162"/>
                  </a:moveTo>
                  <a:cubicBezTo>
                    <a:pt x="20294" y="11974"/>
                    <a:pt x="17907" y="9438"/>
                    <a:pt x="14996" y="9438"/>
                  </a:cubicBezTo>
                  <a:cubicBezTo>
                    <a:pt x="11976" y="9438"/>
                    <a:pt x="9520" y="12165"/>
                    <a:pt x="9520" y="15519"/>
                  </a:cubicBezTo>
                  <a:cubicBezTo>
                    <a:pt x="9520" y="16098"/>
                    <a:pt x="9594" y="16660"/>
                    <a:pt x="9731" y="17192"/>
                  </a:cubicBezTo>
                  <a:lnTo>
                    <a:pt x="9032" y="17192"/>
                  </a:lnTo>
                  <a:lnTo>
                    <a:pt x="9032" y="15519"/>
                  </a:lnTo>
                  <a:cubicBezTo>
                    <a:pt x="9032" y="11867"/>
                    <a:pt x="11707" y="8895"/>
                    <a:pt x="14996" y="8895"/>
                  </a:cubicBezTo>
                  <a:cubicBezTo>
                    <a:pt x="18175" y="8895"/>
                    <a:pt x="20782" y="11676"/>
                    <a:pt x="20949" y="15162"/>
                  </a:cubicBezTo>
                  <a:lnTo>
                    <a:pt x="20461" y="15162"/>
                  </a:lnTo>
                  <a:close/>
                  <a:moveTo>
                    <a:pt x="14996" y="20886"/>
                  </a:moveTo>
                  <a:cubicBezTo>
                    <a:pt x="12330" y="20886"/>
                    <a:pt x="10163" y="18479"/>
                    <a:pt x="10163" y="15519"/>
                  </a:cubicBezTo>
                  <a:cubicBezTo>
                    <a:pt x="10163" y="12559"/>
                    <a:pt x="12330" y="10152"/>
                    <a:pt x="14996" y="10152"/>
                  </a:cubicBezTo>
                  <a:cubicBezTo>
                    <a:pt x="17661" y="10152"/>
                    <a:pt x="19828" y="12559"/>
                    <a:pt x="19828" y="15519"/>
                  </a:cubicBezTo>
                  <a:cubicBezTo>
                    <a:pt x="19828" y="18479"/>
                    <a:pt x="17661" y="20886"/>
                    <a:pt x="14996" y="20886"/>
                  </a:cubicBezTo>
                  <a:close/>
                  <a:moveTo>
                    <a:pt x="11804" y="9098"/>
                  </a:moveTo>
                  <a:lnTo>
                    <a:pt x="9429" y="9072"/>
                  </a:lnTo>
                  <a:lnTo>
                    <a:pt x="10439" y="4937"/>
                  </a:lnTo>
                  <a:lnTo>
                    <a:pt x="16631" y="4937"/>
                  </a:lnTo>
                  <a:lnTo>
                    <a:pt x="16631" y="8412"/>
                  </a:lnTo>
                  <a:cubicBezTo>
                    <a:pt x="16110" y="8263"/>
                    <a:pt x="15560" y="8184"/>
                    <a:pt x="14996" y="8184"/>
                  </a:cubicBezTo>
                  <a:cubicBezTo>
                    <a:pt x="13839" y="8184"/>
                    <a:pt x="12750" y="8516"/>
                    <a:pt x="11804" y="9098"/>
                  </a:cubicBezTo>
                  <a:close/>
                  <a:moveTo>
                    <a:pt x="7478" y="14257"/>
                  </a:moveTo>
                  <a:lnTo>
                    <a:pt x="7478" y="17192"/>
                  </a:lnTo>
                  <a:lnTo>
                    <a:pt x="7278" y="17192"/>
                  </a:lnTo>
                  <a:cubicBezTo>
                    <a:pt x="7116" y="15125"/>
                    <a:pt x="5549" y="13498"/>
                    <a:pt x="3648" y="13498"/>
                  </a:cubicBezTo>
                  <a:cubicBezTo>
                    <a:pt x="2402" y="13498"/>
                    <a:pt x="1301" y="14198"/>
                    <a:pt x="643" y="15257"/>
                  </a:cubicBezTo>
                  <a:lnTo>
                    <a:pt x="643" y="10849"/>
                  </a:lnTo>
                  <a:cubicBezTo>
                    <a:pt x="643" y="10160"/>
                    <a:pt x="1144" y="9601"/>
                    <a:pt x="1767" y="9601"/>
                  </a:cubicBezTo>
                  <a:lnTo>
                    <a:pt x="7478" y="9601"/>
                  </a:lnTo>
                  <a:lnTo>
                    <a:pt x="7478" y="12595"/>
                  </a:lnTo>
                  <a:cubicBezTo>
                    <a:pt x="7478" y="12792"/>
                    <a:pt x="7622" y="12949"/>
                    <a:pt x="7799" y="12949"/>
                  </a:cubicBezTo>
                  <a:cubicBezTo>
                    <a:pt x="7976" y="12949"/>
                    <a:pt x="8118" y="12792"/>
                    <a:pt x="8118" y="12595"/>
                  </a:cubicBezTo>
                  <a:lnTo>
                    <a:pt x="8118" y="9292"/>
                  </a:lnTo>
                  <a:lnTo>
                    <a:pt x="9510" y="3590"/>
                  </a:lnTo>
                  <a:lnTo>
                    <a:pt x="17846" y="3590"/>
                  </a:lnTo>
                  <a:lnTo>
                    <a:pt x="17846" y="8901"/>
                  </a:lnTo>
                  <a:cubicBezTo>
                    <a:pt x="17661" y="8802"/>
                    <a:pt x="17469" y="8713"/>
                    <a:pt x="17274" y="8634"/>
                  </a:cubicBezTo>
                  <a:lnTo>
                    <a:pt x="17274" y="4580"/>
                  </a:lnTo>
                  <a:cubicBezTo>
                    <a:pt x="17274" y="4383"/>
                    <a:pt x="17130" y="4226"/>
                    <a:pt x="16952" y="4226"/>
                  </a:cubicBezTo>
                  <a:lnTo>
                    <a:pt x="10194" y="4226"/>
                  </a:lnTo>
                  <a:cubicBezTo>
                    <a:pt x="10049" y="4226"/>
                    <a:pt x="9920" y="4332"/>
                    <a:pt x="9882" y="4487"/>
                  </a:cubicBezTo>
                  <a:lnTo>
                    <a:pt x="8703" y="9331"/>
                  </a:lnTo>
                  <a:cubicBezTo>
                    <a:pt x="8667" y="9472"/>
                    <a:pt x="8713" y="9626"/>
                    <a:pt x="8827" y="9716"/>
                  </a:cubicBezTo>
                  <a:cubicBezTo>
                    <a:pt x="8883" y="9758"/>
                    <a:pt x="8951" y="9781"/>
                    <a:pt x="9019" y="9781"/>
                  </a:cubicBezTo>
                  <a:lnTo>
                    <a:pt x="10865" y="9801"/>
                  </a:lnTo>
                  <a:cubicBezTo>
                    <a:pt x="9356" y="11147"/>
                    <a:pt x="8391" y="13211"/>
                    <a:pt x="8391" y="15519"/>
                  </a:cubicBezTo>
                  <a:lnTo>
                    <a:pt x="8391" y="17192"/>
                  </a:lnTo>
                  <a:lnTo>
                    <a:pt x="8118" y="17192"/>
                  </a:lnTo>
                  <a:lnTo>
                    <a:pt x="8118" y="14257"/>
                  </a:lnTo>
                  <a:cubicBezTo>
                    <a:pt x="8118" y="14060"/>
                    <a:pt x="7976" y="13900"/>
                    <a:pt x="7799" y="13900"/>
                  </a:cubicBezTo>
                  <a:cubicBezTo>
                    <a:pt x="7622" y="13900"/>
                    <a:pt x="7478" y="14060"/>
                    <a:pt x="7478" y="14257"/>
                  </a:cubicBezTo>
                  <a:close/>
                  <a:moveTo>
                    <a:pt x="3648" y="20886"/>
                  </a:moveTo>
                  <a:cubicBezTo>
                    <a:pt x="1990" y="20886"/>
                    <a:pt x="640" y="19390"/>
                    <a:pt x="640" y="17549"/>
                  </a:cubicBezTo>
                  <a:lnTo>
                    <a:pt x="643" y="17549"/>
                  </a:lnTo>
                  <a:lnTo>
                    <a:pt x="643" y="17543"/>
                  </a:lnTo>
                  <a:cubicBezTo>
                    <a:pt x="645" y="15704"/>
                    <a:pt x="1992" y="14212"/>
                    <a:pt x="3648" y="14212"/>
                  </a:cubicBezTo>
                  <a:cubicBezTo>
                    <a:pt x="5303" y="14212"/>
                    <a:pt x="6652" y="15710"/>
                    <a:pt x="6652" y="17549"/>
                  </a:cubicBezTo>
                  <a:cubicBezTo>
                    <a:pt x="6652" y="19390"/>
                    <a:pt x="5303" y="20886"/>
                    <a:pt x="3648" y="20886"/>
                  </a:cubicBezTo>
                  <a:close/>
                  <a:moveTo>
                    <a:pt x="3354" y="4889"/>
                  </a:moveTo>
                  <a:cubicBezTo>
                    <a:pt x="3354" y="4718"/>
                    <a:pt x="3478" y="4577"/>
                    <a:pt x="3632" y="4577"/>
                  </a:cubicBezTo>
                  <a:lnTo>
                    <a:pt x="4455" y="4577"/>
                  </a:lnTo>
                  <a:cubicBezTo>
                    <a:pt x="4610" y="4577"/>
                    <a:pt x="4734" y="4718"/>
                    <a:pt x="4734" y="4889"/>
                  </a:cubicBezTo>
                  <a:lnTo>
                    <a:pt x="4734" y="8890"/>
                  </a:lnTo>
                  <a:lnTo>
                    <a:pt x="3354" y="8890"/>
                  </a:lnTo>
                  <a:lnTo>
                    <a:pt x="3354" y="4889"/>
                  </a:lnTo>
                  <a:close/>
                  <a:moveTo>
                    <a:pt x="18486" y="9294"/>
                  </a:moveTo>
                  <a:lnTo>
                    <a:pt x="18486" y="1864"/>
                  </a:lnTo>
                  <a:cubicBezTo>
                    <a:pt x="18486" y="1667"/>
                    <a:pt x="18345" y="1507"/>
                    <a:pt x="18167" y="1507"/>
                  </a:cubicBezTo>
                  <a:lnTo>
                    <a:pt x="16980" y="1507"/>
                  </a:lnTo>
                  <a:cubicBezTo>
                    <a:pt x="16803" y="1507"/>
                    <a:pt x="16661" y="1667"/>
                    <a:pt x="16661" y="1864"/>
                  </a:cubicBezTo>
                  <a:cubicBezTo>
                    <a:pt x="16661" y="2061"/>
                    <a:pt x="16803" y="2218"/>
                    <a:pt x="16980" y="2218"/>
                  </a:cubicBezTo>
                  <a:lnTo>
                    <a:pt x="17846" y="2218"/>
                  </a:lnTo>
                  <a:lnTo>
                    <a:pt x="17846" y="2876"/>
                  </a:lnTo>
                  <a:lnTo>
                    <a:pt x="7561" y="2876"/>
                  </a:lnTo>
                  <a:lnTo>
                    <a:pt x="7561" y="2218"/>
                  </a:lnTo>
                  <a:lnTo>
                    <a:pt x="15484" y="2218"/>
                  </a:lnTo>
                  <a:cubicBezTo>
                    <a:pt x="15661" y="2218"/>
                    <a:pt x="15806" y="2061"/>
                    <a:pt x="15806" y="1864"/>
                  </a:cubicBezTo>
                  <a:cubicBezTo>
                    <a:pt x="15806" y="1667"/>
                    <a:pt x="15661" y="1507"/>
                    <a:pt x="15484" y="1507"/>
                  </a:cubicBezTo>
                  <a:lnTo>
                    <a:pt x="7240" y="1507"/>
                  </a:lnTo>
                  <a:cubicBezTo>
                    <a:pt x="7062" y="1507"/>
                    <a:pt x="6921" y="1667"/>
                    <a:pt x="6921" y="1864"/>
                  </a:cubicBezTo>
                  <a:lnTo>
                    <a:pt x="6921" y="3233"/>
                  </a:lnTo>
                  <a:cubicBezTo>
                    <a:pt x="6921" y="3430"/>
                    <a:pt x="7062" y="3590"/>
                    <a:pt x="7240" y="3590"/>
                  </a:cubicBezTo>
                  <a:lnTo>
                    <a:pt x="8845" y="3590"/>
                  </a:lnTo>
                  <a:lnTo>
                    <a:pt x="7554" y="8890"/>
                  </a:lnTo>
                  <a:lnTo>
                    <a:pt x="5377" y="8890"/>
                  </a:lnTo>
                  <a:lnTo>
                    <a:pt x="5377" y="4889"/>
                  </a:lnTo>
                  <a:cubicBezTo>
                    <a:pt x="5377" y="4324"/>
                    <a:pt x="4964" y="3866"/>
                    <a:pt x="4455" y="3866"/>
                  </a:cubicBezTo>
                  <a:lnTo>
                    <a:pt x="4326" y="3866"/>
                  </a:lnTo>
                  <a:lnTo>
                    <a:pt x="4326" y="1549"/>
                  </a:lnTo>
                  <a:cubicBezTo>
                    <a:pt x="4326" y="1088"/>
                    <a:pt x="4663" y="711"/>
                    <a:pt x="5078" y="711"/>
                  </a:cubicBezTo>
                  <a:lnTo>
                    <a:pt x="5404" y="711"/>
                  </a:lnTo>
                  <a:cubicBezTo>
                    <a:pt x="5582" y="711"/>
                    <a:pt x="5726" y="554"/>
                    <a:pt x="5726" y="357"/>
                  </a:cubicBezTo>
                  <a:cubicBezTo>
                    <a:pt x="5726" y="160"/>
                    <a:pt x="5582" y="0"/>
                    <a:pt x="5404" y="0"/>
                  </a:cubicBezTo>
                  <a:lnTo>
                    <a:pt x="5078" y="0"/>
                  </a:lnTo>
                  <a:cubicBezTo>
                    <a:pt x="4308" y="0"/>
                    <a:pt x="3686" y="694"/>
                    <a:pt x="3686" y="1549"/>
                  </a:cubicBezTo>
                  <a:lnTo>
                    <a:pt x="3686" y="3866"/>
                  </a:lnTo>
                  <a:lnTo>
                    <a:pt x="3632" y="3866"/>
                  </a:lnTo>
                  <a:cubicBezTo>
                    <a:pt x="3124" y="3866"/>
                    <a:pt x="2711" y="4324"/>
                    <a:pt x="2711" y="4889"/>
                  </a:cubicBezTo>
                  <a:lnTo>
                    <a:pt x="2711" y="8890"/>
                  </a:lnTo>
                  <a:lnTo>
                    <a:pt x="1764" y="8890"/>
                  </a:lnTo>
                  <a:cubicBezTo>
                    <a:pt x="790" y="8890"/>
                    <a:pt x="0" y="9767"/>
                    <a:pt x="0" y="10849"/>
                  </a:cubicBezTo>
                  <a:lnTo>
                    <a:pt x="0" y="17543"/>
                  </a:lnTo>
                  <a:cubicBezTo>
                    <a:pt x="0" y="17546"/>
                    <a:pt x="0" y="17546"/>
                    <a:pt x="0" y="17549"/>
                  </a:cubicBezTo>
                  <a:cubicBezTo>
                    <a:pt x="0" y="19784"/>
                    <a:pt x="1635" y="21600"/>
                    <a:pt x="3648" y="21600"/>
                  </a:cubicBezTo>
                  <a:cubicBezTo>
                    <a:pt x="5549" y="21600"/>
                    <a:pt x="7116" y="19972"/>
                    <a:pt x="7278" y="17906"/>
                  </a:cubicBezTo>
                  <a:lnTo>
                    <a:pt x="9961" y="17906"/>
                  </a:lnTo>
                  <a:cubicBezTo>
                    <a:pt x="10796" y="20076"/>
                    <a:pt x="12738" y="21600"/>
                    <a:pt x="14996" y="21600"/>
                  </a:cubicBezTo>
                  <a:cubicBezTo>
                    <a:pt x="17907" y="21600"/>
                    <a:pt x="20294" y="19064"/>
                    <a:pt x="20461" y="15876"/>
                  </a:cubicBezTo>
                  <a:lnTo>
                    <a:pt x="21281" y="15876"/>
                  </a:lnTo>
                  <a:cubicBezTo>
                    <a:pt x="21458" y="15876"/>
                    <a:pt x="21600" y="15716"/>
                    <a:pt x="21600" y="15519"/>
                  </a:cubicBezTo>
                  <a:cubicBezTo>
                    <a:pt x="21600" y="12896"/>
                    <a:pt x="20355" y="10593"/>
                    <a:pt x="18486" y="9294"/>
                  </a:cubicBezTo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/>
              </a:pPr>
              <a:endParaRPr sz="1301"/>
            </a:p>
          </p:txBody>
        </p:sp>
        <p:sp>
          <p:nvSpPr>
            <p:cNvPr id="1163" name="Freeform 577"/>
            <p:cNvSpPr/>
            <p:nvPr/>
          </p:nvSpPr>
          <p:spPr>
            <a:xfrm>
              <a:off x="27718" y="217427"/>
              <a:ext cx="61934" cy="606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18019"/>
                  </a:moveTo>
                  <a:cubicBezTo>
                    <a:pt x="6823" y="18019"/>
                    <a:pt x="3581" y="14777"/>
                    <a:pt x="3581" y="10800"/>
                  </a:cubicBezTo>
                  <a:cubicBezTo>
                    <a:pt x="3581" y="6823"/>
                    <a:pt x="6823" y="3595"/>
                    <a:pt x="10800" y="3595"/>
                  </a:cubicBezTo>
                  <a:cubicBezTo>
                    <a:pt x="14777" y="3595"/>
                    <a:pt x="18005" y="6823"/>
                    <a:pt x="18005" y="10800"/>
                  </a:cubicBezTo>
                  <a:cubicBezTo>
                    <a:pt x="18005" y="14777"/>
                    <a:pt x="14777" y="18019"/>
                    <a:pt x="10800" y="18019"/>
                  </a:cubicBezTo>
                  <a:close/>
                  <a:moveTo>
                    <a:pt x="10800" y="0"/>
                  </a:moveTo>
                  <a:cubicBezTo>
                    <a:pt x="4841" y="0"/>
                    <a:pt x="0" y="4841"/>
                    <a:pt x="0" y="10800"/>
                  </a:cubicBezTo>
                  <a:cubicBezTo>
                    <a:pt x="0" y="16759"/>
                    <a:pt x="4841" y="21600"/>
                    <a:pt x="10800" y="21600"/>
                  </a:cubicBezTo>
                  <a:cubicBezTo>
                    <a:pt x="16745" y="21600"/>
                    <a:pt x="21600" y="16759"/>
                    <a:pt x="21600" y="10800"/>
                  </a:cubicBezTo>
                  <a:cubicBezTo>
                    <a:pt x="21600" y="4841"/>
                    <a:pt x="16745" y="0"/>
                    <a:pt x="10800" y="0"/>
                  </a:cubicBezTo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/>
              </a:pPr>
              <a:endParaRPr sz="1301"/>
            </a:p>
          </p:txBody>
        </p:sp>
        <p:sp>
          <p:nvSpPr>
            <p:cNvPr id="1164" name="Freeform 578"/>
            <p:cNvSpPr/>
            <p:nvPr/>
          </p:nvSpPr>
          <p:spPr>
            <a:xfrm>
              <a:off x="18623" y="145528"/>
              <a:ext cx="28152" cy="450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886" y="16243"/>
                  </a:moveTo>
                  <a:lnTo>
                    <a:pt x="7886" y="5338"/>
                  </a:lnTo>
                  <a:cubicBezTo>
                    <a:pt x="11314" y="6272"/>
                    <a:pt x="13714" y="8369"/>
                    <a:pt x="13714" y="10790"/>
                  </a:cubicBezTo>
                  <a:cubicBezTo>
                    <a:pt x="13714" y="13231"/>
                    <a:pt x="11314" y="15328"/>
                    <a:pt x="7886" y="16243"/>
                  </a:cubicBezTo>
                  <a:close/>
                  <a:moveTo>
                    <a:pt x="3958" y="0"/>
                  </a:moveTo>
                  <a:cubicBezTo>
                    <a:pt x="1777" y="0"/>
                    <a:pt x="0" y="1087"/>
                    <a:pt x="0" y="2421"/>
                  </a:cubicBezTo>
                  <a:lnTo>
                    <a:pt x="0" y="19179"/>
                  </a:lnTo>
                  <a:cubicBezTo>
                    <a:pt x="0" y="20513"/>
                    <a:pt x="1777" y="21600"/>
                    <a:pt x="3958" y="21600"/>
                  </a:cubicBezTo>
                  <a:cubicBezTo>
                    <a:pt x="13683" y="21600"/>
                    <a:pt x="21600" y="16758"/>
                    <a:pt x="21600" y="10790"/>
                  </a:cubicBezTo>
                  <a:cubicBezTo>
                    <a:pt x="21600" y="4842"/>
                    <a:pt x="13683" y="0"/>
                    <a:pt x="3958" y="0"/>
                  </a:cubicBezTo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/>
              </a:pPr>
              <a:endParaRPr sz="1301"/>
            </a:p>
          </p:txBody>
        </p:sp>
        <p:sp>
          <p:nvSpPr>
            <p:cNvPr id="1165" name="Freeform 579"/>
            <p:cNvSpPr/>
            <p:nvPr/>
          </p:nvSpPr>
          <p:spPr>
            <a:xfrm>
              <a:off x="70594" y="140911"/>
              <a:ext cx="33783" cy="12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91" y="0"/>
                  </a:moveTo>
                  <a:lnTo>
                    <a:pt x="3283" y="0"/>
                  </a:lnTo>
                  <a:cubicBezTo>
                    <a:pt x="1459" y="0"/>
                    <a:pt x="0" y="4866"/>
                    <a:pt x="0" y="10843"/>
                  </a:cubicBezTo>
                  <a:cubicBezTo>
                    <a:pt x="0" y="16819"/>
                    <a:pt x="1459" y="21600"/>
                    <a:pt x="3283" y="21600"/>
                  </a:cubicBezTo>
                  <a:lnTo>
                    <a:pt x="18291" y="21600"/>
                  </a:lnTo>
                  <a:cubicBezTo>
                    <a:pt x="20115" y="21600"/>
                    <a:pt x="21600" y="16819"/>
                    <a:pt x="21600" y="10843"/>
                  </a:cubicBezTo>
                  <a:cubicBezTo>
                    <a:pt x="21600" y="4866"/>
                    <a:pt x="20115" y="0"/>
                    <a:pt x="18291" y="0"/>
                  </a:cubicBezTo>
                  <a:close/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/>
              </a:pPr>
              <a:endParaRPr sz="1301"/>
            </a:p>
          </p:txBody>
        </p:sp>
        <p:sp>
          <p:nvSpPr>
            <p:cNvPr id="1166" name="Freeform 580"/>
            <p:cNvSpPr/>
            <p:nvPr/>
          </p:nvSpPr>
          <p:spPr>
            <a:xfrm>
              <a:off x="70594" y="156720"/>
              <a:ext cx="33783" cy="12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91" y="0"/>
                  </a:moveTo>
                  <a:lnTo>
                    <a:pt x="3283" y="0"/>
                  </a:lnTo>
                  <a:cubicBezTo>
                    <a:pt x="1459" y="0"/>
                    <a:pt x="0" y="4781"/>
                    <a:pt x="0" y="10757"/>
                  </a:cubicBezTo>
                  <a:cubicBezTo>
                    <a:pt x="0" y="16734"/>
                    <a:pt x="1459" y="21600"/>
                    <a:pt x="3283" y="21600"/>
                  </a:cubicBezTo>
                  <a:lnTo>
                    <a:pt x="18291" y="21600"/>
                  </a:lnTo>
                  <a:cubicBezTo>
                    <a:pt x="20115" y="21600"/>
                    <a:pt x="21600" y="16734"/>
                    <a:pt x="21600" y="10757"/>
                  </a:cubicBezTo>
                  <a:cubicBezTo>
                    <a:pt x="21600" y="4781"/>
                    <a:pt x="20115" y="0"/>
                    <a:pt x="18291" y="0"/>
                  </a:cubicBezTo>
                  <a:close/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/>
              </a:pPr>
              <a:endParaRPr sz="1301"/>
            </a:p>
          </p:txBody>
        </p:sp>
        <p:sp>
          <p:nvSpPr>
            <p:cNvPr id="1167" name="Freeform 581"/>
            <p:cNvSpPr/>
            <p:nvPr/>
          </p:nvSpPr>
          <p:spPr>
            <a:xfrm>
              <a:off x="70594" y="172745"/>
              <a:ext cx="33783" cy="12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91" y="0"/>
                  </a:moveTo>
                  <a:lnTo>
                    <a:pt x="3283" y="0"/>
                  </a:lnTo>
                  <a:cubicBezTo>
                    <a:pt x="1459" y="0"/>
                    <a:pt x="0" y="4847"/>
                    <a:pt x="0" y="10800"/>
                  </a:cubicBezTo>
                  <a:cubicBezTo>
                    <a:pt x="0" y="16753"/>
                    <a:pt x="1459" y="21600"/>
                    <a:pt x="3283" y="21600"/>
                  </a:cubicBezTo>
                  <a:lnTo>
                    <a:pt x="18291" y="21600"/>
                  </a:lnTo>
                  <a:cubicBezTo>
                    <a:pt x="20115" y="21600"/>
                    <a:pt x="21600" y="16753"/>
                    <a:pt x="21600" y="10800"/>
                  </a:cubicBezTo>
                  <a:cubicBezTo>
                    <a:pt x="21600" y="4847"/>
                    <a:pt x="20115" y="0"/>
                    <a:pt x="18291" y="0"/>
                  </a:cubicBezTo>
                  <a:close/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/>
              </a:pPr>
              <a:endParaRPr sz="1301"/>
            </a:p>
          </p:txBody>
        </p:sp>
      </p:grpSp>
      <p:sp>
        <p:nvSpPr>
          <p:cNvPr id="1169" name="Elipse 59"/>
          <p:cNvSpPr/>
          <p:nvPr/>
        </p:nvSpPr>
        <p:spPr>
          <a:xfrm>
            <a:off x="338109" y="4691024"/>
            <a:ext cx="86602" cy="86529"/>
          </a:xfrm>
          <a:prstGeom prst="ellipse">
            <a:avLst/>
          </a:prstGeom>
          <a:solidFill>
            <a:srgbClr val="139350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</a:defRPr>
            </a:pPr>
            <a:endParaRPr sz="1301"/>
          </a:p>
        </p:txBody>
      </p:sp>
      <p:sp>
        <p:nvSpPr>
          <p:cNvPr id="1170" name="Elipse 60"/>
          <p:cNvSpPr/>
          <p:nvPr/>
        </p:nvSpPr>
        <p:spPr>
          <a:xfrm>
            <a:off x="480040" y="4731773"/>
            <a:ext cx="42615" cy="42578"/>
          </a:xfrm>
          <a:prstGeom prst="ellipse">
            <a:avLst/>
          </a:prstGeom>
          <a:solidFill>
            <a:srgbClr val="7EAE40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</a:defRPr>
            </a:pPr>
            <a:endParaRPr sz="1301"/>
          </a:p>
        </p:txBody>
      </p:sp>
      <p:sp>
        <p:nvSpPr>
          <p:cNvPr id="1171" name="Elipse 61"/>
          <p:cNvSpPr/>
          <p:nvPr/>
        </p:nvSpPr>
        <p:spPr>
          <a:xfrm>
            <a:off x="594212" y="4687456"/>
            <a:ext cx="88666" cy="88589"/>
          </a:xfrm>
          <a:prstGeom prst="ellipse">
            <a:avLst/>
          </a:prstGeom>
          <a:solidFill>
            <a:srgbClr val="A0B939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</a:defRPr>
            </a:pPr>
            <a:endParaRPr sz="1301"/>
          </a:p>
        </p:txBody>
      </p:sp>
      <p:sp>
        <p:nvSpPr>
          <p:cNvPr id="1172" name="Elipse 62"/>
          <p:cNvSpPr/>
          <p:nvPr/>
        </p:nvSpPr>
        <p:spPr>
          <a:xfrm>
            <a:off x="741001" y="4722628"/>
            <a:ext cx="48113" cy="48073"/>
          </a:xfrm>
          <a:prstGeom prst="ellipse">
            <a:avLst/>
          </a:prstGeom>
          <a:solidFill>
            <a:srgbClr val="C1D245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</a:defRPr>
            </a:pPr>
            <a:endParaRPr sz="1301"/>
          </a:p>
        </p:txBody>
      </p:sp>
      <p:sp>
        <p:nvSpPr>
          <p:cNvPr id="1173" name="Elipse 63"/>
          <p:cNvSpPr/>
          <p:nvPr/>
        </p:nvSpPr>
        <p:spPr>
          <a:xfrm>
            <a:off x="829477" y="4691797"/>
            <a:ext cx="87117" cy="87043"/>
          </a:xfrm>
          <a:prstGeom prst="ellipse">
            <a:avLst/>
          </a:prstGeom>
          <a:solidFill>
            <a:srgbClr val="E0D43D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</a:defRPr>
            </a:pPr>
            <a:endParaRPr sz="1301"/>
          </a:p>
        </p:txBody>
      </p:sp>
      <p:sp>
        <p:nvSpPr>
          <p:cNvPr id="1174" name="Elipse 64"/>
          <p:cNvSpPr/>
          <p:nvPr/>
        </p:nvSpPr>
        <p:spPr>
          <a:xfrm>
            <a:off x="960615" y="4732032"/>
            <a:ext cx="35743" cy="35712"/>
          </a:xfrm>
          <a:prstGeom prst="ellipse">
            <a:avLst/>
          </a:prstGeom>
          <a:solidFill>
            <a:srgbClr val="7EAE40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</a:defRPr>
            </a:pPr>
            <a:endParaRPr sz="1301"/>
          </a:p>
        </p:txBody>
      </p:sp>
      <p:sp>
        <p:nvSpPr>
          <p:cNvPr id="1175" name="Elipse 65"/>
          <p:cNvSpPr/>
          <p:nvPr/>
        </p:nvSpPr>
        <p:spPr>
          <a:xfrm>
            <a:off x="233239" y="4737201"/>
            <a:ext cx="35743" cy="35712"/>
          </a:xfrm>
          <a:prstGeom prst="ellipse">
            <a:avLst/>
          </a:prstGeom>
          <a:solidFill>
            <a:srgbClr val="E0D43D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</a:defRPr>
            </a:pPr>
            <a:endParaRPr sz="1301"/>
          </a:p>
        </p:txBody>
      </p:sp>
      <p:sp>
        <p:nvSpPr>
          <p:cNvPr id="1176" name="Conector recto 66"/>
          <p:cNvSpPr/>
          <p:nvPr/>
        </p:nvSpPr>
        <p:spPr>
          <a:xfrm>
            <a:off x="1085603" y="4752749"/>
            <a:ext cx="7667712" cy="1"/>
          </a:xfrm>
          <a:prstGeom prst="line">
            <a:avLst/>
          </a:prstGeom>
          <a:ln w="47625" cap="rnd">
            <a:solidFill>
              <a:srgbClr val="9AB52A"/>
            </a:solidFill>
            <a:miter/>
          </a:ln>
        </p:spPr>
        <p:txBody>
          <a:bodyPr lIns="45758" rIns="45758"/>
          <a:lstStyle/>
          <a:p>
            <a:endParaRPr sz="1802"/>
          </a:p>
        </p:txBody>
      </p:sp>
      <p:sp>
        <p:nvSpPr>
          <p:cNvPr id="117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60493" y="4651783"/>
            <a:ext cx="292707" cy="23096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_En blanco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60493" y="4651783"/>
            <a:ext cx="292707" cy="23096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1" name="Slide Title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Slide Title</a:t>
            </a:r>
          </a:p>
        </p:txBody>
      </p:sp>
      <p:sp>
        <p:nvSpPr>
          <p:cNvPr id="1192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452824" y="889861"/>
            <a:ext cx="8246181" cy="350543"/>
          </a:xfrm>
          <a:prstGeom prst="rect">
            <a:avLst/>
          </a:prstGeom>
        </p:spPr>
        <p:txBody>
          <a:bodyPr lIns="45718" tIns="45718" rIns="45718" bIns="45718"/>
          <a:lstStyle>
            <a:lvl1pPr marL="0" indent="0" defTabSz="314427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002" b="1"/>
            </a:lvl1pPr>
            <a:lvl2pPr marL="541780" indent="-193492" defTabSz="314427">
              <a:lnSpc>
                <a:spcPct val="100000"/>
              </a:lnSpc>
              <a:spcBef>
                <a:spcPts val="0"/>
              </a:spcBef>
              <a:buFontTx/>
              <a:defRPr sz="2002" b="1"/>
            </a:lvl2pPr>
            <a:lvl3pPr marL="928767" indent="-232191" defTabSz="314427">
              <a:lnSpc>
                <a:spcPct val="100000"/>
              </a:lnSpc>
              <a:spcBef>
                <a:spcPts val="0"/>
              </a:spcBef>
              <a:buFontTx/>
              <a:defRPr sz="2002" b="1"/>
            </a:lvl3pPr>
            <a:lvl4pPr marL="1312777" indent="-267913" defTabSz="314427">
              <a:lnSpc>
                <a:spcPct val="100000"/>
              </a:lnSpc>
              <a:spcBef>
                <a:spcPts val="0"/>
              </a:spcBef>
              <a:buFontTx/>
              <a:defRPr sz="2002" b="1"/>
            </a:lvl4pPr>
            <a:lvl5pPr marL="1661066" indent="-267913" defTabSz="314427">
              <a:lnSpc>
                <a:spcPct val="100000"/>
              </a:lnSpc>
              <a:spcBef>
                <a:spcPts val="0"/>
              </a:spcBef>
              <a:buFontTx/>
              <a:defRPr sz="2002" b="1"/>
            </a:lvl5pPr>
          </a:lstStyle>
          <a:p>
            <a:r>
              <a:t>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193" name="Body Level One…"/>
          <p:cNvSpPr txBox="1">
            <a:spLocks noGrp="1"/>
          </p:cNvSpPr>
          <p:nvPr>
            <p:ph type="body" idx="21" hasCustomPrompt="1"/>
          </p:nvPr>
        </p:nvSpPr>
        <p:spPr>
          <a:xfrm>
            <a:off x="629187" y="1369217"/>
            <a:ext cx="7893454" cy="3263506"/>
          </a:xfrm>
          <a:prstGeom prst="rect">
            <a:avLst/>
          </a:prstGeom>
        </p:spPr>
        <p:txBody>
          <a:bodyPr/>
          <a:lstStyle/>
          <a:p>
            <a:r>
              <a:t>Slide bullet text</a:t>
            </a:r>
          </a:p>
        </p:txBody>
      </p:sp>
      <p:sp>
        <p:nvSpPr>
          <p:cNvPr id="119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1" name="Title Text"/>
          <p:cNvSpPr txBox="1">
            <a:spLocks noGrp="1"/>
          </p:cNvSpPr>
          <p:nvPr>
            <p:ph type="title"/>
          </p:nvPr>
        </p:nvSpPr>
        <p:spPr>
          <a:xfrm>
            <a:off x="628650" y="275942"/>
            <a:ext cx="7886701" cy="993266"/>
          </a:xfrm>
          <a:prstGeom prst="rect">
            <a:avLst/>
          </a:prstGeom>
        </p:spPr>
        <p:txBody>
          <a:bodyPr lIns="34751" tIns="34751" rIns="34751" bIns="34751"/>
          <a:lstStyle>
            <a:lvl1pPr defTabSz="696585">
              <a:defRPr sz="3203"/>
            </a:lvl1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120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52438" y="891395"/>
            <a:ext cx="8239125" cy="350224"/>
          </a:xfrm>
          <a:prstGeom prst="rect">
            <a:avLst/>
          </a:prstGeom>
        </p:spPr>
        <p:txBody>
          <a:bodyPr lIns="34751" tIns="34751" rIns="34751" bIns="34751"/>
          <a:lstStyle>
            <a:lvl1pPr marL="174148" indent="54659" defTabSz="696585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002" b="1"/>
            </a:lvl1pPr>
            <a:lvl2pPr marL="858030" indent="-286009" defTabSz="696585">
              <a:lnSpc>
                <a:spcPct val="100000"/>
              </a:lnSpc>
              <a:spcBef>
                <a:spcPts val="0"/>
              </a:spcBef>
              <a:buSzPts val="2000"/>
              <a:buFontTx/>
              <a:defRPr sz="2002" b="1"/>
            </a:lvl2pPr>
            <a:lvl3pPr marL="1372846" indent="-343212" defTabSz="696585">
              <a:lnSpc>
                <a:spcPct val="100000"/>
              </a:lnSpc>
              <a:spcBef>
                <a:spcPts val="0"/>
              </a:spcBef>
              <a:buSzPts val="2000"/>
              <a:buFontTx/>
              <a:defRPr sz="2002" b="1"/>
            </a:lvl3pPr>
            <a:lvl4pPr marL="1868597" indent="-381346" defTabSz="696585">
              <a:lnSpc>
                <a:spcPct val="100000"/>
              </a:lnSpc>
              <a:spcBef>
                <a:spcPts val="0"/>
              </a:spcBef>
              <a:buSzPts val="2000"/>
              <a:buFontTx/>
              <a:defRPr sz="2002" b="1"/>
            </a:lvl4pPr>
            <a:lvl5pPr marL="2326214" indent="-381346" defTabSz="696585">
              <a:lnSpc>
                <a:spcPct val="100000"/>
              </a:lnSpc>
              <a:spcBef>
                <a:spcPts val="0"/>
              </a:spcBef>
              <a:buSzPts val="2000"/>
              <a:buFontTx/>
              <a:defRPr sz="2002" b="1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1203" name="Google Shape;23;p4"/>
          <p:cNvSpPr txBox="1">
            <a:spLocks noGrp="1"/>
          </p:cNvSpPr>
          <p:nvPr>
            <p:ph type="body" idx="21"/>
          </p:nvPr>
        </p:nvSpPr>
        <p:spPr>
          <a:xfrm>
            <a:off x="628650" y="1370316"/>
            <a:ext cx="7886701" cy="3260527"/>
          </a:xfrm>
          <a:prstGeom prst="rect">
            <a:avLst/>
          </a:prstGeom>
        </p:spPr>
        <p:txBody>
          <a:bodyPr lIns="34751" tIns="34751" rIns="34751" bIns="34751"/>
          <a:lstStyle>
            <a:lvl1pPr marL="359231" indent="-244930" defTabSz="695959">
              <a:buClr>
                <a:srgbClr val="000000"/>
              </a:buClr>
              <a:buSzPts val="2000"/>
              <a:defRPr sz="2000"/>
            </a:lvl1pPr>
          </a:lstStyle>
          <a:p>
            <a:pPr marL="359231" lvl="0" indent="-244930" defTabSz="695959">
              <a:buClr>
                <a:srgbClr val="000000"/>
              </a:buClr>
              <a:buSzPts val="2000"/>
              <a:defRPr sz="2000"/>
            </a:pPr>
            <a:r>
              <a:rPr lang="es-ES"/>
              <a:t>Haga clic para modificar los estilos de texto del patrón</a:t>
            </a:r>
          </a:p>
        </p:txBody>
      </p:sp>
      <p:grpSp>
        <p:nvGrpSpPr>
          <p:cNvPr id="1207" name="Group 9"/>
          <p:cNvGrpSpPr/>
          <p:nvPr/>
        </p:nvGrpSpPr>
        <p:grpSpPr>
          <a:xfrm>
            <a:off x="540" y="5069668"/>
            <a:ext cx="9142741" cy="70947"/>
            <a:chOff x="0" y="0"/>
            <a:chExt cx="9269721" cy="71996"/>
          </a:xfrm>
        </p:grpSpPr>
        <p:sp>
          <p:nvSpPr>
            <p:cNvPr id="1204" name="Rectangle 6"/>
            <p:cNvSpPr/>
            <p:nvPr/>
          </p:nvSpPr>
          <p:spPr>
            <a:xfrm>
              <a:off x="-1" y="-1"/>
              <a:ext cx="3089817" cy="71998"/>
            </a:xfrm>
            <a:prstGeom prst="rect">
              <a:avLst/>
            </a:prstGeom>
            <a:solidFill>
              <a:srgbClr val="FFB526"/>
            </a:solidFill>
            <a:ln w="12700" cap="flat">
              <a:noFill/>
              <a:miter lim="400000"/>
            </a:ln>
            <a:effectLst/>
          </p:spPr>
          <p:txBody>
            <a:bodyPr wrap="square" lIns="34766" tIns="34766" rIns="34766" bIns="34766" numCol="1" anchor="t">
              <a:noAutofit/>
            </a:bodyPr>
            <a:lstStyle/>
            <a:p>
              <a:pPr defTabSz="696585">
                <a:defRPr sz="1200"/>
              </a:pPr>
              <a:endParaRPr sz="1201"/>
            </a:p>
          </p:txBody>
        </p:sp>
        <p:sp>
          <p:nvSpPr>
            <p:cNvPr id="1205" name="Rectangle 7"/>
            <p:cNvSpPr/>
            <p:nvPr/>
          </p:nvSpPr>
          <p:spPr>
            <a:xfrm>
              <a:off x="3090089" y="-1"/>
              <a:ext cx="3089817" cy="71998"/>
            </a:xfrm>
            <a:prstGeom prst="rect">
              <a:avLst/>
            </a:prstGeom>
            <a:solidFill>
              <a:srgbClr val="154A8A"/>
            </a:solidFill>
            <a:ln w="12700" cap="flat">
              <a:noFill/>
              <a:miter lim="400000"/>
            </a:ln>
            <a:effectLst/>
          </p:spPr>
          <p:txBody>
            <a:bodyPr wrap="square" lIns="34766" tIns="34766" rIns="34766" bIns="34766" numCol="1" anchor="t">
              <a:noAutofit/>
            </a:bodyPr>
            <a:lstStyle/>
            <a:p>
              <a:pPr defTabSz="696585">
                <a:defRPr sz="1200"/>
              </a:pPr>
              <a:endParaRPr sz="1201"/>
            </a:p>
          </p:txBody>
        </p:sp>
        <p:sp>
          <p:nvSpPr>
            <p:cNvPr id="1206" name="Rectangle 8"/>
            <p:cNvSpPr/>
            <p:nvPr/>
          </p:nvSpPr>
          <p:spPr>
            <a:xfrm>
              <a:off x="6179905" y="-1"/>
              <a:ext cx="3089817" cy="71998"/>
            </a:xfrm>
            <a:prstGeom prst="rect">
              <a:avLst/>
            </a:prstGeom>
            <a:solidFill>
              <a:srgbClr val="E31414"/>
            </a:solidFill>
            <a:ln w="12700" cap="flat">
              <a:noFill/>
              <a:miter lim="400000"/>
            </a:ln>
            <a:effectLst/>
          </p:spPr>
          <p:txBody>
            <a:bodyPr wrap="square" lIns="34766" tIns="34766" rIns="34766" bIns="34766" numCol="1" anchor="t">
              <a:noAutofit/>
            </a:bodyPr>
            <a:lstStyle/>
            <a:p>
              <a:pPr defTabSz="696585">
                <a:defRPr sz="1200"/>
              </a:pPr>
              <a:endParaRPr sz="1201"/>
            </a:p>
          </p:txBody>
        </p:sp>
      </p:grpSp>
      <p:sp>
        <p:nvSpPr>
          <p:cNvPr id="120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44794" y="4797655"/>
            <a:ext cx="270557" cy="208808"/>
          </a:xfrm>
          <a:prstGeom prst="rect">
            <a:avLst/>
          </a:prstGeom>
        </p:spPr>
        <p:txBody>
          <a:bodyPr lIns="34751" tIns="34751" rIns="34751" bIns="34751"/>
          <a:lstStyle>
            <a:lvl1pPr defTabSz="696585"/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5" name="Title Text"/>
          <p:cNvSpPr txBox="1">
            <a:spLocks noGrp="1"/>
          </p:cNvSpPr>
          <p:nvPr>
            <p:ph type="title"/>
          </p:nvPr>
        </p:nvSpPr>
        <p:spPr>
          <a:xfrm>
            <a:off x="628650" y="275941"/>
            <a:ext cx="7886701" cy="993266"/>
          </a:xfrm>
          <a:prstGeom prst="rect">
            <a:avLst/>
          </a:prstGeom>
        </p:spPr>
        <p:txBody>
          <a:bodyPr lIns="34766" tIns="34766" rIns="34766" bIns="34766"/>
          <a:lstStyle>
            <a:lvl1pPr defTabSz="696585">
              <a:defRPr sz="3203"/>
            </a:lvl1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1216" name="Body Level One…"/>
          <p:cNvSpPr txBox="1">
            <a:spLocks noGrp="1"/>
          </p:cNvSpPr>
          <p:nvPr>
            <p:ph type="body" idx="1"/>
          </p:nvPr>
        </p:nvSpPr>
        <p:spPr>
          <a:xfrm>
            <a:off x="628650" y="1370316"/>
            <a:ext cx="7886701" cy="3260527"/>
          </a:xfrm>
          <a:prstGeom prst="rect">
            <a:avLst/>
          </a:prstGeom>
        </p:spPr>
        <p:txBody>
          <a:bodyPr lIns="34766" tIns="34766" rIns="34766" bIns="34766"/>
          <a:lstStyle>
            <a:lvl1pPr marL="163432" indent="-163432" defTabSz="696585">
              <a:defRPr sz="2002"/>
            </a:lvl1pPr>
            <a:lvl2pPr marL="648283" indent="-190671" defTabSz="696585">
              <a:defRPr sz="2002"/>
            </a:lvl2pPr>
            <a:lvl3pPr marL="1144029" indent="-228806" defTabSz="696585">
              <a:defRPr sz="2002"/>
            </a:lvl3pPr>
            <a:lvl4pPr marL="1627063" indent="-254229" defTabSz="696585">
              <a:defRPr sz="2002"/>
            </a:lvl4pPr>
            <a:lvl5pPr marL="2084675" indent="-254229" defTabSz="696585">
              <a:defRPr sz="2002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121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44763" y="4797639"/>
            <a:ext cx="270587" cy="208839"/>
          </a:xfrm>
          <a:prstGeom prst="rect">
            <a:avLst/>
          </a:prstGeom>
        </p:spPr>
        <p:txBody>
          <a:bodyPr lIns="34766" tIns="34766" rIns="34766" bIns="34766"/>
          <a:lstStyle>
            <a:lvl1pPr defTabSz="696585"/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Imagen que contiene Patrón de fondo&#10;&#10;Descripción generada automáticamente">
            <a:extLst>
              <a:ext uri="{FF2B5EF4-FFF2-40B4-BE49-F238E27FC236}">
                <a16:creationId xmlns:a16="http://schemas.microsoft.com/office/drawing/2014/main" id="{A45EC0FE-F39D-F54F-777E-9597070592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9541499"/>
      </p:ext>
    </p:extLst>
  </p:cSld>
  <p:clrMapOvr>
    <a:masterClrMapping/>
  </p:clrMapOvr>
  <p:transition spd="med"/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>
            <a:extLst>
              <a:ext uri="{FF2B5EF4-FFF2-40B4-BE49-F238E27FC236}">
                <a16:creationId xmlns:a16="http://schemas.microsoft.com/office/drawing/2014/main" id="{A05D3E25-E2A4-29A7-0258-74DB56475774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EBC56C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CO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01718682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Title Text"/>
          <p:cNvSpPr txBox="1">
            <a:spLocks noGrp="1"/>
          </p:cNvSpPr>
          <p:nvPr>
            <p:ph type="title"/>
          </p:nvPr>
        </p:nvSpPr>
        <p:spPr>
          <a:xfrm>
            <a:off x="924732" y="1199881"/>
            <a:ext cx="2525311" cy="438211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118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197501" y="1465289"/>
            <a:ext cx="2045921" cy="2795852"/>
          </a:xfrm>
          <a:prstGeom prst="rect">
            <a:avLst/>
          </a:prstGeom>
        </p:spPr>
        <p:txBody>
          <a:bodyPr lIns="0" tIns="0" rIns="0" bIns="0"/>
          <a:lstStyle>
            <a:lvl1pPr algn="ctr">
              <a:spcBef>
                <a:spcPts val="1001"/>
              </a:spcBef>
              <a:buSzTx/>
              <a:buFontTx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algn="ctr">
              <a:spcBef>
                <a:spcPts val="1001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2pPr>
            <a:lvl3pPr algn="ctr">
              <a:spcBef>
                <a:spcPts val="1001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3pPr>
            <a:lvl4pPr algn="ctr">
              <a:spcBef>
                <a:spcPts val="1001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4pPr>
            <a:lvl5pPr algn="ctr">
              <a:spcBef>
                <a:spcPts val="1001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11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60493" y="4651783"/>
            <a:ext cx="292707" cy="23096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>
            <a:extLst>
              <a:ext uri="{FF2B5EF4-FFF2-40B4-BE49-F238E27FC236}">
                <a16:creationId xmlns:a16="http://schemas.microsoft.com/office/drawing/2014/main" id="{A05D3E25-E2A4-29A7-0258-74DB56475774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C8A041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CO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73806229"/>
      </p:ext>
    </p:extLst>
  </p:cSld>
  <p:clrMapOvr>
    <a:masterClrMapping/>
  </p:clrMapOvr>
  <p:transition spd="med"/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>
            <a:extLst>
              <a:ext uri="{FF2B5EF4-FFF2-40B4-BE49-F238E27FC236}">
                <a16:creationId xmlns:a16="http://schemas.microsoft.com/office/drawing/2014/main" id="{A05D3E25-E2A4-29A7-0258-74DB56475774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A98223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CO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94063126"/>
      </p:ext>
    </p:extLst>
  </p:cSld>
  <p:clrMapOvr>
    <a:masterClrMapping/>
  </p:clrMapOvr>
  <p:transition spd="med"/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>
            <a:extLst>
              <a:ext uri="{FF2B5EF4-FFF2-40B4-BE49-F238E27FC236}">
                <a16:creationId xmlns:a16="http://schemas.microsoft.com/office/drawing/2014/main" id="{A05D3E25-E2A4-29A7-0258-74DB56475774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825E08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CO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98634607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Title Text"/>
          <p:cNvSpPr txBox="1">
            <a:spLocks noGrp="1"/>
          </p:cNvSpPr>
          <p:nvPr>
            <p:ph type="title"/>
          </p:nvPr>
        </p:nvSpPr>
        <p:spPr>
          <a:xfrm>
            <a:off x="924732" y="1199881"/>
            <a:ext cx="2525311" cy="438211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12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60493" y="4651783"/>
            <a:ext cx="292707" cy="23096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924732" y="1199880"/>
            <a:ext cx="2525311" cy="2032290"/>
          </a:xfrm>
          <a:prstGeom prst="rect">
            <a:avLst/>
          </a:prstGeom>
        </p:spPr>
        <p:txBody>
          <a:bodyPr lIns="0" tIns="0" rIns="0" bIns="0" anchor="ctr"/>
          <a:lstStyle>
            <a:lvl1pPr algn="ctr">
              <a:lnSpc>
                <a:spcPct val="100000"/>
              </a:lnSpc>
              <a:buSzTx/>
              <a:buFontTx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algn="ctr">
              <a:lnSpc>
                <a:spcPct val="100000"/>
              </a:lnSpc>
              <a:buFontTx/>
              <a:defRPr>
                <a:latin typeface="Arial"/>
                <a:ea typeface="Arial"/>
                <a:cs typeface="Arial"/>
                <a:sym typeface="Arial"/>
              </a:defRPr>
            </a:lvl2pPr>
            <a:lvl3pPr algn="ctr">
              <a:lnSpc>
                <a:spcPct val="100000"/>
              </a:lnSpc>
              <a:buFontTx/>
              <a:defRPr>
                <a:latin typeface="Arial"/>
                <a:ea typeface="Arial"/>
                <a:cs typeface="Arial"/>
                <a:sym typeface="Arial"/>
              </a:defRPr>
            </a:lvl3pPr>
            <a:lvl4pPr algn="ctr">
              <a:lnSpc>
                <a:spcPct val="100000"/>
              </a:lnSpc>
              <a:buFontTx/>
              <a:defRPr>
                <a:latin typeface="Arial"/>
                <a:ea typeface="Arial"/>
                <a:cs typeface="Arial"/>
                <a:sym typeface="Arial"/>
              </a:defRPr>
            </a:lvl4pPr>
            <a:lvl5pPr algn="ctr">
              <a:lnSpc>
                <a:spcPct val="100000"/>
              </a:lnSpc>
              <a:buFontTx/>
              <a:defRPr>
                <a:latin typeface="Arial"/>
                <a:ea typeface="Arial"/>
                <a:cs typeface="Arial"/>
                <a:sym typeface="Arial"/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13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60493" y="4651783"/>
            <a:ext cx="292707" cy="23096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, 2 objetos y 1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Title Text"/>
          <p:cNvSpPr txBox="1">
            <a:spLocks noGrp="1"/>
          </p:cNvSpPr>
          <p:nvPr>
            <p:ph type="title"/>
          </p:nvPr>
        </p:nvSpPr>
        <p:spPr>
          <a:xfrm>
            <a:off x="924732" y="1199881"/>
            <a:ext cx="2525311" cy="438211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143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197501" y="1465290"/>
            <a:ext cx="2045921" cy="1333531"/>
          </a:xfrm>
          <a:prstGeom prst="rect">
            <a:avLst/>
          </a:prstGeom>
        </p:spPr>
        <p:txBody>
          <a:bodyPr lIns="0" tIns="0" rIns="0" bIns="0"/>
          <a:lstStyle>
            <a:lvl1pPr algn="ctr">
              <a:spcBef>
                <a:spcPts val="1001"/>
              </a:spcBef>
              <a:buSzTx/>
              <a:buFontTx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algn="ctr">
              <a:spcBef>
                <a:spcPts val="1001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2pPr>
            <a:lvl3pPr algn="ctr">
              <a:spcBef>
                <a:spcPts val="1001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3pPr>
            <a:lvl4pPr algn="ctr">
              <a:spcBef>
                <a:spcPts val="1001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4pPr>
            <a:lvl5pPr algn="ctr">
              <a:spcBef>
                <a:spcPts val="1001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14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60493" y="4651783"/>
            <a:ext cx="292707" cy="23096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Title Text"/>
          <p:cNvSpPr txBox="1">
            <a:spLocks noGrp="1"/>
          </p:cNvSpPr>
          <p:nvPr>
            <p:ph type="title"/>
          </p:nvPr>
        </p:nvSpPr>
        <p:spPr>
          <a:xfrm>
            <a:off x="924732" y="1199881"/>
            <a:ext cx="2525311" cy="438211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15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197501" y="1465289"/>
            <a:ext cx="2045921" cy="2795852"/>
          </a:xfrm>
          <a:prstGeom prst="rect">
            <a:avLst/>
          </a:prstGeom>
        </p:spPr>
        <p:txBody>
          <a:bodyPr lIns="0" tIns="0" rIns="0" bIns="0"/>
          <a:lstStyle>
            <a:lvl1pPr algn="ctr">
              <a:spcBef>
                <a:spcPts val="1001"/>
              </a:spcBef>
              <a:buSzTx/>
              <a:buFontTx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algn="ctr">
              <a:spcBef>
                <a:spcPts val="1001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2pPr>
            <a:lvl3pPr algn="ctr">
              <a:spcBef>
                <a:spcPts val="1001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3pPr>
            <a:lvl4pPr algn="ctr">
              <a:spcBef>
                <a:spcPts val="1001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4pPr>
            <a:lvl5pPr algn="ctr">
              <a:spcBef>
                <a:spcPts val="1001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15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60493" y="4651783"/>
            <a:ext cx="292707" cy="23096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Title Text"/>
          <p:cNvSpPr txBox="1">
            <a:spLocks noGrp="1"/>
          </p:cNvSpPr>
          <p:nvPr>
            <p:ph type="title"/>
          </p:nvPr>
        </p:nvSpPr>
        <p:spPr>
          <a:xfrm>
            <a:off x="924732" y="1199881"/>
            <a:ext cx="2525311" cy="438211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161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197501" y="1465290"/>
            <a:ext cx="2045921" cy="1333531"/>
          </a:xfrm>
          <a:prstGeom prst="rect">
            <a:avLst/>
          </a:prstGeom>
        </p:spPr>
        <p:txBody>
          <a:bodyPr lIns="0" tIns="0" rIns="0" bIns="0"/>
          <a:lstStyle>
            <a:lvl1pPr algn="ctr">
              <a:spcBef>
                <a:spcPts val="1001"/>
              </a:spcBef>
              <a:buSzTx/>
              <a:buFontTx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algn="ctr">
              <a:spcBef>
                <a:spcPts val="1001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2pPr>
            <a:lvl3pPr algn="ctr">
              <a:spcBef>
                <a:spcPts val="1001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3pPr>
            <a:lvl4pPr algn="ctr">
              <a:spcBef>
                <a:spcPts val="1001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4pPr>
            <a:lvl5pPr algn="ctr">
              <a:spcBef>
                <a:spcPts val="1001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16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60493" y="4651783"/>
            <a:ext cx="292707" cy="23096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Title Text"/>
          <p:cNvSpPr txBox="1">
            <a:spLocks noGrp="1"/>
          </p:cNvSpPr>
          <p:nvPr>
            <p:ph type="title"/>
          </p:nvPr>
        </p:nvSpPr>
        <p:spPr>
          <a:xfrm>
            <a:off x="924732" y="1199881"/>
            <a:ext cx="2525311" cy="438211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17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197501" y="1465290"/>
            <a:ext cx="4192908" cy="1333531"/>
          </a:xfrm>
          <a:prstGeom prst="rect">
            <a:avLst/>
          </a:prstGeom>
        </p:spPr>
        <p:txBody>
          <a:bodyPr lIns="0" tIns="0" rIns="0" bIns="0"/>
          <a:lstStyle>
            <a:lvl1pPr algn="ctr">
              <a:spcBef>
                <a:spcPts val="1001"/>
              </a:spcBef>
              <a:buSzTx/>
              <a:buFontTx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algn="ctr">
              <a:spcBef>
                <a:spcPts val="1001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2pPr>
            <a:lvl3pPr algn="ctr">
              <a:spcBef>
                <a:spcPts val="1001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3pPr>
            <a:lvl4pPr algn="ctr">
              <a:spcBef>
                <a:spcPts val="1001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4pPr>
            <a:lvl5pPr algn="ctr">
              <a:spcBef>
                <a:spcPts val="1001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17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60493" y="4651783"/>
            <a:ext cx="292707" cy="23096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Title Text"/>
          <p:cNvSpPr txBox="1">
            <a:spLocks noGrp="1"/>
          </p:cNvSpPr>
          <p:nvPr>
            <p:ph type="title"/>
          </p:nvPr>
        </p:nvSpPr>
        <p:spPr>
          <a:xfrm>
            <a:off x="924732" y="1199881"/>
            <a:ext cx="2525311" cy="438211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179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197501" y="1465290"/>
            <a:ext cx="2045921" cy="1333531"/>
          </a:xfrm>
          <a:prstGeom prst="rect">
            <a:avLst/>
          </a:prstGeom>
        </p:spPr>
        <p:txBody>
          <a:bodyPr lIns="0" tIns="0" rIns="0" bIns="0"/>
          <a:lstStyle>
            <a:lvl1pPr algn="ctr">
              <a:spcBef>
                <a:spcPts val="1001"/>
              </a:spcBef>
              <a:buSzTx/>
              <a:buFontTx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algn="ctr">
              <a:spcBef>
                <a:spcPts val="1001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2pPr>
            <a:lvl3pPr algn="ctr">
              <a:spcBef>
                <a:spcPts val="1001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3pPr>
            <a:lvl4pPr algn="ctr">
              <a:spcBef>
                <a:spcPts val="1001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4pPr>
            <a:lvl5pPr algn="ctr">
              <a:spcBef>
                <a:spcPts val="1001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18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60493" y="4651783"/>
            <a:ext cx="292707" cy="23096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Text"/>
          <p:cNvSpPr txBox="1">
            <a:spLocks noGrp="1"/>
          </p:cNvSpPr>
          <p:nvPr>
            <p:ph type="title"/>
          </p:nvPr>
        </p:nvSpPr>
        <p:spPr>
          <a:xfrm>
            <a:off x="624423" y="1282303"/>
            <a:ext cx="7893453" cy="2139555"/>
          </a:xfrm>
          <a:prstGeom prst="rect">
            <a:avLst/>
          </a:prstGeom>
        </p:spPr>
        <p:txBody>
          <a:bodyPr anchor="b"/>
          <a:lstStyle>
            <a:lvl1pPr>
              <a:defRPr sz="4504"/>
            </a:lvl1pPr>
          </a:lstStyle>
          <a:p>
            <a:r>
              <a:rPr lang="es-ES"/>
              <a:t>Haga clic para modificar el estilo de título del patrón</a:t>
            </a:r>
            <a:endParaRPr dirty="0"/>
          </a:p>
        </p:txBody>
      </p:sp>
      <p:sp>
        <p:nvSpPr>
          <p:cNvPr id="3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24423" y="3442097"/>
            <a:ext cx="7893453" cy="1125141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802">
                <a:solidFill>
                  <a:srgbClr val="888888"/>
                </a:solidFill>
              </a:defRPr>
            </a:lvl1pPr>
            <a:lvl2pPr marL="0" indent="348288">
              <a:buSzTx/>
              <a:buFontTx/>
              <a:buNone/>
              <a:defRPr sz="1802">
                <a:solidFill>
                  <a:srgbClr val="888888"/>
                </a:solidFill>
              </a:defRPr>
            </a:lvl2pPr>
            <a:lvl3pPr marL="0" indent="696576">
              <a:buSzTx/>
              <a:buFontTx/>
              <a:buNone/>
              <a:defRPr sz="1802">
                <a:solidFill>
                  <a:srgbClr val="888888"/>
                </a:solidFill>
              </a:defRPr>
            </a:lvl3pPr>
            <a:lvl4pPr marL="0" indent="1044865">
              <a:buSzTx/>
              <a:buFontTx/>
              <a:buNone/>
              <a:defRPr sz="1802">
                <a:solidFill>
                  <a:srgbClr val="888888"/>
                </a:solidFill>
              </a:defRPr>
            </a:lvl4pPr>
            <a:lvl5pPr marL="0" indent="1393153">
              <a:buSzTx/>
              <a:buFontTx/>
              <a:buNone/>
              <a:defRPr sz="1802">
                <a:solidFill>
                  <a:srgbClr val="888888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dirty="0"/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9935" y="4788706"/>
            <a:ext cx="292707" cy="23096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Title Text"/>
          <p:cNvSpPr txBox="1">
            <a:spLocks noGrp="1"/>
          </p:cNvSpPr>
          <p:nvPr>
            <p:ph type="title"/>
          </p:nvPr>
        </p:nvSpPr>
        <p:spPr>
          <a:xfrm>
            <a:off x="924732" y="1199881"/>
            <a:ext cx="2525311" cy="438211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188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197501" y="1465290"/>
            <a:ext cx="1349806" cy="1333531"/>
          </a:xfrm>
          <a:prstGeom prst="rect">
            <a:avLst/>
          </a:prstGeom>
        </p:spPr>
        <p:txBody>
          <a:bodyPr lIns="0" tIns="0" rIns="0" bIns="0"/>
          <a:lstStyle>
            <a:lvl1pPr algn="ctr">
              <a:spcBef>
                <a:spcPts val="1001"/>
              </a:spcBef>
              <a:buSzTx/>
              <a:buFontTx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algn="ctr">
              <a:spcBef>
                <a:spcPts val="1001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2pPr>
            <a:lvl3pPr algn="ctr">
              <a:spcBef>
                <a:spcPts val="1001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3pPr>
            <a:lvl4pPr algn="ctr">
              <a:spcBef>
                <a:spcPts val="1001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4pPr>
            <a:lvl5pPr algn="ctr">
              <a:spcBef>
                <a:spcPts val="1001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18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60493" y="4651783"/>
            <a:ext cx="292707" cy="23096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45699" tIns="45699" rIns="45699" bIns="45699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19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52824" y="889861"/>
            <a:ext cx="8246181" cy="350543"/>
          </a:xfrm>
          <a:prstGeom prst="rect">
            <a:avLst/>
          </a:prstGeom>
        </p:spPr>
        <p:txBody>
          <a:bodyPr lIns="45699" tIns="45699" rIns="45699" bIns="45699"/>
          <a:lstStyle>
            <a:lvl1pPr indent="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002" b="1">
                <a:latin typeface="Arial"/>
                <a:ea typeface="Arial"/>
                <a:cs typeface="Arial"/>
                <a:sym typeface="Arial"/>
              </a:defRPr>
            </a:lvl1pPr>
            <a:lvl2pPr marL="725599" indent="-290239">
              <a:lnSpc>
                <a:spcPct val="100000"/>
              </a:lnSpc>
              <a:spcBef>
                <a:spcPts val="0"/>
              </a:spcBef>
              <a:buSzPts val="2000"/>
              <a:buFontTx/>
              <a:defRPr sz="2002" b="1">
                <a:latin typeface="Arial"/>
                <a:ea typeface="Arial"/>
                <a:cs typeface="Arial"/>
                <a:sym typeface="Arial"/>
              </a:defRPr>
            </a:lvl2pPr>
            <a:lvl3pPr marL="1131936" indent="-348287">
              <a:lnSpc>
                <a:spcPct val="100000"/>
              </a:lnSpc>
              <a:spcBef>
                <a:spcPts val="0"/>
              </a:spcBef>
              <a:buSzPts val="2000"/>
              <a:buFontTx/>
              <a:defRPr sz="2002" b="1">
                <a:latin typeface="Arial"/>
                <a:ea typeface="Arial"/>
                <a:cs typeface="Arial"/>
                <a:sym typeface="Arial"/>
              </a:defRPr>
            </a:lvl3pPr>
            <a:lvl4pPr marL="1533807" indent="-401870">
              <a:lnSpc>
                <a:spcPct val="100000"/>
              </a:lnSpc>
              <a:spcBef>
                <a:spcPts val="0"/>
              </a:spcBef>
              <a:buSzPts val="2000"/>
              <a:buFontTx/>
              <a:defRPr sz="2002" b="1">
                <a:latin typeface="Arial"/>
                <a:ea typeface="Arial"/>
                <a:cs typeface="Arial"/>
                <a:sym typeface="Arial"/>
              </a:defRPr>
            </a:lvl4pPr>
            <a:lvl5pPr marL="1882095" indent="-401870">
              <a:lnSpc>
                <a:spcPct val="100000"/>
              </a:lnSpc>
              <a:spcBef>
                <a:spcPts val="0"/>
              </a:spcBef>
              <a:buSzPts val="2000"/>
              <a:buFontTx/>
              <a:defRPr sz="2002" b="1">
                <a:latin typeface="Arial"/>
                <a:ea typeface="Arial"/>
                <a:cs typeface="Arial"/>
                <a:sym typeface="Arial"/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198" name="Google Shape;23;p4"/>
          <p:cNvSpPr txBox="1">
            <a:spLocks noGrp="1"/>
          </p:cNvSpPr>
          <p:nvPr>
            <p:ph type="body" idx="21"/>
          </p:nvPr>
        </p:nvSpPr>
        <p:spPr>
          <a:xfrm>
            <a:off x="629187" y="1369217"/>
            <a:ext cx="7893454" cy="3263506"/>
          </a:xfrm>
          <a:prstGeom prst="rect">
            <a:avLst/>
          </a:prstGeom>
        </p:spPr>
        <p:txBody>
          <a:bodyPr lIns="45699" tIns="45699" rIns="45699" bIns="45699"/>
          <a:lstStyle>
            <a:lvl1pPr marL="347975" indent="-260980">
              <a:buClr>
                <a:srgbClr val="000000"/>
              </a:buClr>
              <a:buSzPts val="2100"/>
              <a:defRPr>
                <a:latin typeface="Arial"/>
                <a:cs typeface="Arial"/>
                <a:sym typeface="Arial"/>
              </a:defRPr>
            </a:lvl1pPr>
          </a:lstStyle>
          <a:p>
            <a:pPr marL="347975" lvl="0" indent="-260980">
              <a:buClr>
                <a:srgbClr val="000000"/>
              </a:buClr>
              <a:buSzPts val="2100"/>
              <a:defRPr>
                <a:latin typeface="Arial"/>
                <a:ea typeface="Arial"/>
                <a:cs typeface="Arial"/>
                <a:sym typeface="Arial"/>
              </a:defRPr>
            </a:pPr>
            <a:r>
              <a:rPr lang="es-ES"/>
              <a:t>Haga clic para modificar los estilos de texto del patrón</a:t>
            </a:r>
          </a:p>
        </p:txBody>
      </p:sp>
      <p:grpSp>
        <p:nvGrpSpPr>
          <p:cNvPr id="202" name="Group 9"/>
          <p:cNvGrpSpPr/>
          <p:nvPr/>
        </p:nvGrpSpPr>
        <p:grpSpPr>
          <a:xfrm>
            <a:off x="539" y="5071951"/>
            <a:ext cx="9150569" cy="71011"/>
            <a:chOff x="0" y="0"/>
            <a:chExt cx="9277658" cy="72062"/>
          </a:xfrm>
        </p:grpSpPr>
        <p:sp>
          <p:nvSpPr>
            <p:cNvPr id="199" name="Rectangle 6"/>
            <p:cNvSpPr/>
            <p:nvPr/>
          </p:nvSpPr>
          <p:spPr>
            <a:xfrm>
              <a:off x="-1" y="-1"/>
              <a:ext cx="3092462" cy="72064"/>
            </a:xfrm>
            <a:prstGeom prst="rect">
              <a:avLst/>
            </a:prstGeom>
            <a:solidFill>
              <a:srgbClr val="FFB52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 sz="1802"/>
            </a:p>
          </p:txBody>
        </p:sp>
        <p:sp>
          <p:nvSpPr>
            <p:cNvPr id="200" name="Rectangle 7"/>
            <p:cNvSpPr/>
            <p:nvPr/>
          </p:nvSpPr>
          <p:spPr>
            <a:xfrm>
              <a:off x="3092735" y="-1"/>
              <a:ext cx="3092462" cy="72064"/>
            </a:xfrm>
            <a:prstGeom prst="rect">
              <a:avLst/>
            </a:prstGeom>
            <a:solidFill>
              <a:srgbClr val="154A8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 sz="1802"/>
            </a:p>
          </p:txBody>
        </p:sp>
        <p:sp>
          <p:nvSpPr>
            <p:cNvPr id="201" name="Rectangle 8"/>
            <p:cNvSpPr/>
            <p:nvPr/>
          </p:nvSpPr>
          <p:spPr>
            <a:xfrm>
              <a:off x="6185197" y="-1"/>
              <a:ext cx="3092462" cy="72064"/>
            </a:xfrm>
            <a:prstGeom prst="rect">
              <a:avLst/>
            </a:prstGeom>
            <a:solidFill>
              <a:srgbClr val="E3141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 sz="1802"/>
            </a:p>
          </p:txBody>
        </p:sp>
      </p:grpSp>
      <p:sp>
        <p:nvSpPr>
          <p:cNvPr id="20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73" y="4788726"/>
            <a:ext cx="294270" cy="230918"/>
          </a:xfrm>
          <a:prstGeom prst="rect">
            <a:avLst/>
          </a:prstGeom>
        </p:spPr>
        <p:txBody>
          <a:bodyPr lIns="45699" tIns="45699" rIns="45699" bIns="45699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Title Text"/>
          <p:cNvSpPr txBox="1">
            <a:spLocks noGrp="1"/>
          </p:cNvSpPr>
          <p:nvPr>
            <p:ph type="title"/>
          </p:nvPr>
        </p:nvSpPr>
        <p:spPr>
          <a:xfrm>
            <a:off x="624423" y="1282303"/>
            <a:ext cx="7893453" cy="2139555"/>
          </a:xfrm>
          <a:prstGeom prst="rect">
            <a:avLst/>
          </a:prstGeom>
        </p:spPr>
        <p:txBody>
          <a:bodyPr anchor="b"/>
          <a:lstStyle>
            <a:lvl1pPr>
              <a:defRPr sz="4504"/>
            </a:lvl1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229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24423" y="3442097"/>
            <a:ext cx="7893453" cy="1125141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802">
                <a:solidFill>
                  <a:srgbClr val="888888"/>
                </a:solidFill>
              </a:defRPr>
            </a:lvl1pPr>
            <a:lvl2pPr marL="0" indent="348288">
              <a:buSzTx/>
              <a:buFontTx/>
              <a:buNone/>
              <a:defRPr sz="1802">
                <a:solidFill>
                  <a:srgbClr val="888888"/>
                </a:solidFill>
              </a:defRPr>
            </a:lvl2pPr>
            <a:lvl3pPr marL="0" indent="696576">
              <a:buSzTx/>
              <a:buFontTx/>
              <a:buNone/>
              <a:defRPr sz="1802">
                <a:solidFill>
                  <a:srgbClr val="888888"/>
                </a:solidFill>
              </a:defRPr>
            </a:lvl3pPr>
            <a:lvl4pPr marL="0" indent="1044865">
              <a:buSzTx/>
              <a:buFontTx/>
              <a:buNone/>
              <a:defRPr sz="1802">
                <a:solidFill>
                  <a:srgbClr val="888888"/>
                </a:solidFill>
              </a:defRPr>
            </a:lvl4pPr>
            <a:lvl5pPr marL="0" indent="1393153">
              <a:buSzTx/>
              <a:buFontTx/>
              <a:buNone/>
              <a:defRPr sz="1802">
                <a:solidFill>
                  <a:srgbClr val="888888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23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238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629188" y="1369217"/>
            <a:ext cx="3889528" cy="326350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23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Title Text"/>
          <p:cNvSpPr txBox="1">
            <a:spLocks noGrp="1"/>
          </p:cNvSpPr>
          <p:nvPr>
            <p:ph type="title"/>
          </p:nvPr>
        </p:nvSpPr>
        <p:spPr>
          <a:xfrm>
            <a:off x="630380" y="273844"/>
            <a:ext cx="7893454" cy="994174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24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0380" y="1260873"/>
            <a:ext cx="3871654" cy="617935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1802" b="1"/>
            </a:lvl1pPr>
            <a:lvl2pPr marL="0" indent="348288">
              <a:buSzTx/>
              <a:buFontTx/>
              <a:buNone/>
              <a:defRPr sz="1802" b="1"/>
            </a:lvl2pPr>
            <a:lvl3pPr marL="0" indent="696576">
              <a:buSzTx/>
              <a:buFontTx/>
              <a:buNone/>
              <a:defRPr sz="1802" b="1"/>
            </a:lvl3pPr>
            <a:lvl4pPr marL="0" indent="1044865">
              <a:buSzTx/>
              <a:buFontTx/>
              <a:buNone/>
              <a:defRPr sz="1802" b="1"/>
            </a:lvl4pPr>
            <a:lvl5pPr marL="0" indent="1393153">
              <a:buSzTx/>
              <a:buFontTx/>
              <a:buNone/>
              <a:defRPr sz="1802" b="1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248" name="Marcador de texto 4"/>
          <p:cNvSpPr>
            <a:spLocks noGrp="1"/>
          </p:cNvSpPr>
          <p:nvPr>
            <p:ph type="body" sz="quarter" idx="21"/>
          </p:nvPr>
        </p:nvSpPr>
        <p:spPr>
          <a:xfrm>
            <a:off x="4633113" y="1260873"/>
            <a:ext cx="3890721" cy="617935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1800" b="1"/>
            </a:lvl1pPr>
          </a:lstStyle>
          <a:p>
            <a:pPr marL="0" lvl="0" indent="0">
              <a:buSzTx/>
              <a:buFontTx/>
              <a:buNone/>
              <a:defRPr sz="1800" b="1"/>
            </a:pPr>
            <a:r>
              <a:rPr lang="es-ES"/>
              <a:t>Haga clic para modificar los estilos de texto del patrón</a:t>
            </a:r>
          </a:p>
        </p:txBody>
      </p:sp>
      <p:sp>
        <p:nvSpPr>
          <p:cNvPr id="2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25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Title Text"/>
          <p:cNvSpPr txBox="1">
            <a:spLocks noGrp="1"/>
          </p:cNvSpPr>
          <p:nvPr>
            <p:ph type="title"/>
          </p:nvPr>
        </p:nvSpPr>
        <p:spPr>
          <a:xfrm>
            <a:off x="630379" y="342899"/>
            <a:ext cx="2951704" cy="1200152"/>
          </a:xfrm>
          <a:prstGeom prst="rect">
            <a:avLst/>
          </a:prstGeom>
        </p:spPr>
        <p:txBody>
          <a:bodyPr anchor="b"/>
          <a:lstStyle>
            <a:lvl1pPr>
              <a:defRPr sz="2402"/>
            </a:lvl1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272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3890719" y="740568"/>
            <a:ext cx="4633115" cy="3655221"/>
          </a:xfrm>
          <a:prstGeom prst="rect">
            <a:avLst/>
          </a:prstGeom>
        </p:spPr>
        <p:txBody>
          <a:bodyPr/>
          <a:lstStyle>
            <a:lvl1pPr>
              <a:defRPr sz="2402"/>
            </a:lvl1pPr>
            <a:lvl2pPr marL="547309" indent="-199021">
              <a:defRPr sz="2402"/>
            </a:lvl2pPr>
            <a:lvl3pPr marL="928767" indent="-232191">
              <a:defRPr sz="2402"/>
            </a:lvl3pPr>
            <a:lvl4pPr marL="1323494" indent="-278630">
              <a:defRPr sz="2402"/>
            </a:lvl4pPr>
            <a:lvl5pPr marL="1671782" indent="-278630">
              <a:defRPr sz="2402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273" name="Marcador de texto 3"/>
          <p:cNvSpPr>
            <a:spLocks noGrp="1"/>
          </p:cNvSpPr>
          <p:nvPr>
            <p:ph type="body" sz="quarter" idx="21"/>
          </p:nvPr>
        </p:nvSpPr>
        <p:spPr>
          <a:xfrm>
            <a:off x="630381" y="1543049"/>
            <a:ext cx="2951705" cy="2858693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200"/>
            </a:lvl1pPr>
          </a:lstStyle>
          <a:p>
            <a:pPr marL="0" lvl="0" indent="0">
              <a:buSzTx/>
              <a:buFontTx/>
              <a:buNone/>
              <a:defRPr sz="1200"/>
            </a:pPr>
            <a:r>
              <a:rPr lang="es-ES"/>
              <a:t>Haga clic para modificar los estilos de texto del patrón</a:t>
            </a:r>
          </a:p>
        </p:txBody>
      </p:sp>
      <p:sp>
        <p:nvSpPr>
          <p:cNvPr id="27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Title Text"/>
          <p:cNvSpPr txBox="1">
            <a:spLocks noGrp="1"/>
          </p:cNvSpPr>
          <p:nvPr>
            <p:ph type="title"/>
          </p:nvPr>
        </p:nvSpPr>
        <p:spPr>
          <a:xfrm>
            <a:off x="630379" y="342899"/>
            <a:ext cx="2951704" cy="1200152"/>
          </a:xfrm>
          <a:prstGeom prst="rect">
            <a:avLst/>
          </a:prstGeom>
        </p:spPr>
        <p:txBody>
          <a:bodyPr anchor="b"/>
          <a:lstStyle>
            <a:lvl1pPr>
              <a:defRPr sz="2402"/>
            </a:lvl1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282" name="Marcador de posición de imagen 2"/>
          <p:cNvSpPr>
            <a:spLocks noGrp="1"/>
          </p:cNvSpPr>
          <p:nvPr>
            <p:ph type="pic" sz="half" idx="21"/>
          </p:nvPr>
        </p:nvSpPr>
        <p:spPr>
          <a:xfrm>
            <a:off x="3890719" y="740568"/>
            <a:ext cx="4633115" cy="3655221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r>
              <a:rPr lang="es-ES"/>
              <a:t>Haga clic en el icono para agregar una imagen</a:t>
            </a:r>
            <a:endParaRPr/>
          </a:p>
        </p:txBody>
      </p:sp>
      <p:sp>
        <p:nvSpPr>
          <p:cNvPr id="283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0379" y="1543050"/>
            <a:ext cx="2951704" cy="2858691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201"/>
            </a:lvl1pPr>
            <a:lvl2pPr marL="0" indent="348288">
              <a:buSzTx/>
              <a:buFontTx/>
              <a:buNone/>
              <a:defRPr sz="1201"/>
            </a:lvl2pPr>
            <a:lvl3pPr marL="0" indent="696576">
              <a:buSzTx/>
              <a:buFontTx/>
              <a:buNone/>
              <a:defRPr sz="1201"/>
            </a:lvl3pPr>
            <a:lvl4pPr marL="0" indent="1044865">
              <a:buSzTx/>
              <a:buFontTx/>
              <a:buNone/>
              <a:defRPr sz="1201"/>
            </a:lvl4pPr>
            <a:lvl5pPr marL="0" indent="1393153">
              <a:buSzTx/>
              <a:buFontTx/>
              <a:buNone/>
              <a:defRPr sz="1201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28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45699" tIns="45699" rIns="45699" bIns="45699"/>
          <a:lstStyle/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299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52824" y="889861"/>
            <a:ext cx="8246181" cy="350543"/>
          </a:xfrm>
          <a:prstGeom prst="rect">
            <a:avLst/>
          </a:prstGeom>
        </p:spPr>
        <p:txBody>
          <a:bodyPr lIns="45699" tIns="45699" rIns="45699" bIns="45699"/>
          <a:lstStyle>
            <a:lvl1pPr indent="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002" b="1"/>
            </a:lvl1pPr>
            <a:lvl2pPr marL="725599" indent="-290239">
              <a:lnSpc>
                <a:spcPct val="100000"/>
              </a:lnSpc>
              <a:spcBef>
                <a:spcPts val="0"/>
              </a:spcBef>
              <a:buSzPts val="2000"/>
              <a:buFontTx/>
              <a:defRPr sz="2002" b="1"/>
            </a:lvl2pPr>
            <a:lvl3pPr marL="1131936" indent="-348287">
              <a:lnSpc>
                <a:spcPct val="100000"/>
              </a:lnSpc>
              <a:spcBef>
                <a:spcPts val="0"/>
              </a:spcBef>
              <a:buSzPts val="2000"/>
              <a:buFontTx/>
              <a:defRPr sz="2002" b="1"/>
            </a:lvl3pPr>
            <a:lvl4pPr marL="1533807" indent="-401870">
              <a:lnSpc>
                <a:spcPct val="100000"/>
              </a:lnSpc>
              <a:spcBef>
                <a:spcPts val="0"/>
              </a:spcBef>
              <a:buSzPts val="2000"/>
              <a:buFontTx/>
              <a:defRPr sz="2002" b="1"/>
            </a:lvl4pPr>
            <a:lvl5pPr marL="1882095" indent="-401870">
              <a:lnSpc>
                <a:spcPct val="100000"/>
              </a:lnSpc>
              <a:spcBef>
                <a:spcPts val="0"/>
              </a:spcBef>
              <a:buSzPts val="2000"/>
              <a:buFontTx/>
              <a:defRPr sz="2002" b="1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300" name="Google Shape;23;p4"/>
          <p:cNvSpPr txBox="1">
            <a:spLocks noGrp="1"/>
          </p:cNvSpPr>
          <p:nvPr>
            <p:ph type="body" idx="21"/>
          </p:nvPr>
        </p:nvSpPr>
        <p:spPr>
          <a:xfrm>
            <a:off x="629187" y="1369217"/>
            <a:ext cx="7893454" cy="3263506"/>
          </a:xfrm>
          <a:prstGeom prst="rect">
            <a:avLst/>
          </a:prstGeom>
        </p:spPr>
        <p:txBody>
          <a:bodyPr lIns="45699" tIns="45699" rIns="45699" bIns="45699"/>
          <a:lstStyle>
            <a:lvl1pPr marL="347975" indent="-260980">
              <a:buClr>
                <a:srgbClr val="000000"/>
              </a:buClr>
              <a:buSzPts val="2100"/>
              <a:defRPr/>
            </a:lvl1pPr>
          </a:lstStyle>
          <a:p>
            <a:pPr marL="347975" lvl="0" indent="-260980">
              <a:buClr>
                <a:srgbClr val="000000"/>
              </a:buClr>
              <a:buSzPts val="2100"/>
            </a:pPr>
            <a:r>
              <a:rPr lang="es-ES"/>
              <a:t>Haga clic para modificar los estilos de texto del patrón</a:t>
            </a:r>
          </a:p>
        </p:txBody>
      </p:sp>
      <p:grpSp>
        <p:nvGrpSpPr>
          <p:cNvPr id="304" name="Group 9"/>
          <p:cNvGrpSpPr/>
          <p:nvPr/>
        </p:nvGrpSpPr>
        <p:grpSpPr>
          <a:xfrm>
            <a:off x="539" y="5071951"/>
            <a:ext cx="9150569" cy="71011"/>
            <a:chOff x="0" y="0"/>
            <a:chExt cx="9277658" cy="72062"/>
          </a:xfrm>
        </p:grpSpPr>
        <p:sp>
          <p:nvSpPr>
            <p:cNvPr id="301" name="Rectangle 6"/>
            <p:cNvSpPr/>
            <p:nvPr/>
          </p:nvSpPr>
          <p:spPr>
            <a:xfrm>
              <a:off x="-1" y="-1"/>
              <a:ext cx="3092462" cy="72064"/>
            </a:xfrm>
            <a:prstGeom prst="rect">
              <a:avLst/>
            </a:prstGeom>
            <a:solidFill>
              <a:srgbClr val="FFB52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 sz="1802"/>
            </a:p>
          </p:txBody>
        </p:sp>
        <p:sp>
          <p:nvSpPr>
            <p:cNvPr id="302" name="Rectangle 7"/>
            <p:cNvSpPr/>
            <p:nvPr/>
          </p:nvSpPr>
          <p:spPr>
            <a:xfrm>
              <a:off x="3092735" y="-1"/>
              <a:ext cx="3092462" cy="72064"/>
            </a:xfrm>
            <a:prstGeom prst="rect">
              <a:avLst/>
            </a:prstGeom>
            <a:solidFill>
              <a:srgbClr val="154A8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 sz="1802"/>
            </a:p>
          </p:txBody>
        </p:sp>
        <p:sp>
          <p:nvSpPr>
            <p:cNvPr id="303" name="Rectangle 8"/>
            <p:cNvSpPr/>
            <p:nvPr/>
          </p:nvSpPr>
          <p:spPr>
            <a:xfrm>
              <a:off x="6185197" y="-1"/>
              <a:ext cx="3092462" cy="72064"/>
            </a:xfrm>
            <a:prstGeom prst="rect">
              <a:avLst/>
            </a:prstGeom>
            <a:solidFill>
              <a:srgbClr val="E3141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 sz="1802"/>
            </a:p>
          </p:txBody>
        </p:sp>
      </p:grpSp>
      <p:sp>
        <p:nvSpPr>
          <p:cNvPr id="30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9975" y="4788728"/>
            <a:ext cx="292666" cy="230918"/>
          </a:xfrm>
          <a:prstGeom prst="rect">
            <a:avLst/>
          </a:prstGeom>
        </p:spPr>
        <p:txBody>
          <a:bodyPr lIns="45699" tIns="45699" rIns="45699" bIns="45699"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dirty="0"/>
          </a:p>
        </p:txBody>
      </p:sp>
      <p:sp>
        <p:nvSpPr>
          <p:cNvPr id="39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629188" y="1369217"/>
            <a:ext cx="3889528" cy="326350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dirty="0"/>
          </a:p>
        </p:txBody>
      </p:sp>
      <p:sp>
        <p:nvSpPr>
          <p:cNvPr id="4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9935" y="4788706"/>
            <a:ext cx="292707" cy="23096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Title Text"/>
          <p:cNvSpPr txBox="1">
            <a:spLocks noGrp="1"/>
          </p:cNvSpPr>
          <p:nvPr>
            <p:ph type="title"/>
          </p:nvPr>
        </p:nvSpPr>
        <p:spPr>
          <a:xfrm>
            <a:off x="924732" y="1199881"/>
            <a:ext cx="2525311" cy="438211"/>
          </a:xfrm>
          <a:prstGeom prst="rect">
            <a:avLst/>
          </a:prstGeom>
        </p:spPr>
        <p:txBody>
          <a:bodyPr lIns="0" tIns="0" rIns="0" bIns="0"/>
          <a:lstStyle/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313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4197501" y="1465289"/>
            <a:ext cx="4192908" cy="2795852"/>
          </a:xfrm>
          <a:prstGeom prst="rect">
            <a:avLst/>
          </a:prstGeom>
        </p:spPr>
        <p:txBody>
          <a:bodyPr lIns="0" tIns="0" rIns="0" bIns="0"/>
          <a:lstStyle>
            <a:lvl1pPr>
              <a:spcBef>
                <a:spcPts val="1001"/>
              </a:spcBef>
              <a:buSzTx/>
              <a:buFontTx/>
              <a:buNone/>
            </a:lvl1pPr>
            <a:lvl2pPr>
              <a:spcBef>
                <a:spcPts val="1001"/>
              </a:spcBef>
              <a:buFontTx/>
            </a:lvl2pPr>
            <a:lvl3pPr>
              <a:spcBef>
                <a:spcPts val="1001"/>
              </a:spcBef>
              <a:buFontTx/>
            </a:lvl3pPr>
            <a:lvl4pPr>
              <a:spcBef>
                <a:spcPts val="1001"/>
              </a:spcBef>
              <a:buFontTx/>
            </a:lvl4pPr>
            <a:lvl5pPr>
              <a:spcBef>
                <a:spcPts val="1001"/>
              </a:spcBef>
              <a:buFontTx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grpSp>
        <p:nvGrpSpPr>
          <p:cNvPr id="317" name="Group 9"/>
          <p:cNvGrpSpPr/>
          <p:nvPr/>
        </p:nvGrpSpPr>
        <p:grpSpPr>
          <a:xfrm>
            <a:off x="539" y="5071951"/>
            <a:ext cx="9150569" cy="71011"/>
            <a:chOff x="0" y="0"/>
            <a:chExt cx="9277658" cy="72062"/>
          </a:xfrm>
        </p:grpSpPr>
        <p:sp>
          <p:nvSpPr>
            <p:cNvPr id="314" name="Rectangle 6"/>
            <p:cNvSpPr/>
            <p:nvPr/>
          </p:nvSpPr>
          <p:spPr>
            <a:xfrm>
              <a:off x="-1" y="-1"/>
              <a:ext cx="3092462" cy="72064"/>
            </a:xfrm>
            <a:prstGeom prst="rect">
              <a:avLst/>
            </a:prstGeom>
            <a:solidFill>
              <a:srgbClr val="FFB52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 sz="1802"/>
            </a:p>
          </p:txBody>
        </p:sp>
        <p:sp>
          <p:nvSpPr>
            <p:cNvPr id="315" name="Rectangle 7"/>
            <p:cNvSpPr/>
            <p:nvPr/>
          </p:nvSpPr>
          <p:spPr>
            <a:xfrm>
              <a:off x="3092735" y="-1"/>
              <a:ext cx="3092462" cy="72064"/>
            </a:xfrm>
            <a:prstGeom prst="rect">
              <a:avLst/>
            </a:prstGeom>
            <a:solidFill>
              <a:srgbClr val="154A8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 sz="1802"/>
            </a:p>
          </p:txBody>
        </p:sp>
        <p:sp>
          <p:nvSpPr>
            <p:cNvPr id="316" name="Rectangle 8"/>
            <p:cNvSpPr/>
            <p:nvPr/>
          </p:nvSpPr>
          <p:spPr>
            <a:xfrm>
              <a:off x="6185197" y="-1"/>
              <a:ext cx="3092462" cy="72064"/>
            </a:xfrm>
            <a:prstGeom prst="rect">
              <a:avLst/>
            </a:prstGeom>
            <a:solidFill>
              <a:srgbClr val="E3141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 sz="1802"/>
            </a:p>
          </p:txBody>
        </p:sp>
      </p:grpSp>
      <p:sp>
        <p:nvSpPr>
          <p:cNvPr id="31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7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6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2" name="Imagen 6" descr="Imagen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70556" y="4327704"/>
            <a:ext cx="1662245" cy="559756"/>
          </a:xfrm>
          <a:prstGeom prst="rect">
            <a:avLst/>
          </a:prstGeom>
          <a:ln w="12700">
            <a:miter lim="400000"/>
          </a:ln>
        </p:spPr>
      </p:pic>
      <p:pic>
        <p:nvPicPr>
          <p:cNvPr id="343" name="Imagen 7" descr="Imagen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91128" y="280225"/>
            <a:ext cx="2759178" cy="612628"/>
          </a:xfrm>
          <a:prstGeom prst="rect">
            <a:avLst/>
          </a:prstGeom>
          <a:ln w="12700">
            <a:miter lim="400000"/>
          </a:ln>
        </p:spPr>
      </p:pic>
      <p:sp>
        <p:nvSpPr>
          <p:cNvPr id="34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6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1" name="Imagen 1" descr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308" y="4344432"/>
            <a:ext cx="1662244" cy="559756"/>
          </a:xfrm>
          <a:prstGeom prst="rect">
            <a:avLst/>
          </a:prstGeom>
          <a:ln w="12700">
            <a:miter lim="400000"/>
          </a:ln>
        </p:spPr>
      </p:pic>
      <p:pic>
        <p:nvPicPr>
          <p:cNvPr id="352" name="Imagen 5" descr="Imagen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5410" y="169299"/>
            <a:ext cx="2759179" cy="612628"/>
          </a:xfrm>
          <a:prstGeom prst="rect">
            <a:avLst/>
          </a:prstGeom>
          <a:ln w="12700">
            <a:miter lim="400000"/>
          </a:ln>
        </p:spPr>
      </p:pic>
      <p:sp>
        <p:nvSpPr>
          <p:cNvPr id="35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Title Text"/>
          <p:cNvSpPr txBox="1">
            <a:spLocks noGrp="1"/>
          </p:cNvSpPr>
          <p:nvPr>
            <p:ph type="title"/>
          </p:nvPr>
        </p:nvSpPr>
        <p:spPr>
          <a:xfrm>
            <a:off x="1143977" y="841773"/>
            <a:ext cx="6863874" cy="1790702"/>
          </a:xfrm>
          <a:prstGeom prst="rect">
            <a:avLst/>
          </a:prstGeom>
        </p:spPr>
        <p:txBody>
          <a:bodyPr lIns="45718" tIns="45718" rIns="45718" bIns="45718" anchor="b"/>
          <a:lstStyle>
            <a:lvl1pPr algn="ctr">
              <a:defRPr sz="4504"/>
            </a:lvl1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361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143977" y="2701529"/>
            <a:ext cx="6863874" cy="1241824"/>
          </a:xfrm>
          <a:prstGeom prst="rect">
            <a:avLst/>
          </a:prstGeom>
        </p:spPr>
        <p:txBody>
          <a:bodyPr lIns="45718" tIns="45718" rIns="45718" bIns="45718"/>
          <a:lstStyle>
            <a:lvl1pPr marL="0" indent="0" algn="ctr">
              <a:buSzTx/>
              <a:buFontTx/>
              <a:buNone/>
              <a:defRPr sz="1802"/>
            </a:lvl1pPr>
            <a:lvl2pPr marL="0" indent="0" algn="ctr">
              <a:buSzTx/>
              <a:buFontTx/>
              <a:buNone/>
              <a:defRPr sz="1802"/>
            </a:lvl2pPr>
            <a:lvl3pPr marL="0" indent="0" algn="ctr">
              <a:buSzTx/>
              <a:buFontTx/>
              <a:buNone/>
              <a:defRPr sz="1802"/>
            </a:lvl3pPr>
            <a:lvl4pPr marL="0" indent="0" algn="ctr">
              <a:buSzTx/>
              <a:buFontTx/>
              <a:buNone/>
              <a:defRPr sz="1802"/>
            </a:lvl4pPr>
            <a:lvl5pPr marL="0" indent="0" algn="ctr">
              <a:buSzTx/>
              <a:buFontTx/>
              <a:buNone/>
              <a:defRPr sz="1802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36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45718" tIns="45718" rIns="45718" bIns="45718"/>
          <a:lstStyle/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370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lIns="45718" tIns="45718" rIns="45718" bIns="45718"/>
          <a:lstStyle>
            <a:lvl2pPr marL="551456" indent="-203167"/>
            <a:lvl3pPr marL="940377" indent="-243801"/>
            <a:lvl4pPr marL="1315754" indent="-270890"/>
            <a:lvl5pPr marL="1664042" indent="-270891"/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37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Title Text"/>
          <p:cNvSpPr txBox="1">
            <a:spLocks noGrp="1"/>
          </p:cNvSpPr>
          <p:nvPr>
            <p:ph type="title"/>
          </p:nvPr>
        </p:nvSpPr>
        <p:spPr>
          <a:xfrm>
            <a:off x="624423" y="1282303"/>
            <a:ext cx="7893453" cy="2139555"/>
          </a:xfrm>
          <a:prstGeom prst="rect">
            <a:avLst/>
          </a:prstGeom>
        </p:spPr>
        <p:txBody>
          <a:bodyPr lIns="45718" tIns="45718" rIns="45718" bIns="45718" anchor="b"/>
          <a:lstStyle>
            <a:lvl1pPr>
              <a:defRPr sz="4504"/>
            </a:lvl1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379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24423" y="3442097"/>
            <a:ext cx="7893453" cy="1125142"/>
          </a:xfrm>
          <a:prstGeom prst="rect">
            <a:avLst/>
          </a:prstGeom>
        </p:spPr>
        <p:txBody>
          <a:bodyPr lIns="45718" tIns="45718" rIns="45718" bIns="45718"/>
          <a:lstStyle>
            <a:lvl1pPr marL="0" indent="0">
              <a:buSzTx/>
              <a:buFontTx/>
              <a:buNone/>
              <a:defRPr sz="1802">
                <a:solidFill>
                  <a:srgbClr val="888888"/>
                </a:solidFill>
              </a:defRPr>
            </a:lvl1pPr>
            <a:lvl2pPr marL="0" indent="0">
              <a:buSzTx/>
              <a:buFontTx/>
              <a:buNone/>
              <a:defRPr sz="1802">
                <a:solidFill>
                  <a:srgbClr val="888888"/>
                </a:solidFill>
              </a:defRPr>
            </a:lvl2pPr>
            <a:lvl3pPr marL="0" indent="0">
              <a:buSzTx/>
              <a:buFontTx/>
              <a:buNone/>
              <a:defRPr sz="1802">
                <a:solidFill>
                  <a:srgbClr val="888888"/>
                </a:solidFill>
              </a:defRPr>
            </a:lvl3pPr>
            <a:lvl4pPr marL="0" indent="0">
              <a:buSzTx/>
              <a:buFontTx/>
              <a:buNone/>
              <a:defRPr sz="1802">
                <a:solidFill>
                  <a:srgbClr val="888888"/>
                </a:solidFill>
              </a:defRPr>
            </a:lvl4pPr>
            <a:lvl5pPr marL="0" indent="0">
              <a:buSzTx/>
              <a:buFontTx/>
              <a:buNone/>
              <a:defRPr sz="1802">
                <a:solidFill>
                  <a:srgbClr val="888888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38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_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45718" tIns="45718" rIns="45718" bIns="45718"/>
          <a:lstStyle/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388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629188" y="1369217"/>
            <a:ext cx="3889528" cy="3263506"/>
          </a:xfrm>
          <a:prstGeom prst="rect">
            <a:avLst/>
          </a:prstGeom>
        </p:spPr>
        <p:txBody>
          <a:bodyPr lIns="45718" tIns="45718" rIns="45718" bIns="45718"/>
          <a:lstStyle>
            <a:lvl2pPr marL="551456" indent="-203167"/>
            <a:lvl3pPr marL="940377" indent="-243801"/>
            <a:lvl4pPr marL="1315754" indent="-270890"/>
            <a:lvl5pPr marL="1664042" indent="-270891"/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38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_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Title Text"/>
          <p:cNvSpPr txBox="1">
            <a:spLocks noGrp="1"/>
          </p:cNvSpPr>
          <p:nvPr>
            <p:ph type="title"/>
          </p:nvPr>
        </p:nvSpPr>
        <p:spPr>
          <a:xfrm>
            <a:off x="630380" y="273844"/>
            <a:ext cx="7893454" cy="994174"/>
          </a:xfrm>
          <a:prstGeom prst="rect">
            <a:avLst/>
          </a:prstGeom>
        </p:spPr>
        <p:txBody>
          <a:bodyPr lIns="45718" tIns="45718" rIns="45718" bIns="45718"/>
          <a:lstStyle/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39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0380" y="1260873"/>
            <a:ext cx="3871655" cy="617935"/>
          </a:xfrm>
          <a:prstGeom prst="rect">
            <a:avLst/>
          </a:prstGeom>
        </p:spPr>
        <p:txBody>
          <a:bodyPr lIns="45718" tIns="45718" rIns="45718" bIns="45718" anchor="b"/>
          <a:lstStyle>
            <a:lvl1pPr marL="0" indent="0">
              <a:buSzTx/>
              <a:buFontTx/>
              <a:buNone/>
              <a:defRPr sz="1802" b="1"/>
            </a:lvl1pPr>
            <a:lvl2pPr marL="0" indent="0">
              <a:buSzTx/>
              <a:buFontTx/>
              <a:buNone/>
              <a:defRPr sz="1802" b="1"/>
            </a:lvl2pPr>
            <a:lvl3pPr marL="0" indent="0">
              <a:buSzTx/>
              <a:buFontTx/>
              <a:buNone/>
              <a:defRPr sz="1802" b="1"/>
            </a:lvl3pPr>
            <a:lvl4pPr marL="0" indent="0">
              <a:buSzTx/>
              <a:buFontTx/>
              <a:buNone/>
              <a:defRPr sz="1802" b="1"/>
            </a:lvl4pPr>
            <a:lvl5pPr marL="0" indent="0">
              <a:buSzTx/>
              <a:buFontTx/>
              <a:buNone/>
              <a:defRPr sz="1802" b="1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398" name="Marcador de texto 4"/>
          <p:cNvSpPr>
            <a:spLocks noGrp="1"/>
          </p:cNvSpPr>
          <p:nvPr>
            <p:ph type="body" sz="quarter" idx="21"/>
          </p:nvPr>
        </p:nvSpPr>
        <p:spPr>
          <a:xfrm>
            <a:off x="4633113" y="1260873"/>
            <a:ext cx="3890721" cy="617935"/>
          </a:xfrm>
          <a:prstGeom prst="rect">
            <a:avLst/>
          </a:prstGeom>
        </p:spPr>
        <p:txBody>
          <a:bodyPr lIns="45718" tIns="45718" rIns="45718" bIns="45718" anchor="b"/>
          <a:lstStyle>
            <a:lvl1pPr marL="0" indent="0">
              <a:buSzTx/>
              <a:buFontTx/>
              <a:buNone/>
              <a:defRPr sz="2400" b="1"/>
            </a:lvl1pPr>
          </a:lstStyle>
          <a:p>
            <a:pPr marL="0" lvl="0" indent="0">
              <a:buSzTx/>
              <a:buFontTx/>
              <a:buNone/>
              <a:defRPr sz="2400" b="1"/>
            </a:pPr>
            <a:r>
              <a:rPr lang="es-ES"/>
              <a:t>Haga clic para modificar los estilos de texto del patrón</a:t>
            </a:r>
          </a:p>
        </p:txBody>
      </p:sp>
      <p:sp>
        <p:nvSpPr>
          <p:cNvPr id="39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5_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45718" tIns="45718" rIns="45718" bIns="45718"/>
          <a:lstStyle/>
          <a:p>
            <a:r>
              <a:rPr lang="es-ES"/>
              <a:t>Haga clic para modificar el estilo de título del patrón</a:t>
            </a:r>
            <a:endParaRPr/>
          </a:p>
        </p:txBody>
      </p:sp>
      <p:pic>
        <p:nvPicPr>
          <p:cNvPr id="407" name="Imagen 5" descr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8"/>
            <a:ext cx="9151830" cy="5142217"/>
          </a:xfrm>
          <a:prstGeom prst="rect">
            <a:avLst/>
          </a:prstGeom>
          <a:ln w="12700">
            <a:miter lim="400000"/>
          </a:ln>
        </p:spPr>
      </p:pic>
      <p:pic>
        <p:nvPicPr>
          <p:cNvPr id="408" name="Imagen 6" descr="Imagen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239" y="228101"/>
            <a:ext cx="1662244" cy="559755"/>
          </a:xfrm>
          <a:prstGeom prst="rect">
            <a:avLst/>
          </a:prstGeom>
          <a:ln w="12700">
            <a:miter lim="400000"/>
          </a:ln>
        </p:spPr>
      </p:pic>
      <p:sp>
        <p:nvSpPr>
          <p:cNvPr id="40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le Text"/>
          <p:cNvSpPr txBox="1">
            <a:spLocks noGrp="1"/>
          </p:cNvSpPr>
          <p:nvPr>
            <p:ph type="title"/>
          </p:nvPr>
        </p:nvSpPr>
        <p:spPr>
          <a:xfrm>
            <a:off x="630380" y="273844"/>
            <a:ext cx="7893454" cy="994174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48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0380" y="1260873"/>
            <a:ext cx="3871654" cy="617935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1802" b="1"/>
            </a:lvl1pPr>
            <a:lvl2pPr marL="0" indent="348288">
              <a:buSzTx/>
              <a:buFontTx/>
              <a:buNone/>
              <a:defRPr sz="1802" b="1"/>
            </a:lvl2pPr>
            <a:lvl3pPr marL="0" indent="696576">
              <a:buSzTx/>
              <a:buFontTx/>
              <a:buNone/>
              <a:defRPr sz="1802" b="1"/>
            </a:lvl3pPr>
            <a:lvl4pPr marL="0" indent="1044865">
              <a:buSzTx/>
              <a:buFontTx/>
              <a:buNone/>
              <a:defRPr sz="1802" b="1"/>
            </a:lvl4pPr>
            <a:lvl5pPr marL="0" indent="1393153">
              <a:buSzTx/>
              <a:buFontTx/>
              <a:buNone/>
              <a:defRPr sz="1802" b="1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dirty="0"/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21"/>
          </p:nvPr>
        </p:nvSpPr>
        <p:spPr>
          <a:xfrm>
            <a:off x="4633113" y="1260873"/>
            <a:ext cx="3890721" cy="617935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1800" b="1"/>
            </a:lvl1pPr>
          </a:lstStyle>
          <a:p>
            <a:pPr marL="0" lvl="0" indent="0">
              <a:buSzTx/>
              <a:buFontTx/>
              <a:buNone/>
              <a:defRPr sz="1800" b="1"/>
            </a:pPr>
            <a:r>
              <a:rPr lang="es-ES"/>
              <a:t>Haga clic para modificar los estilos de texto del patrón</a:t>
            </a:r>
          </a:p>
        </p:txBody>
      </p:sp>
      <p:sp>
        <p:nvSpPr>
          <p:cNvPr id="5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9935" y="4788706"/>
            <a:ext cx="292707" cy="23096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7_En blanco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64504" y="4651785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_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Title Text"/>
          <p:cNvSpPr txBox="1">
            <a:spLocks noGrp="1"/>
          </p:cNvSpPr>
          <p:nvPr>
            <p:ph type="title"/>
          </p:nvPr>
        </p:nvSpPr>
        <p:spPr>
          <a:xfrm>
            <a:off x="630381" y="342899"/>
            <a:ext cx="2951705" cy="1200152"/>
          </a:xfrm>
          <a:prstGeom prst="rect">
            <a:avLst/>
          </a:prstGeom>
        </p:spPr>
        <p:txBody>
          <a:bodyPr lIns="45718" tIns="45718" rIns="45718" bIns="45718" anchor="b"/>
          <a:lstStyle>
            <a:lvl1pPr>
              <a:defRPr sz="2402"/>
            </a:lvl1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424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3890719" y="740568"/>
            <a:ext cx="4633115" cy="3655221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 sz="2402"/>
            </a:lvl1pPr>
            <a:lvl2pPr marL="547309" indent="-199021">
              <a:defRPr sz="2402"/>
            </a:lvl2pPr>
            <a:lvl3pPr marL="928767" indent="-232192">
              <a:defRPr sz="2402"/>
            </a:lvl3pPr>
            <a:lvl4pPr marL="1323495" indent="-278631">
              <a:defRPr sz="2402"/>
            </a:lvl4pPr>
            <a:lvl5pPr marL="1671783" indent="-278631">
              <a:defRPr sz="2402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425" name="Marcador de texto 3"/>
          <p:cNvSpPr>
            <a:spLocks noGrp="1"/>
          </p:cNvSpPr>
          <p:nvPr>
            <p:ph type="body" sz="quarter" idx="21"/>
          </p:nvPr>
        </p:nvSpPr>
        <p:spPr>
          <a:xfrm>
            <a:off x="630378" y="1543049"/>
            <a:ext cx="2951706" cy="2858693"/>
          </a:xfrm>
          <a:prstGeom prst="rect">
            <a:avLst/>
          </a:prstGeom>
        </p:spPr>
        <p:txBody>
          <a:bodyPr lIns="45718" tIns="45718" rIns="45718" bIns="45718"/>
          <a:lstStyle>
            <a:lvl1pPr marL="0" indent="0">
              <a:buSzTx/>
              <a:buFontTx/>
              <a:buNone/>
              <a:defRPr sz="1600"/>
            </a:lvl1pPr>
          </a:lstStyle>
          <a:p>
            <a:pPr marL="0" lvl="0" indent="0">
              <a:buSzTx/>
              <a:buFontTx/>
              <a:buNone/>
              <a:defRPr sz="1600"/>
            </a:pPr>
            <a:r>
              <a:rPr lang="es-ES"/>
              <a:t>Haga clic para modificar los estilos de texto del patrón</a:t>
            </a:r>
          </a:p>
        </p:txBody>
      </p:sp>
      <p:sp>
        <p:nvSpPr>
          <p:cNvPr id="42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_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Title Text"/>
          <p:cNvSpPr txBox="1">
            <a:spLocks noGrp="1"/>
          </p:cNvSpPr>
          <p:nvPr>
            <p:ph type="title"/>
          </p:nvPr>
        </p:nvSpPr>
        <p:spPr>
          <a:xfrm>
            <a:off x="630381" y="342899"/>
            <a:ext cx="2951705" cy="1200152"/>
          </a:xfrm>
          <a:prstGeom prst="rect">
            <a:avLst/>
          </a:prstGeom>
        </p:spPr>
        <p:txBody>
          <a:bodyPr lIns="45718" tIns="45718" rIns="45718" bIns="45718" anchor="b"/>
          <a:lstStyle>
            <a:lvl1pPr>
              <a:defRPr sz="2402"/>
            </a:lvl1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434" name="Marcador de posición de imagen 2"/>
          <p:cNvSpPr>
            <a:spLocks noGrp="1"/>
          </p:cNvSpPr>
          <p:nvPr>
            <p:ph type="pic" sz="half" idx="21"/>
          </p:nvPr>
        </p:nvSpPr>
        <p:spPr>
          <a:xfrm>
            <a:off x="3890719" y="740568"/>
            <a:ext cx="4633115" cy="3655221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r>
              <a:rPr lang="es-ES"/>
              <a:t>Haga clic en el icono para agregar una imagen</a:t>
            </a:r>
            <a:endParaRPr/>
          </a:p>
        </p:txBody>
      </p:sp>
      <p:sp>
        <p:nvSpPr>
          <p:cNvPr id="435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0381" y="1543050"/>
            <a:ext cx="2951705" cy="2858691"/>
          </a:xfrm>
          <a:prstGeom prst="rect">
            <a:avLst/>
          </a:prstGeom>
        </p:spPr>
        <p:txBody>
          <a:bodyPr lIns="45718" tIns="45718" rIns="45718" bIns="45718"/>
          <a:lstStyle>
            <a:lvl1pPr marL="0" indent="0">
              <a:buSzTx/>
              <a:buFontTx/>
              <a:buNone/>
              <a:defRPr sz="1201"/>
            </a:lvl1pPr>
            <a:lvl2pPr marL="0" indent="0">
              <a:buSzTx/>
              <a:buFontTx/>
              <a:buNone/>
              <a:defRPr sz="1201"/>
            </a:lvl2pPr>
            <a:lvl3pPr marL="0" indent="0">
              <a:buSzTx/>
              <a:buFontTx/>
              <a:buNone/>
              <a:defRPr sz="1201"/>
            </a:lvl3pPr>
            <a:lvl4pPr marL="0" indent="0">
              <a:buSzTx/>
              <a:buFontTx/>
              <a:buNone/>
              <a:defRPr sz="1201"/>
            </a:lvl4pPr>
            <a:lvl5pPr marL="0" indent="0">
              <a:buSzTx/>
              <a:buFontTx/>
              <a:buNone/>
              <a:defRPr sz="1201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43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_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" name="Slide Title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 lIns="45718" tIns="45718" rIns="45718" bIns="45718"/>
          <a:lstStyle/>
          <a:p>
            <a:r>
              <a:t>Slide Title</a:t>
            </a:r>
          </a:p>
        </p:txBody>
      </p:sp>
      <p:sp>
        <p:nvSpPr>
          <p:cNvPr id="444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452824" y="889861"/>
            <a:ext cx="8246181" cy="350543"/>
          </a:xfrm>
          <a:prstGeom prst="rect">
            <a:avLst/>
          </a:prstGeom>
        </p:spPr>
        <p:txBody>
          <a:bodyPr lIns="45718" tIns="45718" rIns="45718" bIns="45718"/>
          <a:lstStyle>
            <a:lvl1pPr marL="0" indent="0" defTabSz="314427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002" b="1"/>
            </a:lvl1pPr>
            <a:lvl2pPr marL="544199" indent="-195912" defTabSz="314427">
              <a:lnSpc>
                <a:spcPct val="100000"/>
              </a:lnSpc>
              <a:spcBef>
                <a:spcPts val="0"/>
              </a:spcBef>
              <a:buFontTx/>
              <a:defRPr sz="2002" b="1"/>
            </a:lvl2pPr>
            <a:lvl3pPr marL="931671" indent="-235093" defTabSz="314427">
              <a:lnSpc>
                <a:spcPct val="100000"/>
              </a:lnSpc>
              <a:spcBef>
                <a:spcPts val="0"/>
              </a:spcBef>
              <a:buFontTx/>
              <a:defRPr sz="2002" b="1"/>
            </a:lvl3pPr>
            <a:lvl4pPr marL="1306080" indent="-261215" defTabSz="314427">
              <a:lnSpc>
                <a:spcPct val="100000"/>
              </a:lnSpc>
              <a:spcBef>
                <a:spcPts val="0"/>
              </a:spcBef>
              <a:buFontTx/>
              <a:defRPr sz="2002" b="1"/>
            </a:lvl4pPr>
            <a:lvl5pPr marL="1654369" indent="-261215" defTabSz="314427">
              <a:lnSpc>
                <a:spcPct val="100000"/>
              </a:lnSpc>
              <a:spcBef>
                <a:spcPts val="0"/>
              </a:spcBef>
              <a:buFontTx/>
              <a:defRPr sz="2002" b="1"/>
            </a:lvl5pPr>
          </a:lstStyle>
          <a:p>
            <a:r>
              <a:t>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45" name="Body Level One…"/>
          <p:cNvSpPr txBox="1">
            <a:spLocks noGrp="1"/>
          </p:cNvSpPr>
          <p:nvPr>
            <p:ph type="body" idx="21" hasCustomPrompt="1"/>
          </p:nvPr>
        </p:nvSpPr>
        <p:spPr>
          <a:xfrm>
            <a:off x="629187" y="1369217"/>
            <a:ext cx="7893454" cy="3263506"/>
          </a:xfrm>
          <a:prstGeom prst="rect">
            <a:avLst/>
          </a:prstGeom>
        </p:spPr>
        <p:txBody>
          <a:bodyPr lIns="45718" tIns="45718" rIns="45718" bIns="45718"/>
          <a:lstStyle/>
          <a:p>
            <a:r>
              <a:t>Slide bullet text</a:t>
            </a:r>
          </a:p>
        </p:txBody>
      </p:sp>
      <p:sp>
        <p:nvSpPr>
          <p:cNvPr id="44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2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3" name="Imagen 6" descr="Imagen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0059" y="4212218"/>
            <a:ext cx="2759178" cy="612627"/>
          </a:xfrm>
          <a:prstGeom prst="rect">
            <a:avLst/>
          </a:prstGeom>
          <a:ln w="12700">
            <a:miter lim="400000"/>
          </a:ln>
        </p:spPr>
      </p:pic>
      <p:sp>
        <p:nvSpPr>
          <p:cNvPr id="45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1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1" name="Imagen 6" descr="Imagen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70556" y="4327704"/>
            <a:ext cx="1662245" cy="559756"/>
          </a:xfrm>
          <a:prstGeom prst="rect">
            <a:avLst/>
          </a:prstGeom>
          <a:ln w="12700">
            <a:miter lim="400000"/>
          </a:ln>
        </p:spPr>
      </p:pic>
      <p:pic>
        <p:nvPicPr>
          <p:cNvPr id="462" name="Imagen 7" descr="Imagen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91128" y="280225"/>
            <a:ext cx="2759178" cy="612628"/>
          </a:xfrm>
          <a:prstGeom prst="rect">
            <a:avLst/>
          </a:prstGeom>
          <a:ln w="12700">
            <a:miter lim="400000"/>
          </a:ln>
        </p:spPr>
      </p:pic>
      <p:sp>
        <p:nvSpPr>
          <p:cNvPr id="46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9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0" name="Imagen 1" descr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308" y="4344432"/>
            <a:ext cx="1662244" cy="559756"/>
          </a:xfrm>
          <a:prstGeom prst="rect">
            <a:avLst/>
          </a:prstGeom>
          <a:ln w="12700">
            <a:miter lim="400000"/>
          </a:ln>
        </p:spPr>
      </p:pic>
      <p:pic>
        <p:nvPicPr>
          <p:cNvPr id="471" name="Imagen 5" descr="Imagen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5410" y="169299"/>
            <a:ext cx="2759179" cy="612628"/>
          </a:xfrm>
          <a:prstGeom prst="rect">
            <a:avLst/>
          </a:prstGeom>
          <a:ln w="12700">
            <a:miter lim="400000"/>
          </a:ln>
        </p:spPr>
      </p:pic>
      <p:sp>
        <p:nvSpPr>
          <p:cNvPr id="47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" name="Title Text"/>
          <p:cNvSpPr txBox="1">
            <a:spLocks noGrp="1"/>
          </p:cNvSpPr>
          <p:nvPr>
            <p:ph type="title"/>
          </p:nvPr>
        </p:nvSpPr>
        <p:spPr>
          <a:xfrm>
            <a:off x="1143977" y="841773"/>
            <a:ext cx="6863874" cy="1790702"/>
          </a:xfrm>
          <a:prstGeom prst="rect">
            <a:avLst/>
          </a:prstGeom>
        </p:spPr>
        <p:txBody>
          <a:bodyPr lIns="45718" tIns="45718" rIns="45718" bIns="45718" anchor="b"/>
          <a:lstStyle>
            <a:lvl1pPr algn="ctr">
              <a:defRPr sz="4504"/>
            </a:lvl1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48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143977" y="2701529"/>
            <a:ext cx="6863874" cy="1241824"/>
          </a:xfrm>
          <a:prstGeom prst="rect">
            <a:avLst/>
          </a:prstGeom>
        </p:spPr>
        <p:txBody>
          <a:bodyPr lIns="45718" tIns="45718" rIns="45718" bIns="45718"/>
          <a:lstStyle>
            <a:lvl1pPr marL="0" indent="0" algn="ctr">
              <a:buSzTx/>
              <a:buFontTx/>
              <a:buNone/>
              <a:defRPr sz="1802"/>
            </a:lvl1pPr>
            <a:lvl2pPr marL="0" indent="0" algn="ctr">
              <a:buSzTx/>
              <a:buFontTx/>
              <a:buNone/>
              <a:defRPr sz="1802"/>
            </a:lvl2pPr>
            <a:lvl3pPr marL="0" indent="0" algn="ctr">
              <a:buSzTx/>
              <a:buFontTx/>
              <a:buNone/>
              <a:defRPr sz="1802"/>
            </a:lvl3pPr>
            <a:lvl4pPr marL="0" indent="0" algn="ctr">
              <a:buSzTx/>
              <a:buFontTx/>
              <a:buNone/>
              <a:defRPr sz="1802"/>
            </a:lvl4pPr>
            <a:lvl5pPr marL="0" indent="0" algn="ctr">
              <a:buSzTx/>
              <a:buFontTx/>
              <a:buNone/>
              <a:defRPr sz="1802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48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45718" tIns="45718" rIns="45718" bIns="45718"/>
          <a:lstStyle/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489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lIns="45718" tIns="45718" rIns="45718" bIns="45718"/>
          <a:lstStyle>
            <a:lvl2pPr marL="551456" indent="-203167"/>
            <a:lvl3pPr marL="940377" indent="-243801"/>
            <a:lvl4pPr marL="1315754" indent="-270890"/>
            <a:lvl5pPr marL="1664042" indent="-270891"/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49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" name="Title Text"/>
          <p:cNvSpPr txBox="1">
            <a:spLocks noGrp="1"/>
          </p:cNvSpPr>
          <p:nvPr>
            <p:ph type="title"/>
          </p:nvPr>
        </p:nvSpPr>
        <p:spPr>
          <a:xfrm>
            <a:off x="624423" y="1282303"/>
            <a:ext cx="7893453" cy="2139555"/>
          </a:xfrm>
          <a:prstGeom prst="rect">
            <a:avLst/>
          </a:prstGeom>
        </p:spPr>
        <p:txBody>
          <a:bodyPr lIns="45718" tIns="45718" rIns="45718" bIns="45718" anchor="b"/>
          <a:lstStyle>
            <a:lvl1pPr>
              <a:defRPr sz="4504"/>
            </a:lvl1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498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24423" y="3442097"/>
            <a:ext cx="7893453" cy="1125142"/>
          </a:xfrm>
          <a:prstGeom prst="rect">
            <a:avLst/>
          </a:prstGeom>
        </p:spPr>
        <p:txBody>
          <a:bodyPr lIns="45718" tIns="45718" rIns="45718" bIns="45718"/>
          <a:lstStyle>
            <a:lvl1pPr marL="0" indent="0">
              <a:buSzTx/>
              <a:buFontTx/>
              <a:buNone/>
              <a:defRPr sz="1802">
                <a:solidFill>
                  <a:srgbClr val="888888"/>
                </a:solidFill>
              </a:defRPr>
            </a:lvl1pPr>
            <a:lvl2pPr marL="0" indent="0">
              <a:buSzTx/>
              <a:buFontTx/>
              <a:buNone/>
              <a:defRPr sz="1802">
                <a:solidFill>
                  <a:srgbClr val="888888"/>
                </a:solidFill>
              </a:defRPr>
            </a:lvl2pPr>
            <a:lvl3pPr marL="0" indent="0">
              <a:buSzTx/>
              <a:buFontTx/>
              <a:buNone/>
              <a:defRPr sz="1802">
                <a:solidFill>
                  <a:srgbClr val="888888"/>
                </a:solidFill>
              </a:defRPr>
            </a:lvl3pPr>
            <a:lvl4pPr marL="0" indent="0">
              <a:buSzTx/>
              <a:buFontTx/>
              <a:buNone/>
              <a:defRPr sz="1802">
                <a:solidFill>
                  <a:srgbClr val="888888"/>
                </a:solidFill>
              </a:defRPr>
            </a:lvl4pPr>
            <a:lvl5pPr marL="0" indent="0">
              <a:buSzTx/>
              <a:buFontTx/>
              <a:buNone/>
              <a:defRPr sz="1802">
                <a:solidFill>
                  <a:srgbClr val="888888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49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9935" y="4788706"/>
            <a:ext cx="292707" cy="23096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_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45718" tIns="45718" rIns="45718" bIns="45718"/>
          <a:lstStyle/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50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629188" y="1369217"/>
            <a:ext cx="3889528" cy="3263506"/>
          </a:xfrm>
          <a:prstGeom prst="rect">
            <a:avLst/>
          </a:prstGeom>
        </p:spPr>
        <p:txBody>
          <a:bodyPr lIns="45718" tIns="45718" rIns="45718" bIns="45718"/>
          <a:lstStyle>
            <a:lvl2pPr marL="551456" indent="-203167"/>
            <a:lvl3pPr marL="940377" indent="-243801"/>
            <a:lvl4pPr marL="1315754" indent="-270890"/>
            <a:lvl5pPr marL="1664042" indent="-270891"/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50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_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" name="Title Text"/>
          <p:cNvSpPr txBox="1">
            <a:spLocks noGrp="1"/>
          </p:cNvSpPr>
          <p:nvPr>
            <p:ph type="title"/>
          </p:nvPr>
        </p:nvSpPr>
        <p:spPr>
          <a:xfrm>
            <a:off x="630380" y="273844"/>
            <a:ext cx="7893454" cy="994174"/>
          </a:xfrm>
          <a:prstGeom prst="rect">
            <a:avLst/>
          </a:prstGeom>
        </p:spPr>
        <p:txBody>
          <a:bodyPr lIns="45718" tIns="45718" rIns="45718" bIns="45718"/>
          <a:lstStyle/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516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0380" y="1260873"/>
            <a:ext cx="3871655" cy="617935"/>
          </a:xfrm>
          <a:prstGeom prst="rect">
            <a:avLst/>
          </a:prstGeom>
        </p:spPr>
        <p:txBody>
          <a:bodyPr lIns="45718" tIns="45718" rIns="45718" bIns="45718" anchor="b"/>
          <a:lstStyle>
            <a:lvl1pPr marL="0" indent="0">
              <a:buSzTx/>
              <a:buFontTx/>
              <a:buNone/>
              <a:defRPr sz="1802" b="1"/>
            </a:lvl1pPr>
            <a:lvl2pPr marL="0" indent="0">
              <a:buSzTx/>
              <a:buFontTx/>
              <a:buNone/>
              <a:defRPr sz="1802" b="1"/>
            </a:lvl2pPr>
            <a:lvl3pPr marL="0" indent="0">
              <a:buSzTx/>
              <a:buFontTx/>
              <a:buNone/>
              <a:defRPr sz="1802" b="1"/>
            </a:lvl3pPr>
            <a:lvl4pPr marL="0" indent="0">
              <a:buSzTx/>
              <a:buFontTx/>
              <a:buNone/>
              <a:defRPr sz="1802" b="1"/>
            </a:lvl4pPr>
            <a:lvl5pPr marL="0" indent="0">
              <a:buSzTx/>
              <a:buFontTx/>
              <a:buNone/>
              <a:defRPr sz="1802" b="1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517" name="Marcador de texto 4"/>
          <p:cNvSpPr>
            <a:spLocks noGrp="1"/>
          </p:cNvSpPr>
          <p:nvPr>
            <p:ph type="body" sz="quarter" idx="21"/>
          </p:nvPr>
        </p:nvSpPr>
        <p:spPr>
          <a:xfrm>
            <a:off x="4633113" y="1260873"/>
            <a:ext cx="3890721" cy="617935"/>
          </a:xfrm>
          <a:prstGeom prst="rect">
            <a:avLst/>
          </a:prstGeom>
        </p:spPr>
        <p:txBody>
          <a:bodyPr lIns="45718" tIns="45718" rIns="45718" bIns="45718" anchor="b"/>
          <a:lstStyle>
            <a:lvl1pPr marL="0" indent="0">
              <a:buSzTx/>
              <a:buFontTx/>
              <a:buNone/>
              <a:defRPr sz="2400" b="1"/>
            </a:lvl1pPr>
          </a:lstStyle>
          <a:p>
            <a:pPr marL="0" lvl="0" indent="0">
              <a:buSzTx/>
              <a:buFontTx/>
              <a:buNone/>
              <a:defRPr sz="2400" b="1"/>
            </a:pPr>
            <a:r>
              <a:rPr lang="es-ES"/>
              <a:t>Haga clic para modificar los estilos de texto del patrón</a:t>
            </a:r>
          </a:p>
        </p:txBody>
      </p:sp>
      <p:sp>
        <p:nvSpPr>
          <p:cNvPr id="51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4_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45718" tIns="45718" rIns="45718" bIns="45718"/>
          <a:lstStyle/>
          <a:p>
            <a:r>
              <a:rPr lang="es-ES"/>
              <a:t>Haga clic para modificar el estilo de título del patrón</a:t>
            </a:r>
            <a:endParaRPr/>
          </a:p>
        </p:txBody>
      </p:sp>
      <p:pic>
        <p:nvPicPr>
          <p:cNvPr id="526" name="Imagen 5" descr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8"/>
            <a:ext cx="9151830" cy="5142217"/>
          </a:xfrm>
          <a:prstGeom prst="rect">
            <a:avLst/>
          </a:prstGeom>
          <a:ln w="12700">
            <a:miter lim="400000"/>
          </a:ln>
        </p:spPr>
      </p:pic>
      <p:pic>
        <p:nvPicPr>
          <p:cNvPr id="527" name="Imagen 6" descr="Imagen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239" y="228101"/>
            <a:ext cx="1662244" cy="559755"/>
          </a:xfrm>
          <a:prstGeom prst="rect">
            <a:avLst/>
          </a:prstGeom>
          <a:ln w="12700">
            <a:miter lim="400000"/>
          </a:ln>
        </p:spPr>
      </p:pic>
      <p:sp>
        <p:nvSpPr>
          <p:cNvPr id="52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_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45718" tIns="45718" rIns="45718" bIns="45718"/>
          <a:lstStyle/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53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6_En blanco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3" name="Imagen 40" descr="Imagen 4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239" y="228101"/>
            <a:ext cx="1662244" cy="559755"/>
          </a:xfrm>
          <a:prstGeom prst="rect">
            <a:avLst/>
          </a:prstGeom>
          <a:ln w="12700">
            <a:miter lim="400000"/>
          </a:ln>
        </p:spPr>
      </p:pic>
      <p:sp>
        <p:nvSpPr>
          <p:cNvPr id="544" name="Elipse 41"/>
          <p:cNvSpPr/>
          <p:nvPr/>
        </p:nvSpPr>
        <p:spPr>
          <a:xfrm>
            <a:off x="7915766" y="243355"/>
            <a:ext cx="86604" cy="86529"/>
          </a:xfrm>
          <a:prstGeom prst="ellipse">
            <a:avLst/>
          </a:prstGeom>
          <a:solidFill>
            <a:srgbClr val="139350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545" name="Elipse 42"/>
          <p:cNvSpPr/>
          <p:nvPr/>
        </p:nvSpPr>
        <p:spPr>
          <a:xfrm>
            <a:off x="8057696" y="284105"/>
            <a:ext cx="42615" cy="42578"/>
          </a:xfrm>
          <a:prstGeom prst="ellipse">
            <a:avLst/>
          </a:prstGeom>
          <a:solidFill>
            <a:srgbClr val="7EAE40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546" name="Elipse 44"/>
          <p:cNvSpPr/>
          <p:nvPr/>
        </p:nvSpPr>
        <p:spPr>
          <a:xfrm>
            <a:off x="8171869" y="239785"/>
            <a:ext cx="88668" cy="88591"/>
          </a:xfrm>
          <a:prstGeom prst="ellipse">
            <a:avLst/>
          </a:prstGeom>
          <a:solidFill>
            <a:srgbClr val="A0B939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547" name="Elipse 45"/>
          <p:cNvSpPr/>
          <p:nvPr/>
        </p:nvSpPr>
        <p:spPr>
          <a:xfrm>
            <a:off x="8318656" y="274959"/>
            <a:ext cx="48115" cy="48073"/>
          </a:xfrm>
          <a:prstGeom prst="ellipse">
            <a:avLst/>
          </a:prstGeom>
          <a:solidFill>
            <a:srgbClr val="C1D245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548" name="Elipse 46"/>
          <p:cNvSpPr/>
          <p:nvPr/>
        </p:nvSpPr>
        <p:spPr>
          <a:xfrm>
            <a:off x="8407135" y="244129"/>
            <a:ext cx="87119" cy="87043"/>
          </a:xfrm>
          <a:prstGeom prst="ellipse">
            <a:avLst/>
          </a:prstGeom>
          <a:solidFill>
            <a:srgbClr val="E0D43D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549" name="Elipse 47"/>
          <p:cNvSpPr/>
          <p:nvPr/>
        </p:nvSpPr>
        <p:spPr>
          <a:xfrm>
            <a:off x="8538273" y="284363"/>
            <a:ext cx="35743" cy="35712"/>
          </a:xfrm>
          <a:prstGeom prst="ellipse">
            <a:avLst/>
          </a:prstGeom>
          <a:solidFill>
            <a:srgbClr val="7EAE40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550" name="Elipse 48"/>
          <p:cNvSpPr/>
          <p:nvPr/>
        </p:nvSpPr>
        <p:spPr>
          <a:xfrm>
            <a:off x="7810893" y="289532"/>
            <a:ext cx="35743" cy="35712"/>
          </a:xfrm>
          <a:prstGeom prst="ellipse">
            <a:avLst/>
          </a:prstGeom>
          <a:solidFill>
            <a:srgbClr val="E0D43D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grpSp>
        <p:nvGrpSpPr>
          <p:cNvPr id="559" name="Group 573"/>
          <p:cNvGrpSpPr/>
          <p:nvPr/>
        </p:nvGrpSpPr>
        <p:grpSpPr>
          <a:xfrm>
            <a:off x="8650365" y="110759"/>
            <a:ext cx="341735" cy="300470"/>
            <a:chOff x="0" y="0"/>
            <a:chExt cx="346479" cy="304919"/>
          </a:xfrm>
        </p:grpSpPr>
        <p:sp>
          <p:nvSpPr>
            <p:cNvPr id="551" name="Freeform 574"/>
            <p:cNvSpPr/>
            <p:nvPr/>
          </p:nvSpPr>
          <p:spPr>
            <a:xfrm>
              <a:off x="184067" y="163720"/>
              <a:ext cx="113473" cy="1108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4" y="19636"/>
                  </a:moveTo>
                  <a:cubicBezTo>
                    <a:pt x="5932" y="19636"/>
                    <a:pt x="1964" y="15670"/>
                    <a:pt x="1964" y="10800"/>
                  </a:cubicBezTo>
                  <a:cubicBezTo>
                    <a:pt x="1964" y="5930"/>
                    <a:pt x="5932" y="1964"/>
                    <a:pt x="10804" y="1964"/>
                  </a:cubicBezTo>
                  <a:cubicBezTo>
                    <a:pt x="15676" y="1964"/>
                    <a:pt x="19643" y="5930"/>
                    <a:pt x="19643" y="10800"/>
                  </a:cubicBezTo>
                  <a:cubicBezTo>
                    <a:pt x="19643" y="15670"/>
                    <a:pt x="15676" y="19636"/>
                    <a:pt x="10804" y="19636"/>
                  </a:cubicBezTo>
                  <a:close/>
                  <a:moveTo>
                    <a:pt x="10804" y="0"/>
                  </a:moveTo>
                  <a:cubicBezTo>
                    <a:pt x="4849" y="0"/>
                    <a:pt x="0" y="4847"/>
                    <a:pt x="0" y="10800"/>
                  </a:cubicBezTo>
                  <a:cubicBezTo>
                    <a:pt x="0" y="16753"/>
                    <a:pt x="4849" y="21600"/>
                    <a:pt x="10804" y="21600"/>
                  </a:cubicBezTo>
                  <a:cubicBezTo>
                    <a:pt x="16759" y="21600"/>
                    <a:pt x="21600" y="16753"/>
                    <a:pt x="21600" y="10800"/>
                  </a:cubicBezTo>
                  <a:cubicBezTo>
                    <a:pt x="21600" y="4847"/>
                    <a:pt x="16759" y="0"/>
                    <a:pt x="10804" y="0"/>
                  </a:cubicBezTo>
                  <a:close/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>
                  <a:latin typeface="Arial"/>
                  <a:ea typeface="Arial"/>
                  <a:cs typeface="Arial"/>
                  <a:sym typeface="Arial"/>
                </a:defRPr>
              </a:pPr>
              <a:endParaRPr sz="1301"/>
            </a:p>
          </p:txBody>
        </p:sp>
        <p:sp>
          <p:nvSpPr>
            <p:cNvPr id="552" name="Freeform 575"/>
            <p:cNvSpPr/>
            <p:nvPr/>
          </p:nvSpPr>
          <p:spPr>
            <a:xfrm>
              <a:off x="216115" y="195338"/>
              <a:ext cx="48943" cy="480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17084"/>
                  </a:moveTo>
                  <a:cubicBezTo>
                    <a:pt x="7337" y="17084"/>
                    <a:pt x="4516" y="14263"/>
                    <a:pt x="4516" y="10800"/>
                  </a:cubicBezTo>
                  <a:cubicBezTo>
                    <a:pt x="4516" y="7337"/>
                    <a:pt x="7337" y="4516"/>
                    <a:pt x="10800" y="4516"/>
                  </a:cubicBezTo>
                  <a:cubicBezTo>
                    <a:pt x="14263" y="4516"/>
                    <a:pt x="17084" y="7337"/>
                    <a:pt x="17084" y="10800"/>
                  </a:cubicBezTo>
                  <a:cubicBezTo>
                    <a:pt x="17084" y="14263"/>
                    <a:pt x="14263" y="17084"/>
                    <a:pt x="10800" y="17084"/>
                  </a:cubicBezTo>
                  <a:close/>
                  <a:moveTo>
                    <a:pt x="10800" y="0"/>
                  </a:moveTo>
                  <a:cubicBezTo>
                    <a:pt x="4838" y="0"/>
                    <a:pt x="0" y="4838"/>
                    <a:pt x="0" y="10800"/>
                  </a:cubicBezTo>
                  <a:cubicBezTo>
                    <a:pt x="0" y="16762"/>
                    <a:pt x="4838" y="21600"/>
                    <a:pt x="10800" y="21600"/>
                  </a:cubicBezTo>
                  <a:cubicBezTo>
                    <a:pt x="16762" y="21600"/>
                    <a:pt x="21600" y="16762"/>
                    <a:pt x="21600" y="10800"/>
                  </a:cubicBezTo>
                  <a:cubicBezTo>
                    <a:pt x="21600" y="4838"/>
                    <a:pt x="16762" y="0"/>
                    <a:pt x="10800" y="0"/>
                  </a:cubicBezTo>
                  <a:close/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>
                  <a:latin typeface="Arial"/>
                  <a:ea typeface="Arial"/>
                  <a:cs typeface="Arial"/>
                  <a:sym typeface="Arial"/>
                </a:defRPr>
              </a:pPr>
              <a:endParaRPr sz="1301"/>
            </a:p>
          </p:txBody>
        </p:sp>
        <p:sp>
          <p:nvSpPr>
            <p:cNvPr id="553" name="Freeform 576"/>
            <p:cNvSpPr/>
            <p:nvPr/>
          </p:nvSpPr>
          <p:spPr>
            <a:xfrm>
              <a:off x="-1" y="-1"/>
              <a:ext cx="346481" cy="3049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461" y="15162"/>
                  </a:moveTo>
                  <a:cubicBezTo>
                    <a:pt x="20294" y="11974"/>
                    <a:pt x="17907" y="9438"/>
                    <a:pt x="14996" y="9438"/>
                  </a:cubicBezTo>
                  <a:cubicBezTo>
                    <a:pt x="11976" y="9438"/>
                    <a:pt x="9520" y="12165"/>
                    <a:pt x="9520" y="15519"/>
                  </a:cubicBezTo>
                  <a:cubicBezTo>
                    <a:pt x="9520" y="16098"/>
                    <a:pt x="9594" y="16660"/>
                    <a:pt x="9731" y="17192"/>
                  </a:cubicBezTo>
                  <a:lnTo>
                    <a:pt x="9032" y="17192"/>
                  </a:lnTo>
                  <a:lnTo>
                    <a:pt x="9032" y="15519"/>
                  </a:lnTo>
                  <a:cubicBezTo>
                    <a:pt x="9032" y="11867"/>
                    <a:pt x="11707" y="8895"/>
                    <a:pt x="14996" y="8895"/>
                  </a:cubicBezTo>
                  <a:cubicBezTo>
                    <a:pt x="18175" y="8895"/>
                    <a:pt x="20782" y="11676"/>
                    <a:pt x="20949" y="15162"/>
                  </a:cubicBezTo>
                  <a:lnTo>
                    <a:pt x="20461" y="15162"/>
                  </a:lnTo>
                  <a:close/>
                  <a:moveTo>
                    <a:pt x="14996" y="20886"/>
                  </a:moveTo>
                  <a:cubicBezTo>
                    <a:pt x="12330" y="20886"/>
                    <a:pt x="10163" y="18479"/>
                    <a:pt x="10163" y="15519"/>
                  </a:cubicBezTo>
                  <a:cubicBezTo>
                    <a:pt x="10163" y="12559"/>
                    <a:pt x="12330" y="10152"/>
                    <a:pt x="14996" y="10152"/>
                  </a:cubicBezTo>
                  <a:cubicBezTo>
                    <a:pt x="17661" y="10152"/>
                    <a:pt x="19828" y="12559"/>
                    <a:pt x="19828" y="15519"/>
                  </a:cubicBezTo>
                  <a:cubicBezTo>
                    <a:pt x="19828" y="18479"/>
                    <a:pt x="17661" y="20886"/>
                    <a:pt x="14996" y="20886"/>
                  </a:cubicBezTo>
                  <a:close/>
                  <a:moveTo>
                    <a:pt x="11804" y="9098"/>
                  </a:moveTo>
                  <a:lnTo>
                    <a:pt x="9429" y="9072"/>
                  </a:lnTo>
                  <a:lnTo>
                    <a:pt x="10439" y="4937"/>
                  </a:lnTo>
                  <a:lnTo>
                    <a:pt x="16631" y="4937"/>
                  </a:lnTo>
                  <a:lnTo>
                    <a:pt x="16631" y="8412"/>
                  </a:lnTo>
                  <a:cubicBezTo>
                    <a:pt x="16110" y="8263"/>
                    <a:pt x="15560" y="8184"/>
                    <a:pt x="14996" y="8184"/>
                  </a:cubicBezTo>
                  <a:cubicBezTo>
                    <a:pt x="13839" y="8184"/>
                    <a:pt x="12750" y="8516"/>
                    <a:pt x="11804" y="9098"/>
                  </a:cubicBezTo>
                  <a:close/>
                  <a:moveTo>
                    <a:pt x="7478" y="14257"/>
                  </a:moveTo>
                  <a:lnTo>
                    <a:pt x="7478" y="17192"/>
                  </a:lnTo>
                  <a:lnTo>
                    <a:pt x="7278" y="17192"/>
                  </a:lnTo>
                  <a:cubicBezTo>
                    <a:pt x="7116" y="15125"/>
                    <a:pt x="5549" y="13498"/>
                    <a:pt x="3648" y="13498"/>
                  </a:cubicBezTo>
                  <a:cubicBezTo>
                    <a:pt x="2402" y="13498"/>
                    <a:pt x="1301" y="14198"/>
                    <a:pt x="643" y="15257"/>
                  </a:cubicBezTo>
                  <a:lnTo>
                    <a:pt x="643" y="10849"/>
                  </a:lnTo>
                  <a:cubicBezTo>
                    <a:pt x="643" y="10160"/>
                    <a:pt x="1144" y="9601"/>
                    <a:pt x="1767" y="9601"/>
                  </a:cubicBezTo>
                  <a:lnTo>
                    <a:pt x="7478" y="9601"/>
                  </a:lnTo>
                  <a:lnTo>
                    <a:pt x="7478" y="12595"/>
                  </a:lnTo>
                  <a:cubicBezTo>
                    <a:pt x="7478" y="12792"/>
                    <a:pt x="7622" y="12949"/>
                    <a:pt x="7799" y="12949"/>
                  </a:cubicBezTo>
                  <a:cubicBezTo>
                    <a:pt x="7976" y="12949"/>
                    <a:pt x="8118" y="12792"/>
                    <a:pt x="8118" y="12595"/>
                  </a:cubicBezTo>
                  <a:lnTo>
                    <a:pt x="8118" y="9292"/>
                  </a:lnTo>
                  <a:lnTo>
                    <a:pt x="9510" y="3590"/>
                  </a:lnTo>
                  <a:lnTo>
                    <a:pt x="17846" y="3590"/>
                  </a:lnTo>
                  <a:lnTo>
                    <a:pt x="17846" y="8901"/>
                  </a:lnTo>
                  <a:cubicBezTo>
                    <a:pt x="17661" y="8802"/>
                    <a:pt x="17469" y="8713"/>
                    <a:pt x="17274" y="8634"/>
                  </a:cubicBezTo>
                  <a:lnTo>
                    <a:pt x="17274" y="4580"/>
                  </a:lnTo>
                  <a:cubicBezTo>
                    <a:pt x="17274" y="4383"/>
                    <a:pt x="17130" y="4226"/>
                    <a:pt x="16952" y="4226"/>
                  </a:cubicBezTo>
                  <a:lnTo>
                    <a:pt x="10194" y="4226"/>
                  </a:lnTo>
                  <a:cubicBezTo>
                    <a:pt x="10049" y="4226"/>
                    <a:pt x="9920" y="4332"/>
                    <a:pt x="9882" y="4487"/>
                  </a:cubicBezTo>
                  <a:lnTo>
                    <a:pt x="8703" y="9331"/>
                  </a:lnTo>
                  <a:cubicBezTo>
                    <a:pt x="8667" y="9472"/>
                    <a:pt x="8713" y="9626"/>
                    <a:pt x="8827" y="9716"/>
                  </a:cubicBezTo>
                  <a:cubicBezTo>
                    <a:pt x="8883" y="9758"/>
                    <a:pt x="8951" y="9781"/>
                    <a:pt x="9019" y="9781"/>
                  </a:cubicBezTo>
                  <a:lnTo>
                    <a:pt x="10865" y="9801"/>
                  </a:lnTo>
                  <a:cubicBezTo>
                    <a:pt x="9356" y="11147"/>
                    <a:pt x="8391" y="13211"/>
                    <a:pt x="8391" y="15519"/>
                  </a:cubicBezTo>
                  <a:lnTo>
                    <a:pt x="8391" y="17192"/>
                  </a:lnTo>
                  <a:lnTo>
                    <a:pt x="8118" y="17192"/>
                  </a:lnTo>
                  <a:lnTo>
                    <a:pt x="8118" y="14257"/>
                  </a:lnTo>
                  <a:cubicBezTo>
                    <a:pt x="8118" y="14060"/>
                    <a:pt x="7976" y="13900"/>
                    <a:pt x="7799" y="13900"/>
                  </a:cubicBezTo>
                  <a:cubicBezTo>
                    <a:pt x="7622" y="13900"/>
                    <a:pt x="7478" y="14060"/>
                    <a:pt x="7478" y="14257"/>
                  </a:cubicBezTo>
                  <a:close/>
                  <a:moveTo>
                    <a:pt x="3648" y="20886"/>
                  </a:moveTo>
                  <a:cubicBezTo>
                    <a:pt x="1990" y="20886"/>
                    <a:pt x="640" y="19390"/>
                    <a:pt x="640" y="17549"/>
                  </a:cubicBezTo>
                  <a:lnTo>
                    <a:pt x="643" y="17549"/>
                  </a:lnTo>
                  <a:lnTo>
                    <a:pt x="643" y="17543"/>
                  </a:lnTo>
                  <a:cubicBezTo>
                    <a:pt x="645" y="15704"/>
                    <a:pt x="1992" y="14212"/>
                    <a:pt x="3648" y="14212"/>
                  </a:cubicBezTo>
                  <a:cubicBezTo>
                    <a:pt x="5303" y="14212"/>
                    <a:pt x="6652" y="15710"/>
                    <a:pt x="6652" y="17549"/>
                  </a:cubicBezTo>
                  <a:cubicBezTo>
                    <a:pt x="6652" y="19390"/>
                    <a:pt x="5303" y="20886"/>
                    <a:pt x="3648" y="20886"/>
                  </a:cubicBezTo>
                  <a:close/>
                  <a:moveTo>
                    <a:pt x="3354" y="4889"/>
                  </a:moveTo>
                  <a:cubicBezTo>
                    <a:pt x="3354" y="4718"/>
                    <a:pt x="3478" y="4577"/>
                    <a:pt x="3632" y="4577"/>
                  </a:cubicBezTo>
                  <a:lnTo>
                    <a:pt x="4455" y="4577"/>
                  </a:lnTo>
                  <a:cubicBezTo>
                    <a:pt x="4610" y="4577"/>
                    <a:pt x="4734" y="4718"/>
                    <a:pt x="4734" y="4889"/>
                  </a:cubicBezTo>
                  <a:lnTo>
                    <a:pt x="4734" y="8890"/>
                  </a:lnTo>
                  <a:lnTo>
                    <a:pt x="3354" y="8890"/>
                  </a:lnTo>
                  <a:lnTo>
                    <a:pt x="3354" y="4889"/>
                  </a:lnTo>
                  <a:close/>
                  <a:moveTo>
                    <a:pt x="18486" y="9294"/>
                  </a:moveTo>
                  <a:lnTo>
                    <a:pt x="18486" y="1864"/>
                  </a:lnTo>
                  <a:cubicBezTo>
                    <a:pt x="18486" y="1667"/>
                    <a:pt x="18345" y="1507"/>
                    <a:pt x="18167" y="1507"/>
                  </a:cubicBezTo>
                  <a:lnTo>
                    <a:pt x="16980" y="1507"/>
                  </a:lnTo>
                  <a:cubicBezTo>
                    <a:pt x="16803" y="1507"/>
                    <a:pt x="16661" y="1667"/>
                    <a:pt x="16661" y="1864"/>
                  </a:cubicBezTo>
                  <a:cubicBezTo>
                    <a:pt x="16661" y="2061"/>
                    <a:pt x="16803" y="2218"/>
                    <a:pt x="16980" y="2218"/>
                  </a:cubicBezTo>
                  <a:lnTo>
                    <a:pt x="17846" y="2218"/>
                  </a:lnTo>
                  <a:lnTo>
                    <a:pt x="17846" y="2876"/>
                  </a:lnTo>
                  <a:lnTo>
                    <a:pt x="7561" y="2876"/>
                  </a:lnTo>
                  <a:lnTo>
                    <a:pt x="7561" y="2218"/>
                  </a:lnTo>
                  <a:lnTo>
                    <a:pt x="15484" y="2218"/>
                  </a:lnTo>
                  <a:cubicBezTo>
                    <a:pt x="15661" y="2218"/>
                    <a:pt x="15806" y="2061"/>
                    <a:pt x="15806" y="1864"/>
                  </a:cubicBezTo>
                  <a:cubicBezTo>
                    <a:pt x="15806" y="1667"/>
                    <a:pt x="15661" y="1507"/>
                    <a:pt x="15484" y="1507"/>
                  </a:cubicBezTo>
                  <a:lnTo>
                    <a:pt x="7240" y="1507"/>
                  </a:lnTo>
                  <a:cubicBezTo>
                    <a:pt x="7062" y="1507"/>
                    <a:pt x="6921" y="1667"/>
                    <a:pt x="6921" y="1864"/>
                  </a:cubicBezTo>
                  <a:lnTo>
                    <a:pt x="6921" y="3233"/>
                  </a:lnTo>
                  <a:cubicBezTo>
                    <a:pt x="6921" y="3430"/>
                    <a:pt x="7062" y="3590"/>
                    <a:pt x="7240" y="3590"/>
                  </a:cubicBezTo>
                  <a:lnTo>
                    <a:pt x="8845" y="3590"/>
                  </a:lnTo>
                  <a:lnTo>
                    <a:pt x="7554" y="8890"/>
                  </a:lnTo>
                  <a:lnTo>
                    <a:pt x="5377" y="8890"/>
                  </a:lnTo>
                  <a:lnTo>
                    <a:pt x="5377" y="4889"/>
                  </a:lnTo>
                  <a:cubicBezTo>
                    <a:pt x="5377" y="4324"/>
                    <a:pt x="4964" y="3866"/>
                    <a:pt x="4455" y="3866"/>
                  </a:cubicBezTo>
                  <a:lnTo>
                    <a:pt x="4326" y="3866"/>
                  </a:lnTo>
                  <a:lnTo>
                    <a:pt x="4326" y="1549"/>
                  </a:lnTo>
                  <a:cubicBezTo>
                    <a:pt x="4326" y="1088"/>
                    <a:pt x="4663" y="711"/>
                    <a:pt x="5078" y="711"/>
                  </a:cubicBezTo>
                  <a:lnTo>
                    <a:pt x="5404" y="711"/>
                  </a:lnTo>
                  <a:cubicBezTo>
                    <a:pt x="5582" y="711"/>
                    <a:pt x="5726" y="554"/>
                    <a:pt x="5726" y="357"/>
                  </a:cubicBezTo>
                  <a:cubicBezTo>
                    <a:pt x="5726" y="160"/>
                    <a:pt x="5582" y="0"/>
                    <a:pt x="5404" y="0"/>
                  </a:cubicBezTo>
                  <a:lnTo>
                    <a:pt x="5078" y="0"/>
                  </a:lnTo>
                  <a:cubicBezTo>
                    <a:pt x="4308" y="0"/>
                    <a:pt x="3686" y="694"/>
                    <a:pt x="3686" y="1549"/>
                  </a:cubicBezTo>
                  <a:lnTo>
                    <a:pt x="3686" y="3866"/>
                  </a:lnTo>
                  <a:lnTo>
                    <a:pt x="3632" y="3866"/>
                  </a:lnTo>
                  <a:cubicBezTo>
                    <a:pt x="3124" y="3866"/>
                    <a:pt x="2711" y="4324"/>
                    <a:pt x="2711" y="4889"/>
                  </a:cubicBezTo>
                  <a:lnTo>
                    <a:pt x="2711" y="8890"/>
                  </a:lnTo>
                  <a:lnTo>
                    <a:pt x="1764" y="8890"/>
                  </a:lnTo>
                  <a:cubicBezTo>
                    <a:pt x="790" y="8890"/>
                    <a:pt x="0" y="9767"/>
                    <a:pt x="0" y="10849"/>
                  </a:cubicBezTo>
                  <a:lnTo>
                    <a:pt x="0" y="17543"/>
                  </a:lnTo>
                  <a:cubicBezTo>
                    <a:pt x="0" y="17546"/>
                    <a:pt x="0" y="17546"/>
                    <a:pt x="0" y="17549"/>
                  </a:cubicBezTo>
                  <a:cubicBezTo>
                    <a:pt x="0" y="19784"/>
                    <a:pt x="1635" y="21600"/>
                    <a:pt x="3648" y="21600"/>
                  </a:cubicBezTo>
                  <a:cubicBezTo>
                    <a:pt x="5549" y="21600"/>
                    <a:pt x="7116" y="19972"/>
                    <a:pt x="7278" y="17906"/>
                  </a:cubicBezTo>
                  <a:lnTo>
                    <a:pt x="9961" y="17906"/>
                  </a:lnTo>
                  <a:cubicBezTo>
                    <a:pt x="10796" y="20076"/>
                    <a:pt x="12738" y="21600"/>
                    <a:pt x="14996" y="21600"/>
                  </a:cubicBezTo>
                  <a:cubicBezTo>
                    <a:pt x="17907" y="21600"/>
                    <a:pt x="20294" y="19064"/>
                    <a:pt x="20461" y="15876"/>
                  </a:cubicBezTo>
                  <a:lnTo>
                    <a:pt x="21281" y="15876"/>
                  </a:lnTo>
                  <a:cubicBezTo>
                    <a:pt x="21458" y="15876"/>
                    <a:pt x="21600" y="15716"/>
                    <a:pt x="21600" y="15519"/>
                  </a:cubicBezTo>
                  <a:cubicBezTo>
                    <a:pt x="21600" y="12896"/>
                    <a:pt x="20355" y="10593"/>
                    <a:pt x="18486" y="9294"/>
                  </a:cubicBezTo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>
                  <a:latin typeface="Arial"/>
                  <a:ea typeface="Arial"/>
                  <a:cs typeface="Arial"/>
                  <a:sym typeface="Arial"/>
                </a:defRPr>
              </a:pPr>
              <a:endParaRPr sz="1301"/>
            </a:p>
          </p:txBody>
        </p:sp>
        <p:sp>
          <p:nvSpPr>
            <p:cNvPr id="554" name="Freeform 577"/>
            <p:cNvSpPr/>
            <p:nvPr/>
          </p:nvSpPr>
          <p:spPr>
            <a:xfrm>
              <a:off x="27718" y="217427"/>
              <a:ext cx="61934" cy="606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18019"/>
                  </a:moveTo>
                  <a:cubicBezTo>
                    <a:pt x="6823" y="18019"/>
                    <a:pt x="3581" y="14777"/>
                    <a:pt x="3581" y="10800"/>
                  </a:cubicBezTo>
                  <a:cubicBezTo>
                    <a:pt x="3581" y="6823"/>
                    <a:pt x="6823" y="3595"/>
                    <a:pt x="10800" y="3595"/>
                  </a:cubicBezTo>
                  <a:cubicBezTo>
                    <a:pt x="14777" y="3595"/>
                    <a:pt x="18005" y="6823"/>
                    <a:pt x="18005" y="10800"/>
                  </a:cubicBezTo>
                  <a:cubicBezTo>
                    <a:pt x="18005" y="14777"/>
                    <a:pt x="14777" y="18019"/>
                    <a:pt x="10800" y="18019"/>
                  </a:cubicBezTo>
                  <a:close/>
                  <a:moveTo>
                    <a:pt x="10800" y="0"/>
                  </a:moveTo>
                  <a:cubicBezTo>
                    <a:pt x="4841" y="0"/>
                    <a:pt x="0" y="4841"/>
                    <a:pt x="0" y="10800"/>
                  </a:cubicBezTo>
                  <a:cubicBezTo>
                    <a:pt x="0" y="16759"/>
                    <a:pt x="4841" y="21600"/>
                    <a:pt x="10800" y="21600"/>
                  </a:cubicBezTo>
                  <a:cubicBezTo>
                    <a:pt x="16745" y="21600"/>
                    <a:pt x="21600" y="16759"/>
                    <a:pt x="21600" y="10800"/>
                  </a:cubicBezTo>
                  <a:cubicBezTo>
                    <a:pt x="21600" y="4841"/>
                    <a:pt x="16745" y="0"/>
                    <a:pt x="10800" y="0"/>
                  </a:cubicBezTo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>
                  <a:latin typeface="Arial"/>
                  <a:ea typeface="Arial"/>
                  <a:cs typeface="Arial"/>
                  <a:sym typeface="Arial"/>
                </a:defRPr>
              </a:pPr>
              <a:endParaRPr sz="1301"/>
            </a:p>
          </p:txBody>
        </p:sp>
        <p:sp>
          <p:nvSpPr>
            <p:cNvPr id="555" name="Freeform 578"/>
            <p:cNvSpPr/>
            <p:nvPr/>
          </p:nvSpPr>
          <p:spPr>
            <a:xfrm>
              <a:off x="18622" y="145529"/>
              <a:ext cx="28154" cy="450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886" y="16243"/>
                  </a:moveTo>
                  <a:lnTo>
                    <a:pt x="7886" y="5338"/>
                  </a:lnTo>
                  <a:cubicBezTo>
                    <a:pt x="11314" y="6272"/>
                    <a:pt x="13714" y="8369"/>
                    <a:pt x="13714" y="10790"/>
                  </a:cubicBezTo>
                  <a:cubicBezTo>
                    <a:pt x="13714" y="13231"/>
                    <a:pt x="11314" y="15328"/>
                    <a:pt x="7886" y="16243"/>
                  </a:cubicBezTo>
                  <a:close/>
                  <a:moveTo>
                    <a:pt x="3958" y="0"/>
                  </a:moveTo>
                  <a:cubicBezTo>
                    <a:pt x="1777" y="0"/>
                    <a:pt x="0" y="1087"/>
                    <a:pt x="0" y="2421"/>
                  </a:cubicBezTo>
                  <a:lnTo>
                    <a:pt x="0" y="19179"/>
                  </a:lnTo>
                  <a:cubicBezTo>
                    <a:pt x="0" y="20513"/>
                    <a:pt x="1777" y="21600"/>
                    <a:pt x="3958" y="21600"/>
                  </a:cubicBezTo>
                  <a:cubicBezTo>
                    <a:pt x="13683" y="21600"/>
                    <a:pt x="21600" y="16758"/>
                    <a:pt x="21600" y="10790"/>
                  </a:cubicBezTo>
                  <a:cubicBezTo>
                    <a:pt x="21600" y="4842"/>
                    <a:pt x="13683" y="0"/>
                    <a:pt x="3958" y="0"/>
                  </a:cubicBezTo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>
                  <a:latin typeface="Arial"/>
                  <a:ea typeface="Arial"/>
                  <a:cs typeface="Arial"/>
                  <a:sym typeface="Arial"/>
                </a:defRPr>
              </a:pPr>
              <a:endParaRPr sz="1301"/>
            </a:p>
          </p:txBody>
        </p:sp>
        <p:sp>
          <p:nvSpPr>
            <p:cNvPr id="556" name="Freeform 579"/>
            <p:cNvSpPr/>
            <p:nvPr/>
          </p:nvSpPr>
          <p:spPr>
            <a:xfrm>
              <a:off x="70594" y="140912"/>
              <a:ext cx="33784" cy="12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91" y="0"/>
                  </a:moveTo>
                  <a:lnTo>
                    <a:pt x="3283" y="0"/>
                  </a:lnTo>
                  <a:cubicBezTo>
                    <a:pt x="1459" y="0"/>
                    <a:pt x="0" y="4866"/>
                    <a:pt x="0" y="10843"/>
                  </a:cubicBezTo>
                  <a:cubicBezTo>
                    <a:pt x="0" y="16819"/>
                    <a:pt x="1459" y="21600"/>
                    <a:pt x="3283" y="21600"/>
                  </a:cubicBezTo>
                  <a:lnTo>
                    <a:pt x="18291" y="21600"/>
                  </a:lnTo>
                  <a:cubicBezTo>
                    <a:pt x="20115" y="21600"/>
                    <a:pt x="21600" y="16819"/>
                    <a:pt x="21600" y="10843"/>
                  </a:cubicBezTo>
                  <a:cubicBezTo>
                    <a:pt x="21600" y="4866"/>
                    <a:pt x="20115" y="0"/>
                    <a:pt x="18291" y="0"/>
                  </a:cubicBezTo>
                  <a:close/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>
                  <a:latin typeface="Arial"/>
                  <a:ea typeface="Arial"/>
                  <a:cs typeface="Arial"/>
                  <a:sym typeface="Arial"/>
                </a:defRPr>
              </a:pPr>
              <a:endParaRPr sz="1301"/>
            </a:p>
          </p:txBody>
        </p:sp>
        <p:sp>
          <p:nvSpPr>
            <p:cNvPr id="557" name="Freeform 580"/>
            <p:cNvSpPr/>
            <p:nvPr/>
          </p:nvSpPr>
          <p:spPr>
            <a:xfrm>
              <a:off x="70594" y="156721"/>
              <a:ext cx="33784" cy="12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91" y="0"/>
                  </a:moveTo>
                  <a:lnTo>
                    <a:pt x="3283" y="0"/>
                  </a:lnTo>
                  <a:cubicBezTo>
                    <a:pt x="1459" y="0"/>
                    <a:pt x="0" y="4781"/>
                    <a:pt x="0" y="10757"/>
                  </a:cubicBezTo>
                  <a:cubicBezTo>
                    <a:pt x="0" y="16734"/>
                    <a:pt x="1459" y="21600"/>
                    <a:pt x="3283" y="21600"/>
                  </a:cubicBezTo>
                  <a:lnTo>
                    <a:pt x="18291" y="21600"/>
                  </a:lnTo>
                  <a:cubicBezTo>
                    <a:pt x="20115" y="21600"/>
                    <a:pt x="21600" y="16734"/>
                    <a:pt x="21600" y="10757"/>
                  </a:cubicBezTo>
                  <a:cubicBezTo>
                    <a:pt x="21600" y="4781"/>
                    <a:pt x="20115" y="0"/>
                    <a:pt x="18291" y="0"/>
                  </a:cubicBezTo>
                  <a:close/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>
                  <a:latin typeface="Arial"/>
                  <a:ea typeface="Arial"/>
                  <a:cs typeface="Arial"/>
                  <a:sym typeface="Arial"/>
                </a:defRPr>
              </a:pPr>
              <a:endParaRPr sz="1301"/>
            </a:p>
          </p:txBody>
        </p:sp>
        <p:sp>
          <p:nvSpPr>
            <p:cNvPr id="558" name="Freeform 581"/>
            <p:cNvSpPr/>
            <p:nvPr/>
          </p:nvSpPr>
          <p:spPr>
            <a:xfrm>
              <a:off x="70594" y="172747"/>
              <a:ext cx="33784" cy="12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91" y="0"/>
                  </a:moveTo>
                  <a:lnTo>
                    <a:pt x="3283" y="0"/>
                  </a:lnTo>
                  <a:cubicBezTo>
                    <a:pt x="1459" y="0"/>
                    <a:pt x="0" y="4847"/>
                    <a:pt x="0" y="10800"/>
                  </a:cubicBezTo>
                  <a:cubicBezTo>
                    <a:pt x="0" y="16753"/>
                    <a:pt x="1459" y="21600"/>
                    <a:pt x="3283" y="21600"/>
                  </a:cubicBezTo>
                  <a:lnTo>
                    <a:pt x="18291" y="21600"/>
                  </a:lnTo>
                  <a:cubicBezTo>
                    <a:pt x="20115" y="21600"/>
                    <a:pt x="21600" y="16753"/>
                    <a:pt x="21600" y="10800"/>
                  </a:cubicBezTo>
                  <a:cubicBezTo>
                    <a:pt x="21600" y="4847"/>
                    <a:pt x="20115" y="0"/>
                    <a:pt x="18291" y="0"/>
                  </a:cubicBezTo>
                  <a:close/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>
                  <a:latin typeface="Arial"/>
                  <a:ea typeface="Arial"/>
                  <a:cs typeface="Arial"/>
                  <a:sym typeface="Arial"/>
                </a:defRPr>
              </a:pPr>
              <a:endParaRPr sz="1301"/>
            </a:p>
          </p:txBody>
        </p:sp>
      </p:grpSp>
      <p:sp>
        <p:nvSpPr>
          <p:cNvPr id="560" name="Elipse 59"/>
          <p:cNvSpPr/>
          <p:nvPr/>
        </p:nvSpPr>
        <p:spPr>
          <a:xfrm>
            <a:off x="338109" y="4691024"/>
            <a:ext cx="86604" cy="86529"/>
          </a:xfrm>
          <a:prstGeom prst="ellipse">
            <a:avLst/>
          </a:prstGeom>
          <a:solidFill>
            <a:srgbClr val="139350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561" name="Elipse 60"/>
          <p:cNvSpPr/>
          <p:nvPr/>
        </p:nvSpPr>
        <p:spPr>
          <a:xfrm>
            <a:off x="480040" y="4731771"/>
            <a:ext cx="42615" cy="42578"/>
          </a:xfrm>
          <a:prstGeom prst="ellipse">
            <a:avLst/>
          </a:prstGeom>
          <a:solidFill>
            <a:srgbClr val="7EAE40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562" name="Elipse 61"/>
          <p:cNvSpPr/>
          <p:nvPr/>
        </p:nvSpPr>
        <p:spPr>
          <a:xfrm>
            <a:off x="594212" y="4687454"/>
            <a:ext cx="88668" cy="88591"/>
          </a:xfrm>
          <a:prstGeom prst="ellipse">
            <a:avLst/>
          </a:prstGeom>
          <a:solidFill>
            <a:srgbClr val="A0B939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563" name="Elipse 62"/>
          <p:cNvSpPr/>
          <p:nvPr/>
        </p:nvSpPr>
        <p:spPr>
          <a:xfrm>
            <a:off x="741001" y="4722628"/>
            <a:ext cx="48115" cy="48073"/>
          </a:xfrm>
          <a:prstGeom prst="ellipse">
            <a:avLst/>
          </a:prstGeom>
          <a:solidFill>
            <a:srgbClr val="C1D245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564" name="Elipse 63"/>
          <p:cNvSpPr/>
          <p:nvPr/>
        </p:nvSpPr>
        <p:spPr>
          <a:xfrm>
            <a:off x="829477" y="4691797"/>
            <a:ext cx="87119" cy="87043"/>
          </a:xfrm>
          <a:prstGeom prst="ellipse">
            <a:avLst/>
          </a:prstGeom>
          <a:solidFill>
            <a:srgbClr val="E0D43D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565" name="Elipse 64"/>
          <p:cNvSpPr/>
          <p:nvPr/>
        </p:nvSpPr>
        <p:spPr>
          <a:xfrm>
            <a:off x="960615" y="4732032"/>
            <a:ext cx="35743" cy="35712"/>
          </a:xfrm>
          <a:prstGeom prst="ellipse">
            <a:avLst/>
          </a:prstGeom>
          <a:solidFill>
            <a:srgbClr val="7EAE40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566" name="Elipse 65"/>
          <p:cNvSpPr/>
          <p:nvPr/>
        </p:nvSpPr>
        <p:spPr>
          <a:xfrm>
            <a:off x="233239" y="4737201"/>
            <a:ext cx="35743" cy="35712"/>
          </a:xfrm>
          <a:prstGeom prst="ellipse">
            <a:avLst/>
          </a:prstGeom>
          <a:solidFill>
            <a:srgbClr val="E0D43D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567" name="Conector recto 66"/>
          <p:cNvSpPr/>
          <p:nvPr/>
        </p:nvSpPr>
        <p:spPr>
          <a:xfrm>
            <a:off x="1085603" y="4752748"/>
            <a:ext cx="7667712" cy="2"/>
          </a:xfrm>
          <a:prstGeom prst="line">
            <a:avLst/>
          </a:prstGeom>
          <a:ln w="47625" cap="rnd">
            <a:solidFill>
              <a:srgbClr val="9AB52A"/>
            </a:solidFill>
            <a:miter/>
          </a:ln>
        </p:spPr>
        <p:txBody>
          <a:bodyPr lIns="45758" rIns="45758"/>
          <a:lstStyle/>
          <a:p>
            <a:endParaRPr sz="1802"/>
          </a:p>
        </p:txBody>
      </p:sp>
      <p:sp>
        <p:nvSpPr>
          <p:cNvPr id="56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64504" y="4651785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5_En blanco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64504" y="4651785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_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2" name="Title Text"/>
          <p:cNvSpPr txBox="1">
            <a:spLocks noGrp="1"/>
          </p:cNvSpPr>
          <p:nvPr>
            <p:ph type="title"/>
          </p:nvPr>
        </p:nvSpPr>
        <p:spPr>
          <a:xfrm>
            <a:off x="630381" y="342899"/>
            <a:ext cx="2951705" cy="1200152"/>
          </a:xfrm>
          <a:prstGeom prst="rect">
            <a:avLst/>
          </a:prstGeom>
        </p:spPr>
        <p:txBody>
          <a:bodyPr lIns="45718" tIns="45718" rIns="45718" bIns="45718" anchor="b"/>
          <a:lstStyle>
            <a:lvl1pPr>
              <a:defRPr sz="2402"/>
            </a:lvl1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583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3890719" y="740568"/>
            <a:ext cx="4633115" cy="3655221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 sz="2402"/>
            </a:lvl1pPr>
            <a:lvl2pPr marL="547309" indent="-199021">
              <a:defRPr sz="2402"/>
            </a:lvl2pPr>
            <a:lvl3pPr marL="928767" indent="-232192">
              <a:defRPr sz="2402"/>
            </a:lvl3pPr>
            <a:lvl4pPr marL="1323495" indent="-278631">
              <a:defRPr sz="2402"/>
            </a:lvl4pPr>
            <a:lvl5pPr marL="1671783" indent="-278631">
              <a:defRPr sz="2402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584" name="Marcador de texto 3"/>
          <p:cNvSpPr>
            <a:spLocks noGrp="1"/>
          </p:cNvSpPr>
          <p:nvPr>
            <p:ph type="body" sz="quarter" idx="21"/>
          </p:nvPr>
        </p:nvSpPr>
        <p:spPr>
          <a:xfrm>
            <a:off x="630378" y="1543049"/>
            <a:ext cx="2951706" cy="2858693"/>
          </a:xfrm>
          <a:prstGeom prst="rect">
            <a:avLst/>
          </a:prstGeom>
        </p:spPr>
        <p:txBody>
          <a:bodyPr lIns="45718" tIns="45718" rIns="45718" bIns="45718"/>
          <a:lstStyle>
            <a:lvl1pPr marL="0" indent="0">
              <a:buSzTx/>
              <a:buFontTx/>
              <a:buNone/>
              <a:defRPr sz="1600"/>
            </a:lvl1pPr>
          </a:lstStyle>
          <a:p>
            <a:pPr marL="0" lvl="0" indent="0">
              <a:buSzTx/>
              <a:buFontTx/>
              <a:buNone/>
              <a:defRPr sz="1600"/>
            </a:pPr>
            <a:r>
              <a:rPr lang="es-ES"/>
              <a:t>Haga clic para modificar los estilos de texto del patrón</a:t>
            </a:r>
          </a:p>
        </p:txBody>
      </p:sp>
      <p:sp>
        <p:nvSpPr>
          <p:cNvPr id="58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_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2" name="Title Text"/>
          <p:cNvSpPr txBox="1">
            <a:spLocks noGrp="1"/>
          </p:cNvSpPr>
          <p:nvPr>
            <p:ph type="title"/>
          </p:nvPr>
        </p:nvSpPr>
        <p:spPr>
          <a:xfrm>
            <a:off x="630381" y="342899"/>
            <a:ext cx="2951705" cy="1200152"/>
          </a:xfrm>
          <a:prstGeom prst="rect">
            <a:avLst/>
          </a:prstGeom>
        </p:spPr>
        <p:txBody>
          <a:bodyPr lIns="45718" tIns="45718" rIns="45718" bIns="45718" anchor="b"/>
          <a:lstStyle>
            <a:lvl1pPr>
              <a:defRPr sz="2402"/>
            </a:lvl1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593" name="Marcador de posición de imagen 2"/>
          <p:cNvSpPr>
            <a:spLocks noGrp="1"/>
          </p:cNvSpPr>
          <p:nvPr>
            <p:ph type="pic" sz="half" idx="21"/>
          </p:nvPr>
        </p:nvSpPr>
        <p:spPr>
          <a:xfrm>
            <a:off x="3890719" y="740568"/>
            <a:ext cx="4633115" cy="3655221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r>
              <a:rPr lang="es-ES"/>
              <a:t>Haga clic en el icono para agregar una imagen</a:t>
            </a:r>
            <a:endParaRPr/>
          </a:p>
        </p:txBody>
      </p:sp>
      <p:sp>
        <p:nvSpPr>
          <p:cNvPr id="594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0381" y="1543050"/>
            <a:ext cx="2951705" cy="2858691"/>
          </a:xfrm>
          <a:prstGeom prst="rect">
            <a:avLst/>
          </a:prstGeom>
        </p:spPr>
        <p:txBody>
          <a:bodyPr lIns="45718" tIns="45718" rIns="45718" bIns="45718"/>
          <a:lstStyle>
            <a:lvl1pPr marL="0" indent="0">
              <a:buSzTx/>
              <a:buFontTx/>
              <a:buNone/>
              <a:defRPr sz="1201"/>
            </a:lvl1pPr>
            <a:lvl2pPr marL="0" indent="0">
              <a:buSzTx/>
              <a:buFontTx/>
              <a:buNone/>
              <a:defRPr sz="1201"/>
            </a:lvl2pPr>
            <a:lvl3pPr marL="0" indent="0">
              <a:buSzTx/>
              <a:buFontTx/>
              <a:buNone/>
              <a:defRPr sz="1201"/>
            </a:lvl3pPr>
            <a:lvl4pPr marL="0" indent="0">
              <a:buSzTx/>
              <a:buFontTx/>
              <a:buNone/>
              <a:defRPr sz="1201"/>
            </a:lvl4pPr>
            <a:lvl5pPr marL="0" indent="0">
              <a:buSzTx/>
              <a:buFontTx/>
              <a:buNone/>
              <a:defRPr sz="1201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59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2" name="Slide Title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 lIns="45718" tIns="45718" rIns="45718" bIns="45718"/>
          <a:lstStyle/>
          <a:p>
            <a:r>
              <a:t>Slide Title</a:t>
            </a:r>
          </a:p>
        </p:txBody>
      </p:sp>
      <p:sp>
        <p:nvSpPr>
          <p:cNvPr id="603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452824" y="889861"/>
            <a:ext cx="8246181" cy="350543"/>
          </a:xfrm>
          <a:prstGeom prst="rect">
            <a:avLst/>
          </a:prstGeom>
        </p:spPr>
        <p:txBody>
          <a:bodyPr lIns="45718" tIns="45718" rIns="45718" bIns="45718"/>
          <a:lstStyle>
            <a:lvl1pPr marL="0" indent="0" defTabSz="314427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002" b="1"/>
            </a:lvl1pPr>
            <a:lvl2pPr marL="544199" indent="-195912" defTabSz="314427">
              <a:lnSpc>
                <a:spcPct val="100000"/>
              </a:lnSpc>
              <a:spcBef>
                <a:spcPts val="0"/>
              </a:spcBef>
              <a:buFontTx/>
              <a:defRPr sz="2002" b="1"/>
            </a:lvl2pPr>
            <a:lvl3pPr marL="931671" indent="-235093" defTabSz="314427">
              <a:lnSpc>
                <a:spcPct val="100000"/>
              </a:lnSpc>
              <a:spcBef>
                <a:spcPts val="0"/>
              </a:spcBef>
              <a:buFontTx/>
              <a:defRPr sz="2002" b="1"/>
            </a:lvl3pPr>
            <a:lvl4pPr marL="1306080" indent="-261215" defTabSz="314427">
              <a:lnSpc>
                <a:spcPct val="100000"/>
              </a:lnSpc>
              <a:spcBef>
                <a:spcPts val="0"/>
              </a:spcBef>
              <a:buFontTx/>
              <a:defRPr sz="2002" b="1"/>
            </a:lvl4pPr>
            <a:lvl5pPr marL="1654369" indent="-261215" defTabSz="314427">
              <a:lnSpc>
                <a:spcPct val="100000"/>
              </a:lnSpc>
              <a:spcBef>
                <a:spcPts val="0"/>
              </a:spcBef>
              <a:buFontTx/>
              <a:defRPr sz="2002" b="1"/>
            </a:lvl5pPr>
          </a:lstStyle>
          <a:p>
            <a:r>
              <a:t>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04" name="Body Level One…"/>
          <p:cNvSpPr txBox="1">
            <a:spLocks noGrp="1"/>
          </p:cNvSpPr>
          <p:nvPr>
            <p:ph type="body" idx="21" hasCustomPrompt="1"/>
          </p:nvPr>
        </p:nvSpPr>
        <p:spPr>
          <a:xfrm>
            <a:off x="629187" y="1369217"/>
            <a:ext cx="7893454" cy="3263506"/>
          </a:xfrm>
          <a:prstGeom prst="rect">
            <a:avLst/>
          </a:prstGeom>
        </p:spPr>
        <p:txBody>
          <a:bodyPr lIns="45718" tIns="45718" rIns="45718" bIns="45718"/>
          <a:lstStyle/>
          <a:p>
            <a:r>
              <a:t>Slide bullet text</a:t>
            </a:r>
          </a:p>
        </p:txBody>
      </p:sp>
      <p:sp>
        <p:nvSpPr>
          <p:cNvPr id="60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2" name="Avocados and limes"/>
          <p:cNvSpPr>
            <a:spLocks noGrp="1"/>
          </p:cNvSpPr>
          <p:nvPr>
            <p:ph type="pic" idx="21"/>
          </p:nvPr>
        </p:nvSpPr>
        <p:spPr>
          <a:xfrm>
            <a:off x="-433758" y="-485775"/>
            <a:ext cx="10038413" cy="6007102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r>
              <a:rPr lang="es-ES"/>
              <a:t>Haga clic en el icono para agregar una imagen</a:t>
            </a:r>
            <a:endParaRPr/>
          </a:p>
        </p:txBody>
      </p:sp>
      <p:sp>
        <p:nvSpPr>
          <p:cNvPr id="613" name="Presentation Title"/>
          <p:cNvSpPr txBox="1">
            <a:spLocks noGrp="1"/>
          </p:cNvSpPr>
          <p:nvPr>
            <p:ph type="title" hasCustomPrompt="1"/>
          </p:nvPr>
        </p:nvSpPr>
        <p:spPr>
          <a:xfrm>
            <a:off x="452824" y="2671761"/>
            <a:ext cx="8246181" cy="1743077"/>
          </a:xfrm>
          <a:prstGeom prst="rect">
            <a:avLst/>
          </a:prstGeom>
        </p:spPr>
        <p:txBody>
          <a:bodyPr lIns="50800" tIns="50800" rIns="50800" bIns="50800" anchor="b"/>
          <a:lstStyle>
            <a:lvl1pPr defTabSz="928743">
              <a:lnSpc>
                <a:spcPct val="80000"/>
              </a:lnSpc>
              <a:defRPr sz="4404" b="1" spc="-88"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Presentation Title</a:t>
            </a:r>
          </a:p>
        </p:txBody>
      </p:sp>
      <p:sp>
        <p:nvSpPr>
          <p:cNvPr id="614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453271" y="414801"/>
            <a:ext cx="8245288" cy="238869"/>
          </a:xfrm>
          <a:prstGeom prst="rect">
            <a:avLst/>
          </a:prstGeom>
        </p:spPr>
        <p:txBody>
          <a:bodyPr lIns="45718" tIns="45718" rIns="45718" bIns="45718"/>
          <a:lstStyle>
            <a:lvl1pPr marL="0" indent="0" defTabSz="314427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301" b="1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406336" indent="-174144" defTabSz="314427">
              <a:lnSpc>
                <a:spcPct val="100000"/>
              </a:lnSpc>
              <a:spcBef>
                <a:spcPts val="0"/>
              </a:spcBef>
              <a:buSzPct val="123000"/>
              <a:buFontTx/>
              <a:defRPr sz="1301" b="1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638527" indent="-174144" defTabSz="314427">
              <a:lnSpc>
                <a:spcPct val="100000"/>
              </a:lnSpc>
              <a:spcBef>
                <a:spcPts val="0"/>
              </a:spcBef>
              <a:buSzPct val="123000"/>
              <a:buFontTx/>
              <a:defRPr sz="1301" b="1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870720" indent="-174144" defTabSz="314427">
              <a:lnSpc>
                <a:spcPct val="100000"/>
              </a:lnSpc>
              <a:spcBef>
                <a:spcPts val="0"/>
              </a:spcBef>
              <a:buSzPct val="123000"/>
              <a:buFontTx/>
              <a:defRPr sz="1301" b="1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1102913" indent="-174143" defTabSz="314427">
              <a:lnSpc>
                <a:spcPct val="100000"/>
              </a:lnSpc>
              <a:spcBef>
                <a:spcPts val="0"/>
              </a:spcBef>
              <a:buSzPct val="123000"/>
              <a:buFontTx/>
              <a:defRPr sz="1301" b="1">
                <a:latin typeface="Helvetica Neue"/>
                <a:ea typeface="Helvetica Neue"/>
                <a:cs typeface="Helvetica Neue"/>
                <a:sym typeface="Helvetica Neue"/>
              </a:defRPr>
            </a:lvl5pPr>
          </a:lstStyle>
          <a:p>
            <a:r>
              <a:t>Author and Date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15" name="Body Level One…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452825" y="4353714"/>
            <a:ext cx="8246180" cy="418859"/>
          </a:xfrm>
          <a:prstGeom prst="rect">
            <a:avLst/>
          </a:prstGeom>
        </p:spPr>
        <p:txBody>
          <a:bodyPr lIns="50800" tIns="50800" rIns="50800" bIns="50800"/>
          <a:lstStyle>
            <a:lvl1pPr marL="0" indent="0" defTabSz="314427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002" b="1"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Presentation Subtitle</a:t>
            </a:r>
          </a:p>
        </p:txBody>
      </p:sp>
      <p:sp>
        <p:nvSpPr>
          <p:cNvPr id="61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504416" y="4850798"/>
            <a:ext cx="238848" cy="195053"/>
          </a:xfrm>
          <a:prstGeom prst="rect">
            <a:avLst/>
          </a:prstGeom>
        </p:spPr>
        <p:txBody>
          <a:bodyPr lIns="50800" tIns="50800" rIns="50800" bIns="50800" anchor="b"/>
          <a:lstStyle>
            <a:lvl1pPr algn="l" defTabSz="222517">
              <a:defRPr sz="60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9935" y="4788706"/>
            <a:ext cx="292707" cy="23096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Photo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3" name="Bowl with salmon cakes, salad, and hummus"/>
          <p:cNvSpPr>
            <a:spLocks noGrp="1"/>
          </p:cNvSpPr>
          <p:nvPr>
            <p:ph type="pic" idx="21"/>
          </p:nvPr>
        </p:nvSpPr>
        <p:spPr>
          <a:xfrm>
            <a:off x="4118325" y="-76201"/>
            <a:ext cx="4558214" cy="5300665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r>
              <a:rPr lang="es-ES"/>
              <a:t>Haga clic en el icono para agregar una imagen</a:t>
            </a:r>
            <a:endParaRPr/>
          </a:p>
        </p:txBody>
      </p:sp>
      <p:sp>
        <p:nvSpPr>
          <p:cNvPr id="624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452825" y="476250"/>
            <a:ext cx="3670267" cy="2205853"/>
          </a:xfrm>
          <a:prstGeom prst="rect">
            <a:avLst/>
          </a:prstGeom>
        </p:spPr>
        <p:txBody>
          <a:bodyPr lIns="50800" tIns="50800" rIns="50800" bIns="50800" anchor="b"/>
          <a:lstStyle>
            <a:lvl1pPr defTabSz="928743">
              <a:lnSpc>
                <a:spcPct val="80000"/>
              </a:lnSpc>
              <a:defRPr sz="3103" b="1" spc="-65"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Slide Title</a:t>
            </a:r>
          </a:p>
        </p:txBody>
      </p:sp>
      <p:sp>
        <p:nvSpPr>
          <p:cNvPr id="625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452825" y="2647716"/>
            <a:ext cx="3670267" cy="2019535"/>
          </a:xfrm>
          <a:prstGeom prst="rect">
            <a:avLst/>
          </a:prstGeom>
        </p:spPr>
        <p:txBody>
          <a:bodyPr lIns="50800" tIns="50800" rIns="50800" bIns="50800"/>
          <a:lstStyle>
            <a:lvl1pPr marL="0" indent="0" defTabSz="314427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002" b="1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indent="0" defTabSz="314427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002" b="1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indent="0" defTabSz="314427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002" b="1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indent="0" defTabSz="314427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002" b="1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indent="0" defTabSz="314427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002" b="1">
                <a:latin typeface="Helvetica Neue"/>
                <a:ea typeface="Helvetica Neue"/>
                <a:cs typeface="Helvetica Neue"/>
                <a:sym typeface="Helvetica Neue"/>
              </a:defRPr>
            </a:lvl5pPr>
          </a:lstStyle>
          <a:p>
            <a:r>
              <a:t>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2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504416" y="4852386"/>
            <a:ext cx="238848" cy="195053"/>
          </a:xfrm>
          <a:prstGeom prst="rect">
            <a:avLst/>
          </a:prstGeom>
        </p:spPr>
        <p:txBody>
          <a:bodyPr lIns="50800" tIns="50800" rIns="50800" bIns="50800" anchor="b"/>
          <a:lstStyle>
            <a:lvl1pPr algn="l" defTabSz="222517">
              <a:defRPr sz="60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3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452824" y="404811"/>
            <a:ext cx="8246181" cy="537438"/>
          </a:xfrm>
          <a:prstGeom prst="rect">
            <a:avLst/>
          </a:prstGeom>
        </p:spPr>
        <p:txBody>
          <a:bodyPr lIns="50800" tIns="50800" rIns="50800" bIns="50800" anchor="t"/>
          <a:lstStyle>
            <a:lvl1pPr defTabSz="928743">
              <a:lnSpc>
                <a:spcPct val="80000"/>
              </a:lnSpc>
              <a:defRPr sz="3103" b="1" spc="-65"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Slide Title</a:t>
            </a:r>
          </a:p>
        </p:txBody>
      </p:sp>
      <p:sp>
        <p:nvSpPr>
          <p:cNvPr id="634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452824" y="889861"/>
            <a:ext cx="8246181" cy="350543"/>
          </a:xfrm>
          <a:prstGeom prst="rect">
            <a:avLst/>
          </a:prstGeom>
        </p:spPr>
        <p:txBody>
          <a:bodyPr lIns="45718" tIns="45718" rIns="45718" bIns="45718"/>
          <a:lstStyle>
            <a:lvl1pPr marL="0" indent="0" defTabSz="314427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002" b="1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493407" indent="-261215" defTabSz="314427">
              <a:lnSpc>
                <a:spcPct val="100000"/>
              </a:lnSpc>
              <a:spcBef>
                <a:spcPts val="0"/>
              </a:spcBef>
              <a:buSzPct val="123000"/>
              <a:buFontTx/>
              <a:defRPr sz="2002" b="1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725599" indent="-261215" defTabSz="314427">
              <a:lnSpc>
                <a:spcPct val="100000"/>
              </a:lnSpc>
              <a:spcBef>
                <a:spcPts val="0"/>
              </a:spcBef>
              <a:buSzPct val="123000"/>
              <a:buFontTx/>
              <a:defRPr sz="2002" b="1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957792" indent="-261215" defTabSz="314427">
              <a:lnSpc>
                <a:spcPct val="100000"/>
              </a:lnSpc>
              <a:spcBef>
                <a:spcPts val="0"/>
              </a:spcBef>
              <a:buSzPct val="123000"/>
              <a:buFontTx/>
              <a:defRPr sz="2002" b="1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1189983" indent="-261215" defTabSz="314427">
              <a:lnSpc>
                <a:spcPct val="100000"/>
              </a:lnSpc>
              <a:spcBef>
                <a:spcPts val="0"/>
              </a:spcBef>
              <a:buSzPct val="123000"/>
              <a:buFontTx/>
              <a:defRPr sz="2002" b="1">
                <a:latin typeface="Helvetica Neue"/>
                <a:ea typeface="Helvetica Neue"/>
                <a:cs typeface="Helvetica Neue"/>
                <a:sym typeface="Helvetica Neue"/>
              </a:defRPr>
            </a:lvl5pPr>
          </a:lstStyle>
          <a:p>
            <a:r>
              <a:t>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35" name="Body Level One…"/>
          <p:cNvSpPr txBox="1">
            <a:spLocks noGrp="1"/>
          </p:cNvSpPr>
          <p:nvPr>
            <p:ph type="body" idx="21" hasCustomPrompt="1"/>
          </p:nvPr>
        </p:nvSpPr>
        <p:spPr>
          <a:xfrm>
            <a:off x="452825" y="1593188"/>
            <a:ext cx="8246180" cy="3096007"/>
          </a:xfrm>
          <a:prstGeom prst="rect">
            <a:avLst/>
          </a:prstGeom>
        </p:spPr>
        <p:txBody>
          <a:bodyPr lIns="50800" tIns="50800" rIns="50800" bIns="50800"/>
          <a:lstStyle>
            <a:lvl1pPr marL="232192" indent="-232192" defTabSz="928743">
              <a:spcBef>
                <a:spcPts val="1601"/>
              </a:spcBef>
              <a:buSzPct val="123000"/>
              <a:buFontTx/>
              <a:defRPr sz="1802"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Slide bullet text</a:t>
            </a:r>
          </a:p>
        </p:txBody>
      </p:sp>
      <p:sp>
        <p:nvSpPr>
          <p:cNvPr id="63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504416" y="4850798"/>
            <a:ext cx="238848" cy="195053"/>
          </a:xfrm>
          <a:prstGeom prst="rect">
            <a:avLst/>
          </a:prstGeom>
        </p:spPr>
        <p:txBody>
          <a:bodyPr lIns="50800" tIns="50800" rIns="50800" bIns="50800" anchor="b"/>
          <a:lstStyle>
            <a:lvl1pPr algn="l" defTabSz="222517">
              <a:defRPr sz="60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3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452824" y="1593190"/>
            <a:ext cx="8246181" cy="3096006"/>
          </a:xfrm>
          <a:prstGeom prst="rect">
            <a:avLst/>
          </a:prstGeom>
        </p:spPr>
        <p:txBody>
          <a:bodyPr lIns="50800" tIns="50800" rIns="50800" bIns="50800" numCol="2" spcCol="1098550"/>
          <a:lstStyle>
            <a:lvl1pPr marL="232192" indent="-232192" defTabSz="928743">
              <a:spcBef>
                <a:spcPts val="1601"/>
              </a:spcBef>
              <a:buSzPct val="123000"/>
              <a:buFontTx/>
              <a:defRPr sz="1802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464384" indent="-232192" defTabSz="928743">
              <a:spcBef>
                <a:spcPts val="1601"/>
              </a:spcBef>
              <a:buSzPct val="123000"/>
              <a:buFontTx/>
              <a:defRPr sz="1802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696576" indent="-232191" defTabSz="928743">
              <a:spcBef>
                <a:spcPts val="1601"/>
              </a:spcBef>
              <a:buSzPct val="123000"/>
              <a:buFontTx/>
              <a:defRPr sz="1802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928767" indent="-232192" defTabSz="928743">
              <a:spcBef>
                <a:spcPts val="1601"/>
              </a:spcBef>
              <a:buSzPct val="123000"/>
              <a:buFontTx/>
              <a:defRPr sz="1802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1160960" indent="-232192" defTabSz="928743">
              <a:spcBef>
                <a:spcPts val="1601"/>
              </a:spcBef>
              <a:buSzPct val="123000"/>
              <a:buFontTx/>
              <a:defRPr sz="1802">
                <a:latin typeface="Helvetica Neue"/>
                <a:ea typeface="Helvetica Neue"/>
                <a:cs typeface="Helvetica Neue"/>
                <a:sym typeface="Helvetica Neue"/>
              </a:defRPr>
            </a:lvl5pPr>
          </a:lstStyle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4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504416" y="4850798"/>
            <a:ext cx="238848" cy="195053"/>
          </a:xfrm>
          <a:prstGeom prst="rect">
            <a:avLst/>
          </a:prstGeom>
        </p:spPr>
        <p:txBody>
          <a:bodyPr lIns="50800" tIns="50800" rIns="50800" bIns="50800" anchor="b"/>
          <a:lstStyle>
            <a:lvl1pPr algn="l" defTabSz="222517">
              <a:defRPr sz="60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1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452825" y="889861"/>
            <a:ext cx="3670267" cy="350543"/>
          </a:xfrm>
          <a:prstGeom prst="rect">
            <a:avLst/>
          </a:prstGeom>
        </p:spPr>
        <p:txBody>
          <a:bodyPr lIns="45718" tIns="45718" rIns="45718" bIns="45718"/>
          <a:lstStyle>
            <a:lvl1pPr marL="0" indent="0" defTabSz="314427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002" b="1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493407" indent="-261215" defTabSz="314427">
              <a:lnSpc>
                <a:spcPct val="100000"/>
              </a:lnSpc>
              <a:spcBef>
                <a:spcPts val="0"/>
              </a:spcBef>
              <a:buSzPct val="123000"/>
              <a:buFontTx/>
              <a:defRPr sz="2002" b="1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725599" indent="-261215" defTabSz="314427">
              <a:lnSpc>
                <a:spcPct val="100000"/>
              </a:lnSpc>
              <a:spcBef>
                <a:spcPts val="0"/>
              </a:spcBef>
              <a:buSzPct val="123000"/>
              <a:buFontTx/>
              <a:defRPr sz="2002" b="1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957792" indent="-261215" defTabSz="314427">
              <a:lnSpc>
                <a:spcPct val="100000"/>
              </a:lnSpc>
              <a:spcBef>
                <a:spcPts val="0"/>
              </a:spcBef>
              <a:buSzPct val="123000"/>
              <a:buFontTx/>
              <a:defRPr sz="2002" b="1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1189983" indent="-261215" defTabSz="314427">
              <a:lnSpc>
                <a:spcPct val="100000"/>
              </a:lnSpc>
              <a:spcBef>
                <a:spcPts val="0"/>
              </a:spcBef>
              <a:buSzPct val="123000"/>
              <a:buFontTx/>
              <a:defRPr sz="2002" b="1">
                <a:latin typeface="Helvetica Neue"/>
                <a:ea typeface="Helvetica Neue"/>
                <a:cs typeface="Helvetica Neue"/>
                <a:sym typeface="Helvetica Neue"/>
              </a:defRPr>
            </a:lvl5pPr>
          </a:lstStyle>
          <a:p>
            <a:r>
              <a:t>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52" name="Body Level One…"/>
          <p:cNvSpPr txBox="1">
            <a:spLocks noGrp="1"/>
          </p:cNvSpPr>
          <p:nvPr>
            <p:ph type="body" sz="half" idx="21" hasCustomPrompt="1"/>
          </p:nvPr>
        </p:nvSpPr>
        <p:spPr>
          <a:xfrm>
            <a:off x="452825" y="1593188"/>
            <a:ext cx="3670267" cy="3096238"/>
          </a:xfrm>
          <a:prstGeom prst="rect">
            <a:avLst/>
          </a:prstGeom>
        </p:spPr>
        <p:txBody>
          <a:bodyPr lIns="50800" tIns="50800" rIns="50800" bIns="50800"/>
          <a:lstStyle>
            <a:lvl1pPr marL="232192" indent="-232192" defTabSz="928743">
              <a:spcBef>
                <a:spcPts val="1601"/>
              </a:spcBef>
              <a:buSzPct val="123000"/>
              <a:buFontTx/>
              <a:defRPr sz="1802"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Slide bullet text</a:t>
            </a:r>
          </a:p>
        </p:txBody>
      </p:sp>
      <p:sp>
        <p:nvSpPr>
          <p:cNvPr id="653" name="Bowl of pappardelle pasta with parsley butter, roasted hazelnuts, and shaved parmesan cheese"/>
          <p:cNvSpPr>
            <a:spLocks noGrp="1"/>
          </p:cNvSpPr>
          <p:nvPr>
            <p:ph type="pic" idx="22"/>
          </p:nvPr>
        </p:nvSpPr>
        <p:spPr>
          <a:xfrm>
            <a:off x="4575915" y="-152725"/>
            <a:ext cx="4097334" cy="5458438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r>
              <a:rPr lang="es-ES"/>
              <a:t>Haga clic en el icono para agregar una imagen</a:t>
            </a:r>
            <a:endParaRPr/>
          </a:p>
        </p:txBody>
      </p:sp>
      <p:sp>
        <p:nvSpPr>
          <p:cNvPr id="654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452825" y="404814"/>
            <a:ext cx="3670267" cy="538162"/>
          </a:xfrm>
          <a:prstGeom prst="rect">
            <a:avLst/>
          </a:prstGeom>
        </p:spPr>
        <p:txBody>
          <a:bodyPr lIns="50800" tIns="50800" rIns="50800" bIns="50800" anchor="t"/>
          <a:lstStyle>
            <a:lvl1pPr defTabSz="928743">
              <a:lnSpc>
                <a:spcPct val="80000"/>
              </a:lnSpc>
              <a:defRPr sz="3103" b="1" spc="-65"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Slide Title</a:t>
            </a:r>
          </a:p>
        </p:txBody>
      </p:sp>
      <p:sp>
        <p:nvSpPr>
          <p:cNvPr id="65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504416" y="4850798"/>
            <a:ext cx="238848" cy="195053"/>
          </a:xfrm>
          <a:prstGeom prst="rect">
            <a:avLst/>
          </a:prstGeom>
        </p:spPr>
        <p:txBody>
          <a:bodyPr lIns="50800" tIns="50800" rIns="50800" bIns="50800" anchor="b"/>
          <a:lstStyle>
            <a:lvl1pPr algn="l" defTabSz="222517">
              <a:defRPr sz="60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2" name="Section Title"/>
          <p:cNvSpPr txBox="1">
            <a:spLocks noGrp="1"/>
          </p:cNvSpPr>
          <p:nvPr>
            <p:ph type="title" hasCustomPrompt="1"/>
          </p:nvPr>
        </p:nvSpPr>
        <p:spPr>
          <a:xfrm>
            <a:off x="452824" y="1700214"/>
            <a:ext cx="8246183" cy="1743076"/>
          </a:xfrm>
          <a:prstGeom prst="rect">
            <a:avLst/>
          </a:prstGeom>
        </p:spPr>
        <p:txBody>
          <a:bodyPr lIns="50800" tIns="50800" rIns="50800" bIns="50800"/>
          <a:lstStyle>
            <a:lvl1pPr defTabSz="928743">
              <a:lnSpc>
                <a:spcPct val="80000"/>
              </a:lnSpc>
              <a:defRPr sz="4404" spc="-88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t>Section Title</a:t>
            </a:r>
          </a:p>
        </p:txBody>
      </p:sp>
      <p:sp>
        <p:nvSpPr>
          <p:cNvPr id="66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504416" y="4852386"/>
            <a:ext cx="238848" cy="195053"/>
          </a:xfrm>
          <a:prstGeom prst="rect">
            <a:avLst/>
          </a:prstGeom>
        </p:spPr>
        <p:txBody>
          <a:bodyPr lIns="50800" tIns="50800" rIns="50800" bIns="50800" anchor="b"/>
          <a:lstStyle>
            <a:lvl1pPr algn="l" defTabSz="222517">
              <a:defRPr sz="60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0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452824" y="404813"/>
            <a:ext cx="8246181" cy="538108"/>
          </a:xfrm>
          <a:prstGeom prst="rect">
            <a:avLst/>
          </a:prstGeom>
        </p:spPr>
        <p:txBody>
          <a:bodyPr lIns="50800" tIns="50800" rIns="50800" bIns="50800" anchor="t"/>
          <a:lstStyle>
            <a:lvl1pPr defTabSz="928743">
              <a:lnSpc>
                <a:spcPct val="80000"/>
              </a:lnSpc>
              <a:defRPr sz="3103" b="1" spc="-65"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Slide Title</a:t>
            </a:r>
          </a:p>
        </p:txBody>
      </p:sp>
      <p:sp>
        <p:nvSpPr>
          <p:cNvPr id="671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452824" y="889861"/>
            <a:ext cx="8246181" cy="350543"/>
          </a:xfrm>
          <a:prstGeom prst="rect">
            <a:avLst/>
          </a:prstGeom>
        </p:spPr>
        <p:txBody>
          <a:bodyPr lIns="45718" tIns="45718" rIns="45718" bIns="45718"/>
          <a:lstStyle>
            <a:lvl1pPr marL="0" indent="0" defTabSz="314427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002" b="1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493407" indent="-261215" defTabSz="314427">
              <a:lnSpc>
                <a:spcPct val="100000"/>
              </a:lnSpc>
              <a:spcBef>
                <a:spcPts val="0"/>
              </a:spcBef>
              <a:buSzPct val="123000"/>
              <a:buFontTx/>
              <a:defRPr sz="2002" b="1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725599" indent="-261215" defTabSz="314427">
              <a:lnSpc>
                <a:spcPct val="100000"/>
              </a:lnSpc>
              <a:spcBef>
                <a:spcPts val="0"/>
              </a:spcBef>
              <a:buSzPct val="123000"/>
              <a:buFontTx/>
              <a:defRPr sz="2002" b="1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957792" indent="-261215" defTabSz="314427">
              <a:lnSpc>
                <a:spcPct val="100000"/>
              </a:lnSpc>
              <a:spcBef>
                <a:spcPts val="0"/>
              </a:spcBef>
              <a:buSzPct val="123000"/>
              <a:buFontTx/>
              <a:defRPr sz="2002" b="1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1189983" indent="-261215" defTabSz="314427">
              <a:lnSpc>
                <a:spcPct val="100000"/>
              </a:lnSpc>
              <a:spcBef>
                <a:spcPts val="0"/>
              </a:spcBef>
              <a:buSzPct val="123000"/>
              <a:buFontTx/>
              <a:defRPr sz="2002" b="1">
                <a:latin typeface="Helvetica Neue"/>
                <a:ea typeface="Helvetica Neue"/>
                <a:cs typeface="Helvetica Neue"/>
                <a:sym typeface="Helvetica Neue"/>
              </a:defRPr>
            </a:lvl5pPr>
          </a:lstStyle>
          <a:p>
            <a:r>
              <a:t>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7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504416" y="4850798"/>
            <a:ext cx="238848" cy="195053"/>
          </a:xfrm>
          <a:prstGeom prst="rect">
            <a:avLst/>
          </a:prstGeom>
        </p:spPr>
        <p:txBody>
          <a:bodyPr lIns="50800" tIns="50800" rIns="50800" bIns="50800" anchor="b"/>
          <a:lstStyle>
            <a:lvl1pPr algn="l" defTabSz="222517">
              <a:defRPr sz="60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9" name="Agenda Title"/>
          <p:cNvSpPr txBox="1">
            <a:spLocks noGrp="1"/>
          </p:cNvSpPr>
          <p:nvPr>
            <p:ph type="title" hasCustomPrompt="1"/>
          </p:nvPr>
        </p:nvSpPr>
        <p:spPr>
          <a:xfrm>
            <a:off x="452824" y="404814"/>
            <a:ext cx="8246181" cy="538162"/>
          </a:xfrm>
          <a:prstGeom prst="rect">
            <a:avLst/>
          </a:prstGeom>
        </p:spPr>
        <p:txBody>
          <a:bodyPr lIns="50800" tIns="50800" rIns="50800" bIns="50800" anchor="t"/>
          <a:lstStyle>
            <a:lvl1pPr defTabSz="928743">
              <a:lnSpc>
                <a:spcPct val="80000"/>
              </a:lnSpc>
              <a:defRPr sz="3103" b="1" spc="-65"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Agenda Title</a:t>
            </a:r>
          </a:p>
        </p:txBody>
      </p:sp>
      <p:sp>
        <p:nvSpPr>
          <p:cNvPr id="680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452824" y="889861"/>
            <a:ext cx="8246181" cy="350543"/>
          </a:xfrm>
          <a:prstGeom prst="rect">
            <a:avLst/>
          </a:prstGeom>
        </p:spPr>
        <p:txBody>
          <a:bodyPr lIns="45718" tIns="45718" rIns="45718" bIns="45718"/>
          <a:lstStyle>
            <a:lvl1pPr marL="0" indent="0" defTabSz="314427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002" b="1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493407" indent="-261215" defTabSz="314427">
              <a:lnSpc>
                <a:spcPct val="100000"/>
              </a:lnSpc>
              <a:spcBef>
                <a:spcPts val="0"/>
              </a:spcBef>
              <a:buSzPct val="123000"/>
              <a:buFontTx/>
              <a:defRPr sz="2002" b="1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725599" indent="-261215" defTabSz="314427">
              <a:lnSpc>
                <a:spcPct val="100000"/>
              </a:lnSpc>
              <a:spcBef>
                <a:spcPts val="0"/>
              </a:spcBef>
              <a:buSzPct val="123000"/>
              <a:buFontTx/>
              <a:defRPr sz="2002" b="1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957792" indent="-261215" defTabSz="314427">
              <a:lnSpc>
                <a:spcPct val="100000"/>
              </a:lnSpc>
              <a:spcBef>
                <a:spcPts val="0"/>
              </a:spcBef>
              <a:buSzPct val="123000"/>
              <a:buFontTx/>
              <a:defRPr sz="2002" b="1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1189983" indent="-261215" defTabSz="314427">
              <a:lnSpc>
                <a:spcPct val="100000"/>
              </a:lnSpc>
              <a:spcBef>
                <a:spcPts val="0"/>
              </a:spcBef>
              <a:buSzPct val="123000"/>
              <a:buFontTx/>
              <a:defRPr sz="2002" b="1">
                <a:latin typeface="Helvetica Neue"/>
                <a:ea typeface="Helvetica Neue"/>
                <a:cs typeface="Helvetica Neue"/>
                <a:sym typeface="Helvetica Neue"/>
              </a:defRPr>
            </a:lvl5pPr>
          </a:lstStyle>
          <a:p>
            <a:r>
              <a:t>Agenda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81" name="Body Level One…"/>
          <p:cNvSpPr txBox="1">
            <a:spLocks noGrp="1"/>
          </p:cNvSpPr>
          <p:nvPr>
            <p:ph type="body" idx="21" hasCustomPrompt="1"/>
          </p:nvPr>
        </p:nvSpPr>
        <p:spPr>
          <a:xfrm>
            <a:off x="452825" y="1593188"/>
            <a:ext cx="8246180" cy="3096007"/>
          </a:xfrm>
          <a:prstGeom prst="rect">
            <a:avLst/>
          </a:prstGeom>
        </p:spPr>
        <p:txBody>
          <a:bodyPr lIns="50800" tIns="50800" rIns="50800" bIns="50800"/>
          <a:lstStyle>
            <a:lvl1pPr marL="0" indent="0" defTabSz="314427">
              <a:lnSpc>
                <a:spcPct val="100000"/>
              </a:lnSpc>
              <a:spcBef>
                <a:spcPts val="601"/>
              </a:spcBef>
              <a:buSzTx/>
              <a:buFontTx/>
              <a:buNone/>
              <a:defRPr sz="2002" spc="-100"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Agenda Topics</a:t>
            </a:r>
          </a:p>
        </p:txBody>
      </p:sp>
      <p:sp>
        <p:nvSpPr>
          <p:cNvPr id="68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504416" y="4850798"/>
            <a:ext cx="238848" cy="195053"/>
          </a:xfrm>
          <a:prstGeom prst="rect">
            <a:avLst/>
          </a:prstGeom>
        </p:spPr>
        <p:txBody>
          <a:bodyPr lIns="50800" tIns="50800" rIns="50800" bIns="50800" anchor="b"/>
          <a:lstStyle>
            <a:lvl1pPr algn="l" defTabSz="222517">
              <a:defRPr sz="60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9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452824" y="1845316"/>
            <a:ext cx="8246181" cy="1452869"/>
          </a:xfrm>
          <a:prstGeom prst="rect">
            <a:avLst/>
          </a:prstGeom>
        </p:spPr>
        <p:txBody>
          <a:bodyPr lIns="50800" tIns="50800" rIns="50800" bIns="50800" anchor="ctr"/>
          <a:lstStyle>
            <a:lvl1pPr marL="0" indent="0" algn="ctr" defTabSz="928743">
              <a:lnSpc>
                <a:spcPct val="80000"/>
              </a:lnSpc>
              <a:spcBef>
                <a:spcPts val="0"/>
              </a:spcBef>
              <a:buSzTx/>
              <a:buFontTx/>
              <a:buNone/>
              <a:defRPr sz="4404" spc="-88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0" indent="0" algn="ctr" defTabSz="928743">
              <a:lnSpc>
                <a:spcPct val="80000"/>
              </a:lnSpc>
              <a:spcBef>
                <a:spcPts val="0"/>
              </a:spcBef>
              <a:buSzTx/>
              <a:buFontTx/>
              <a:buNone/>
              <a:defRPr sz="4404" spc="-88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0" indent="0" algn="ctr" defTabSz="928743">
              <a:lnSpc>
                <a:spcPct val="80000"/>
              </a:lnSpc>
              <a:spcBef>
                <a:spcPts val="0"/>
              </a:spcBef>
              <a:buSzTx/>
              <a:buFontTx/>
              <a:buNone/>
              <a:defRPr sz="4404" spc="-88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0" indent="0" algn="ctr" defTabSz="928743">
              <a:lnSpc>
                <a:spcPct val="80000"/>
              </a:lnSpc>
              <a:spcBef>
                <a:spcPts val="0"/>
              </a:spcBef>
              <a:buSzTx/>
              <a:buFontTx/>
              <a:buNone/>
              <a:defRPr sz="4404" spc="-88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0" indent="0" algn="ctr" defTabSz="928743">
              <a:lnSpc>
                <a:spcPct val="80000"/>
              </a:lnSpc>
              <a:spcBef>
                <a:spcPts val="0"/>
              </a:spcBef>
              <a:buSzTx/>
              <a:buFontTx/>
              <a:buNone/>
              <a:defRPr sz="4404" spc="-88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r>
              <a:t>Statement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9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504416" y="4850798"/>
            <a:ext cx="238848" cy="195053"/>
          </a:xfrm>
          <a:prstGeom prst="rect">
            <a:avLst/>
          </a:prstGeom>
        </p:spPr>
        <p:txBody>
          <a:bodyPr lIns="50800" tIns="50800" rIns="50800" bIns="50800" anchor="b"/>
          <a:lstStyle>
            <a:lvl1pPr algn="l" defTabSz="222517">
              <a:defRPr sz="60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ig F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7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452824" y="403473"/>
            <a:ext cx="8246181" cy="2715596"/>
          </a:xfrm>
          <a:prstGeom prst="rect">
            <a:avLst/>
          </a:prstGeom>
        </p:spPr>
        <p:txBody>
          <a:bodyPr lIns="50800" tIns="50800" rIns="50800" bIns="50800" anchor="b"/>
          <a:lstStyle>
            <a:lvl1pPr marL="0" indent="0" algn="ctr" defTabSz="928743">
              <a:lnSpc>
                <a:spcPct val="80000"/>
              </a:lnSpc>
              <a:spcBef>
                <a:spcPts val="0"/>
              </a:spcBef>
              <a:buSzTx/>
              <a:buFontTx/>
              <a:buNone/>
              <a:defRPr sz="9509" b="1" spc="-95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indent="0" algn="ctr" defTabSz="928743">
              <a:lnSpc>
                <a:spcPct val="80000"/>
              </a:lnSpc>
              <a:spcBef>
                <a:spcPts val="0"/>
              </a:spcBef>
              <a:buSzTx/>
              <a:buFontTx/>
              <a:buNone/>
              <a:defRPr sz="9509" b="1" spc="-95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indent="0" algn="ctr" defTabSz="928743">
              <a:lnSpc>
                <a:spcPct val="80000"/>
              </a:lnSpc>
              <a:spcBef>
                <a:spcPts val="0"/>
              </a:spcBef>
              <a:buSzTx/>
              <a:buFontTx/>
              <a:buNone/>
              <a:defRPr sz="9509" b="1" spc="-95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indent="0" algn="ctr" defTabSz="928743">
              <a:lnSpc>
                <a:spcPct val="80000"/>
              </a:lnSpc>
              <a:spcBef>
                <a:spcPts val="0"/>
              </a:spcBef>
              <a:buSzTx/>
              <a:buFontTx/>
              <a:buNone/>
              <a:defRPr sz="9509" b="1" spc="-95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indent="0" algn="ctr" defTabSz="928743">
              <a:lnSpc>
                <a:spcPct val="80000"/>
              </a:lnSpc>
              <a:spcBef>
                <a:spcPts val="0"/>
              </a:spcBef>
              <a:buSzTx/>
              <a:buFontTx/>
              <a:buNone/>
              <a:defRPr sz="9509" b="1" spc="-95">
                <a:latin typeface="Helvetica Neue"/>
                <a:ea typeface="Helvetica Neue"/>
                <a:cs typeface="Helvetica Neue"/>
                <a:sym typeface="Helvetica Neue"/>
              </a:defRPr>
            </a:lvl5pPr>
          </a:lstStyle>
          <a:p>
            <a:r>
              <a:t>100%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98" name="Fact information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452825" y="3098317"/>
            <a:ext cx="8246180" cy="350544"/>
          </a:xfrm>
          <a:prstGeom prst="rect">
            <a:avLst/>
          </a:prstGeom>
        </p:spPr>
        <p:txBody>
          <a:bodyPr lIns="45718" tIns="45718" rIns="45718" bIns="45718"/>
          <a:lstStyle>
            <a:lvl1pPr marL="0" indent="0" algn="ctr" defTabSz="263175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712" b="1"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Fact information</a:t>
            </a:r>
          </a:p>
        </p:txBody>
      </p:sp>
      <p:sp>
        <p:nvSpPr>
          <p:cNvPr id="69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504416" y="4850798"/>
            <a:ext cx="238848" cy="195053"/>
          </a:xfrm>
          <a:prstGeom prst="rect">
            <a:avLst/>
          </a:prstGeom>
        </p:spPr>
        <p:txBody>
          <a:bodyPr lIns="50800" tIns="50800" rIns="50800" bIns="50800" anchor="b"/>
          <a:lstStyle>
            <a:lvl1pPr algn="l" defTabSz="222517">
              <a:defRPr sz="60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912037" y="4003295"/>
            <a:ext cx="7581509" cy="238869"/>
          </a:xfrm>
          <a:prstGeom prst="rect">
            <a:avLst/>
          </a:prstGeom>
        </p:spPr>
        <p:txBody>
          <a:bodyPr lIns="45718" tIns="45718" rIns="45718" bIns="45718"/>
          <a:lstStyle>
            <a:lvl1pPr marL="0" indent="0" defTabSz="314427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301" b="1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406336" indent="-174144" defTabSz="314427">
              <a:lnSpc>
                <a:spcPct val="100000"/>
              </a:lnSpc>
              <a:spcBef>
                <a:spcPts val="0"/>
              </a:spcBef>
              <a:buSzPct val="123000"/>
              <a:buFontTx/>
              <a:defRPr sz="1301" b="1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638527" indent="-174144" defTabSz="314427">
              <a:lnSpc>
                <a:spcPct val="100000"/>
              </a:lnSpc>
              <a:spcBef>
                <a:spcPts val="0"/>
              </a:spcBef>
              <a:buSzPct val="123000"/>
              <a:buFontTx/>
              <a:defRPr sz="1301" b="1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870720" indent="-174144" defTabSz="314427">
              <a:lnSpc>
                <a:spcPct val="100000"/>
              </a:lnSpc>
              <a:spcBef>
                <a:spcPts val="0"/>
              </a:spcBef>
              <a:buSzPct val="123000"/>
              <a:buFontTx/>
              <a:defRPr sz="1301" b="1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1102913" indent="-174143" defTabSz="314427">
              <a:lnSpc>
                <a:spcPct val="100000"/>
              </a:lnSpc>
              <a:spcBef>
                <a:spcPts val="0"/>
              </a:spcBef>
              <a:buSzPct val="123000"/>
              <a:buFontTx/>
              <a:defRPr sz="1301" b="1">
                <a:latin typeface="Helvetica Neue"/>
                <a:ea typeface="Helvetica Neue"/>
                <a:cs typeface="Helvetica Neue"/>
                <a:sym typeface="Helvetica Neue"/>
              </a:defRPr>
            </a:lvl5pPr>
          </a:lstStyle>
          <a:p>
            <a:r>
              <a:t>Attribution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07" name="Body Level One…"/>
          <p:cNvSpPr txBox="1">
            <a:spLocks noGrp="1"/>
          </p:cNvSpPr>
          <p:nvPr>
            <p:ph type="body" sz="half" idx="21" hasCustomPrompt="1"/>
          </p:nvPr>
        </p:nvSpPr>
        <p:spPr>
          <a:xfrm>
            <a:off x="658284" y="1852450"/>
            <a:ext cx="7835263" cy="1438606"/>
          </a:xfrm>
          <a:prstGeom prst="rect">
            <a:avLst/>
          </a:prstGeom>
        </p:spPr>
        <p:txBody>
          <a:bodyPr lIns="50800" tIns="50800" rIns="50800" bIns="50800"/>
          <a:lstStyle>
            <a:lvl1pPr marL="114601" indent="-50221" defTabSz="928743">
              <a:spcBef>
                <a:spcPts val="0"/>
              </a:spcBef>
              <a:buSzTx/>
              <a:buFontTx/>
              <a:buNone/>
              <a:defRPr sz="3103" spc="-1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t>“Notable Quote”</a:t>
            </a:r>
          </a:p>
        </p:txBody>
      </p:sp>
      <p:sp>
        <p:nvSpPr>
          <p:cNvPr id="70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504416" y="4850798"/>
            <a:ext cx="238848" cy="195053"/>
          </a:xfrm>
          <a:prstGeom prst="rect">
            <a:avLst/>
          </a:prstGeom>
        </p:spPr>
        <p:txBody>
          <a:bodyPr lIns="50800" tIns="50800" rIns="50800" bIns="50800" anchor="b"/>
          <a:lstStyle>
            <a:lvl1pPr algn="l" defTabSz="222517">
              <a:defRPr sz="60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itle Text"/>
          <p:cNvSpPr txBox="1">
            <a:spLocks noGrp="1"/>
          </p:cNvSpPr>
          <p:nvPr>
            <p:ph type="title"/>
          </p:nvPr>
        </p:nvSpPr>
        <p:spPr>
          <a:xfrm>
            <a:off x="630379" y="342899"/>
            <a:ext cx="2951704" cy="1200152"/>
          </a:xfrm>
          <a:prstGeom prst="rect">
            <a:avLst/>
          </a:prstGeom>
        </p:spPr>
        <p:txBody>
          <a:bodyPr anchor="b"/>
          <a:lstStyle>
            <a:lvl1pPr>
              <a:defRPr sz="2402"/>
            </a:lvl1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73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3890719" y="740568"/>
            <a:ext cx="4633115" cy="3655221"/>
          </a:xfrm>
          <a:prstGeom prst="rect">
            <a:avLst/>
          </a:prstGeom>
        </p:spPr>
        <p:txBody>
          <a:bodyPr/>
          <a:lstStyle>
            <a:lvl1pPr>
              <a:defRPr sz="2402"/>
            </a:lvl1pPr>
            <a:lvl2pPr marL="547309" indent="-199021">
              <a:defRPr sz="2402"/>
            </a:lvl2pPr>
            <a:lvl3pPr marL="928767" indent="-232191">
              <a:defRPr sz="2402"/>
            </a:lvl3pPr>
            <a:lvl4pPr marL="1323494" indent="-278630">
              <a:defRPr sz="2402"/>
            </a:lvl4pPr>
            <a:lvl5pPr marL="1671782" indent="-278630">
              <a:defRPr sz="2402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74" name="Text Placeholder 3"/>
          <p:cNvSpPr>
            <a:spLocks noGrp="1"/>
          </p:cNvSpPr>
          <p:nvPr>
            <p:ph type="body" sz="quarter" idx="21"/>
          </p:nvPr>
        </p:nvSpPr>
        <p:spPr>
          <a:xfrm>
            <a:off x="630381" y="1543049"/>
            <a:ext cx="2951705" cy="2858693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200"/>
            </a:lvl1pPr>
          </a:lstStyle>
          <a:p>
            <a:pPr marL="0" lvl="0" indent="0">
              <a:buSzTx/>
              <a:buFontTx/>
              <a:buNone/>
              <a:defRPr sz="1200"/>
            </a:pPr>
            <a:r>
              <a:rPr lang="es-ES"/>
              <a:t>Haga clic para modificar los estilos de texto del patrón</a:t>
            </a:r>
          </a:p>
        </p:txBody>
      </p:sp>
      <p:sp>
        <p:nvSpPr>
          <p:cNvPr id="7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9935" y="4788706"/>
            <a:ext cx="292707" cy="23096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5" name="Bowl of salad with fried rice, boiled eggs, and chopsticks"/>
          <p:cNvSpPr>
            <a:spLocks noGrp="1"/>
          </p:cNvSpPr>
          <p:nvPr>
            <p:ph type="pic" sz="quarter" idx="21"/>
          </p:nvPr>
        </p:nvSpPr>
        <p:spPr>
          <a:xfrm>
            <a:off x="5915324" y="381002"/>
            <a:ext cx="2792053" cy="2231129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r>
              <a:rPr lang="es-ES"/>
              <a:t>Haga clic en el icono para agregar una imagen</a:t>
            </a:r>
            <a:endParaRPr/>
          </a:p>
        </p:txBody>
      </p:sp>
      <p:sp>
        <p:nvSpPr>
          <p:cNvPr id="716" name="Bowl with salmon cakes, salad, and hummus "/>
          <p:cNvSpPr>
            <a:spLocks noGrp="1"/>
          </p:cNvSpPr>
          <p:nvPr>
            <p:ph type="pic" sz="half" idx="22"/>
          </p:nvPr>
        </p:nvSpPr>
        <p:spPr>
          <a:xfrm>
            <a:off x="5066874" y="1491856"/>
            <a:ext cx="3918127" cy="4556318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r>
              <a:rPr lang="es-ES"/>
              <a:t>Haga clic en el icono para agregar una imagen</a:t>
            </a:r>
            <a:endParaRPr/>
          </a:p>
        </p:txBody>
      </p:sp>
      <p:sp>
        <p:nvSpPr>
          <p:cNvPr id="717" name="Bowl of pappardelle pasta with parsley butter, roasted hazelnuts, and shaved parmesan cheese"/>
          <p:cNvSpPr>
            <a:spLocks noGrp="1"/>
          </p:cNvSpPr>
          <p:nvPr>
            <p:ph type="pic" idx="23"/>
          </p:nvPr>
        </p:nvSpPr>
        <p:spPr>
          <a:xfrm>
            <a:off x="-52432" y="185739"/>
            <a:ext cx="6234684" cy="4672014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r>
              <a:rPr lang="es-ES"/>
              <a:t>Haga clic en el icono para agregar una imagen</a:t>
            </a:r>
            <a:endParaRPr/>
          </a:p>
        </p:txBody>
      </p:sp>
      <p:sp>
        <p:nvSpPr>
          <p:cNvPr id="71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504416" y="4850798"/>
            <a:ext cx="238848" cy="195053"/>
          </a:xfrm>
          <a:prstGeom prst="rect">
            <a:avLst/>
          </a:prstGeom>
        </p:spPr>
        <p:txBody>
          <a:bodyPr lIns="50800" tIns="50800" rIns="50800" bIns="50800" anchor="b"/>
          <a:lstStyle>
            <a:lvl1pPr algn="l" defTabSz="222517">
              <a:defRPr sz="60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5" name="bowl of salad with fried rice, boiled eggs, and chopsticks"/>
          <p:cNvSpPr>
            <a:spLocks noGrp="1"/>
          </p:cNvSpPr>
          <p:nvPr>
            <p:ph type="pic" idx="21"/>
          </p:nvPr>
        </p:nvSpPr>
        <p:spPr>
          <a:xfrm>
            <a:off x="-500490" y="-2071688"/>
            <a:ext cx="10152812" cy="8115301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r>
              <a:rPr lang="es-ES"/>
              <a:t>Haga clic en el icono para agregar una imagen</a:t>
            </a:r>
            <a:endParaRPr/>
          </a:p>
        </p:txBody>
      </p:sp>
      <p:sp>
        <p:nvSpPr>
          <p:cNvPr id="72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504416" y="4850798"/>
            <a:ext cx="238848" cy="195053"/>
          </a:xfrm>
          <a:prstGeom prst="rect">
            <a:avLst/>
          </a:prstGeom>
        </p:spPr>
        <p:txBody>
          <a:bodyPr lIns="50800" tIns="50800" rIns="50800" bIns="50800" anchor="b"/>
          <a:lstStyle>
            <a:lvl1pPr algn="l" defTabSz="222517">
              <a:defRPr sz="60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504416" y="4850798"/>
            <a:ext cx="238848" cy="195053"/>
          </a:xfrm>
          <a:prstGeom prst="rect">
            <a:avLst/>
          </a:prstGeom>
        </p:spPr>
        <p:txBody>
          <a:bodyPr lIns="50800" tIns="50800" rIns="50800" bIns="50800" anchor="b"/>
          <a:lstStyle>
            <a:lvl1pPr algn="l" defTabSz="222517">
              <a:defRPr sz="60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8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64504" y="4651785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64504" y="4651785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64504" y="4651785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64504" y="4651785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64504" y="4651785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64504" y="4651785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_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64504" y="4651785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itle Text"/>
          <p:cNvSpPr txBox="1">
            <a:spLocks noGrp="1"/>
          </p:cNvSpPr>
          <p:nvPr>
            <p:ph type="title"/>
          </p:nvPr>
        </p:nvSpPr>
        <p:spPr>
          <a:xfrm>
            <a:off x="630379" y="342899"/>
            <a:ext cx="2951704" cy="1200152"/>
          </a:xfrm>
          <a:prstGeom prst="rect">
            <a:avLst/>
          </a:prstGeom>
        </p:spPr>
        <p:txBody>
          <a:bodyPr anchor="b"/>
          <a:lstStyle>
            <a:lvl1pPr>
              <a:defRPr sz="2402"/>
            </a:lvl1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83" name="Picture Placeholder 2"/>
          <p:cNvSpPr>
            <a:spLocks noGrp="1"/>
          </p:cNvSpPr>
          <p:nvPr>
            <p:ph type="pic" sz="half" idx="21"/>
          </p:nvPr>
        </p:nvSpPr>
        <p:spPr>
          <a:xfrm>
            <a:off x="3890719" y="740568"/>
            <a:ext cx="4633115" cy="3655221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r>
              <a:rPr lang="es-ES"/>
              <a:t>Haga clic en el icono para agregar una imagen</a:t>
            </a:r>
            <a:endParaRPr/>
          </a:p>
        </p:txBody>
      </p:sp>
      <p:sp>
        <p:nvSpPr>
          <p:cNvPr id="84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0379" y="1543050"/>
            <a:ext cx="2951704" cy="2858691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201"/>
            </a:lvl1pPr>
            <a:lvl2pPr marL="0" indent="348288">
              <a:buSzTx/>
              <a:buFontTx/>
              <a:buNone/>
              <a:defRPr sz="1201"/>
            </a:lvl2pPr>
            <a:lvl3pPr marL="0" indent="696576">
              <a:buSzTx/>
              <a:buFontTx/>
              <a:buNone/>
              <a:defRPr sz="1201"/>
            </a:lvl3pPr>
            <a:lvl4pPr marL="0" indent="1044865">
              <a:buSzTx/>
              <a:buFontTx/>
              <a:buNone/>
              <a:defRPr sz="1201"/>
            </a:lvl4pPr>
            <a:lvl5pPr marL="0" indent="1393153">
              <a:buSzTx/>
              <a:buFontTx/>
              <a:buNone/>
              <a:defRPr sz="1201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8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9935" y="4788706"/>
            <a:ext cx="292707" cy="23096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4_En blanco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64504" y="4651785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64504" y="4651785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64504" y="4651785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64504" y="4651785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64504" y="4651785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4" name="Imagen 6" descr="Imagen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0059" y="4212218"/>
            <a:ext cx="2759178" cy="612627"/>
          </a:xfrm>
          <a:prstGeom prst="rect">
            <a:avLst/>
          </a:prstGeom>
          <a:ln w="12700">
            <a:miter lim="400000"/>
          </a:ln>
        </p:spPr>
      </p:pic>
      <p:sp>
        <p:nvSpPr>
          <p:cNvPr id="82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2" name="Imagen 6" descr="Imagen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70556" y="4327704"/>
            <a:ext cx="1662245" cy="559756"/>
          </a:xfrm>
          <a:prstGeom prst="rect">
            <a:avLst/>
          </a:prstGeom>
          <a:ln w="12700">
            <a:miter lim="400000"/>
          </a:ln>
        </p:spPr>
      </p:pic>
      <p:pic>
        <p:nvPicPr>
          <p:cNvPr id="833" name="Imagen 7" descr="Imagen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91128" y="280225"/>
            <a:ext cx="2759178" cy="612628"/>
          </a:xfrm>
          <a:prstGeom prst="rect">
            <a:avLst/>
          </a:prstGeom>
          <a:ln w="12700">
            <a:miter lim="400000"/>
          </a:ln>
        </p:spPr>
      </p:pic>
      <p:sp>
        <p:nvSpPr>
          <p:cNvPr id="83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1" name="Title Text"/>
          <p:cNvSpPr txBox="1">
            <a:spLocks noGrp="1"/>
          </p:cNvSpPr>
          <p:nvPr>
            <p:ph type="title"/>
          </p:nvPr>
        </p:nvSpPr>
        <p:spPr>
          <a:xfrm>
            <a:off x="1143977" y="841773"/>
            <a:ext cx="6863874" cy="1790702"/>
          </a:xfrm>
          <a:prstGeom prst="rect">
            <a:avLst/>
          </a:prstGeom>
        </p:spPr>
        <p:txBody>
          <a:bodyPr lIns="45718" tIns="45718" rIns="45718" bIns="45718" anchor="b"/>
          <a:lstStyle>
            <a:lvl1pPr algn="ctr">
              <a:defRPr sz="4504"/>
            </a:lvl1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84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143977" y="2701529"/>
            <a:ext cx="6863874" cy="1241824"/>
          </a:xfrm>
          <a:prstGeom prst="rect">
            <a:avLst/>
          </a:prstGeom>
        </p:spPr>
        <p:txBody>
          <a:bodyPr lIns="45718" tIns="45718" rIns="45718" bIns="45718"/>
          <a:lstStyle>
            <a:lvl1pPr marL="0" indent="0" algn="ctr">
              <a:buSzTx/>
              <a:buFontTx/>
              <a:buNone/>
              <a:defRPr sz="1802"/>
            </a:lvl1pPr>
            <a:lvl2pPr marL="0" indent="0" algn="ctr">
              <a:buSzTx/>
              <a:buFontTx/>
              <a:buNone/>
              <a:defRPr sz="1802"/>
            </a:lvl2pPr>
            <a:lvl3pPr marL="0" indent="0" algn="ctr">
              <a:buSzTx/>
              <a:buFontTx/>
              <a:buNone/>
              <a:defRPr sz="1802"/>
            </a:lvl3pPr>
            <a:lvl4pPr marL="0" indent="0" algn="ctr">
              <a:buSzTx/>
              <a:buFontTx/>
              <a:buNone/>
              <a:defRPr sz="1802"/>
            </a:lvl4pPr>
            <a:lvl5pPr marL="0" indent="0" algn="ctr">
              <a:buSzTx/>
              <a:buFontTx/>
              <a:buNone/>
              <a:defRPr sz="1802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84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0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45718" tIns="45718" rIns="45718" bIns="45718"/>
          <a:lstStyle/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851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lIns="45718" tIns="45718" rIns="45718" bIns="45718"/>
          <a:lstStyle>
            <a:lvl2pPr marL="551456" indent="-203167"/>
            <a:lvl3pPr marL="940377" indent="-243801"/>
            <a:lvl4pPr marL="1315754" indent="-270890"/>
            <a:lvl5pPr marL="1664042" indent="-270891"/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85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9" name="Title Text"/>
          <p:cNvSpPr txBox="1">
            <a:spLocks noGrp="1"/>
          </p:cNvSpPr>
          <p:nvPr>
            <p:ph type="title"/>
          </p:nvPr>
        </p:nvSpPr>
        <p:spPr>
          <a:xfrm>
            <a:off x="624423" y="1282303"/>
            <a:ext cx="7893453" cy="2139555"/>
          </a:xfrm>
          <a:prstGeom prst="rect">
            <a:avLst/>
          </a:prstGeom>
        </p:spPr>
        <p:txBody>
          <a:bodyPr lIns="45718" tIns="45718" rIns="45718" bIns="45718" anchor="b"/>
          <a:lstStyle>
            <a:lvl1pPr>
              <a:defRPr sz="4504"/>
            </a:lvl1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86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24423" y="3442097"/>
            <a:ext cx="7893453" cy="1125142"/>
          </a:xfrm>
          <a:prstGeom prst="rect">
            <a:avLst/>
          </a:prstGeom>
        </p:spPr>
        <p:txBody>
          <a:bodyPr lIns="45718" tIns="45718" rIns="45718" bIns="45718"/>
          <a:lstStyle>
            <a:lvl1pPr marL="0" indent="0">
              <a:buSzTx/>
              <a:buFontTx/>
              <a:buNone/>
              <a:defRPr sz="1802">
                <a:solidFill>
                  <a:srgbClr val="888888"/>
                </a:solidFill>
              </a:defRPr>
            </a:lvl1pPr>
            <a:lvl2pPr marL="0" indent="0">
              <a:buSzTx/>
              <a:buFontTx/>
              <a:buNone/>
              <a:defRPr sz="1802">
                <a:solidFill>
                  <a:srgbClr val="888888"/>
                </a:solidFill>
              </a:defRPr>
            </a:lvl2pPr>
            <a:lvl3pPr marL="0" indent="0">
              <a:buSzTx/>
              <a:buFontTx/>
              <a:buNone/>
              <a:defRPr sz="1802">
                <a:solidFill>
                  <a:srgbClr val="888888"/>
                </a:solidFill>
              </a:defRPr>
            </a:lvl3pPr>
            <a:lvl4pPr marL="0" indent="0">
              <a:buSzTx/>
              <a:buFontTx/>
              <a:buNone/>
              <a:defRPr sz="1802">
                <a:solidFill>
                  <a:srgbClr val="888888"/>
                </a:solidFill>
              </a:defRPr>
            </a:lvl4pPr>
            <a:lvl5pPr marL="0" indent="0">
              <a:buSzTx/>
              <a:buFontTx/>
              <a:buNone/>
              <a:defRPr sz="1802">
                <a:solidFill>
                  <a:srgbClr val="888888"/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86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60493" y="4651783"/>
            <a:ext cx="292707" cy="23096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45718" tIns="45718" rIns="45718" bIns="45718"/>
          <a:lstStyle/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869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629188" y="1369217"/>
            <a:ext cx="3889528" cy="3263506"/>
          </a:xfrm>
          <a:prstGeom prst="rect">
            <a:avLst/>
          </a:prstGeom>
        </p:spPr>
        <p:txBody>
          <a:bodyPr lIns="45718" tIns="45718" rIns="45718" bIns="45718"/>
          <a:lstStyle>
            <a:lvl2pPr marL="551456" indent="-203167"/>
            <a:lvl3pPr marL="940377" indent="-243801"/>
            <a:lvl4pPr marL="1315754" indent="-270890"/>
            <a:lvl5pPr marL="1664042" indent="-270891"/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87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7" name="Title Text"/>
          <p:cNvSpPr txBox="1">
            <a:spLocks noGrp="1"/>
          </p:cNvSpPr>
          <p:nvPr>
            <p:ph type="title"/>
          </p:nvPr>
        </p:nvSpPr>
        <p:spPr>
          <a:xfrm>
            <a:off x="630380" y="273844"/>
            <a:ext cx="7893454" cy="994174"/>
          </a:xfrm>
          <a:prstGeom prst="rect">
            <a:avLst/>
          </a:prstGeom>
        </p:spPr>
        <p:txBody>
          <a:bodyPr lIns="45718" tIns="45718" rIns="45718" bIns="45718"/>
          <a:lstStyle/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878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0380" y="1260873"/>
            <a:ext cx="3871655" cy="617935"/>
          </a:xfrm>
          <a:prstGeom prst="rect">
            <a:avLst/>
          </a:prstGeom>
        </p:spPr>
        <p:txBody>
          <a:bodyPr lIns="45718" tIns="45718" rIns="45718" bIns="45718" anchor="b"/>
          <a:lstStyle>
            <a:lvl1pPr marL="0" indent="0">
              <a:buSzTx/>
              <a:buFontTx/>
              <a:buNone/>
              <a:defRPr sz="1802" b="1"/>
            </a:lvl1pPr>
            <a:lvl2pPr marL="0" indent="0">
              <a:buSzTx/>
              <a:buFontTx/>
              <a:buNone/>
              <a:defRPr sz="1802" b="1"/>
            </a:lvl2pPr>
            <a:lvl3pPr marL="0" indent="0">
              <a:buSzTx/>
              <a:buFontTx/>
              <a:buNone/>
              <a:defRPr sz="1802" b="1"/>
            </a:lvl3pPr>
            <a:lvl4pPr marL="0" indent="0">
              <a:buSzTx/>
              <a:buFontTx/>
              <a:buNone/>
              <a:defRPr sz="1802" b="1"/>
            </a:lvl4pPr>
            <a:lvl5pPr marL="0" indent="0">
              <a:buSzTx/>
              <a:buFontTx/>
              <a:buNone/>
              <a:defRPr sz="1802" b="1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879" name="Marcador de texto 4"/>
          <p:cNvSpPr>
            <a:spLocks noGrp="1"/>
          </p:cNvSpPr>
          <p:nvPr>
            <p:ph type="body" sz="quarter" idx="21"/>
          </p:nvPr>
        </p:nvSpPr>
        <p:spPr>
          <a:xfrm>
            <a:off x="4633113" y="1260873"/>
            <a:ext cx="3890721" cy="617935"/>
          </a:xfrm>
          <a:prstGeom prst="rect">
            <a:avLst/>
          </a:prstGeom>
        </p:spPr>
        <p:txBody>
          <a:bodyPr lIns="45718" tIns="45718" rIns="45718" bIns="45718" anchor="b"/>
          <a:lstStyle>
            <a:lvl1pPr marL="0" indent="0">
              <a:buSzTx/>
              <a:buFontTx/>
              <a:buNone/>
              <a:defRPr sz="2400" b="1"/>
            </a:lvl1pPr>
          </a:lstStyle>
          <a:p>
            <a:pPr marL="0" lvl="0" indent="0">
              <a:buSzTx/>
              <a:buFontTx/>
              <a:buNone/>
              <a:defRPr sz="2400" b="1"/>
            </a:pPr>
            <a:r>
              <a:rPr lang="es-ES"/>
              <a:t>Haga clic para modificar los estilos de texto del patrón</a:t>
            </a:r>
          </a:p>
        </p:txBody>
      </p:sp>
      <p:sp>
        <p:nvSpPr>
          <p:cNvPr id="88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7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45718" tIns="45718" rIns="45718" bIns="45718"/>
          <a:lstStyle/>
          <a:p>
            <a:r>
              <a:rPr lang="es-ES"/>
              <a:t>Haga clic para modificar el estilo de título del patrón</a:t>
            </a:r>
            <a:endParaRPr/>
          </a:p>
        </p:txBody>
      </p:sp>
      <p:pic>
        <p:nvPicPr>
          <p:cNvPr id="888" name="Imagen 5" descr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8"/>
            <a:ext cx="9151830" cy="5142217"/>
          </a:xfrm>
          <a:prstGeom prst="rect">
            <a:avLst/>
          </a:prstGeom>
          <a:ln w="12700">
            <a:miter lim="400000"/>
          </a:ln>
        </p:spPr>
      </p:pic>
      <p:pic>
        <p:nvPicPr>
          <p:cNvPr id="889" name="Imagen 6" descr="Imagen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239" y="228101"/>
            <a:ext cx="1662244" cy="559755"/>
          </a:xfrm>
          <a:prstGeom prst="rect">
            <a:avLst/>
          </a:prstGeom>
          <a:ln w="12700">
            <a:miter lim="400000"/>
          </a:ln>
        </p:spPr>
      </p:pic>
      <p:sp>
        <p:nvSpPr>
          <p:cNvPr id="89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7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45718" tIns="45718" rIns="45718" bIns="45718"/>
          <a:lstStyle/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89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En blanco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5" name="Imagen 40" descr="Imagen 4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239" y="228101"/>
            <a:ext cx="1662244" cy="559755"/>
          </a:xfrm>
          <a:prstGeom prst="rect">
            <a:avLst/>
          </a:prstGeom>
          <a:ln w="12700">
            <a:miter lim="400000"/>
          </a:ln>
        </p:spPr>
      </p:pic>
      <p:sp>
        <p:nvSpPr>
          <p:cNvPr id="906" name="Elipse 41"/>
          <p:cNvSpPr/>
          <p:nvPr/>
        </p:nvSpPr>
        <p:spPr>
          <a:xfrm>
            <a:off x="7915766" y="243355"/>
            <a:ext cx="86604" cy="86529"/>
          </a:xfrm>
          <a:prstGeom prst="ellipse">
            <a:avLst/>
          </a:prstGeom>
          <a:solidFill>
            <a:srgbClr val="139350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907" name="Elipse 42"/>
          <p:cNvSpPr/>
          <p:nvPr/>
        </p:nvSpPr>
        <p:spPr>
          <a:xfrm>
            <a:off x="8057696" y="284105"/>
            <a:ext cx="42615" cy="42578"/>
          </a:xfrm>
          <a:prstGeom prst="ellipse">
            <a:avLst/>
          </a:prstGeom>
          <a:solidFill>
            <a:srgbClr val="7EAE40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908" name="Elipse 44"/>
          <p:cNvSpPr/>
          <p:nvPr/>
        </p:nvSpPr>
        <p:spPr>
          <a:xfrm>
            <a:off x="8171869" y="239785"/>
            <a:ext cx="88668" cy="88591"/>
          </a:xfrm>
          <a:prstGeom prst="ellipse">
            <a:avLst/>
          </a:prstGeom>
          <a:solidFill>
            <a:srgbClr val="A0B939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909" name="Elipse 45"/>
          <p:cNvSpPr/>
          <p:nvPr/>
        </p:nvSpPr>
        <p:spPr>
          <a:xfrm>
            <a:off x="8318656" y="274959"/>
            <a:ext cx="48115" cy="48073"/>
          </a:xfrm>
          <a:prstGeom prst="ellipse">
            <a:avLst/>
          </a:prstGeom>
          <a:solidFill>
            <a:srgbClr val="C1D245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910" name="Elipse 46"/>
          <p:cNvSpPr/>
          <p:nvPr/>
        </p:nvSpPr>
        <p:spPr>
          <a:xfrm>
            <a:off x="8407135" y="244129"/>
            <a:ext cx="87119" cy="87043"/>
          </a:xfrm>
          <a:prstGeom prst="ellipse">
            <a:avLst/>
          </a:prstGeom>
          <a:solidFill>
            <a:srgbClr val="E0D43D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911" name="Elipse 47"/>
          <p:cNvSpPr/>
          <p:nvPr/>
        </p:nvSpPr>
        <p:spPr>
          <a:xfrm>
            <a:off x="8538273" y="284363"/>
            <a:ext cx="35743" cy="35712"/>
          </a:xfrm>
          <a:prstGeom prst="ellipse">
            <a:avLst/>
          </a:prstGeom>
          <a:solidFill>
            <a:srgbClr val="7EAE40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912" name="Elipse 48"/>
          <p:cNvSpPr/>
          <p:nvPr/>
        </p:nvSpPr>
        <p:spPr>
          <a:xfrm>
            <a:off x="7810893" y="289532"/>
            <a:ext cx="35743" cy="35712"/>
          </a:xfrm>
          <a:prstGeom prst="ellipse">
            <a:avLst/>
          </a:prstGeom>
          <a:solidFill>
            <a:srgbClr val="E0D43D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grpSp>
        <p:nvGrpSpPr>
          <p:cNvPr id="921" name="Group 573"/>
          <p:cNvGrpSpPr/>
          <p:nvPr/>
        </p:nvGrpSpPr>
        <p:grpSpPr>
          <a:xfrm>
            <a:off x="8650365" y="110759"/>
            <a:ext cx="341735" cy="300470"/>
            <a:chOff x="0" y="0"/>
            <a:chExt cx="346479" cy="304919"/>
          </a:xfrm>
        </p:grpSpPr>
        <p:sp>
          <p:nvSpPr>
            <p:cNvPr id="913" name="Freeform 574"/>
            <p:cNvSpPr/>
            <p:nvPr/>
          </p:nvSpPr>
          <p:spPr>
            <a:xfrm>
              <a:off x="184067" y="163720"/>
              <a:ext cx="113473" cy="1108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4" y="19636"/>
                  </a:moveTo>
                  <a:cubicBezTo>
                    <a:pt x="5932" y="19636"/>
                    <a:pt x="1964" y="15670"/>
                    <a:pt x="1964" y="10800"/>
                  </a:cubicBezTo>
                  <a:cubicBezTo>
                    <a:pt x="1964" y="5930"/>
                    <a:pt x="5932" y="1964"/>
                    <a:pt x="10804" y="1964"/>
                  </a:cubicBezTo>
                  <a:cubicBezTo>
                    <a:pt x="15676" y="1964"/>
                    <a:pt x="19643" y="5930"/>
                    <a:pt x="19643" y="10800"/>
                  </a:cubicBezTo>
                  <a:cubicBezTo>
                    <a:pt x="19643" y="15670"/>
                    <a:pt x="15676" y="19636"/>
                    <a:pt x="10804" y="19636"/>
                  </a:cubicBezTo>
                  <a:close/>
                  <a:moveTo>
                    <a:pt x="10804" y="0"/>
                  </a:moveTo>
                  <a:cubicBezTo>
                    <a:pt x="4849" y="0"/>
                    <a:pt x="0" y="4847"/>
                    <a:pt x="0" y="10800"/>
                  </a:cubicBezTo>
                  <a:cubicBezTo>
                    <a:pt x="0" y="16753"/>
                    <a:pt x="4849" y="21600"/>
                    <a:pt x="10804" y="21600"/>
                  </a:cubicBezTo>
                  <a:cubicBezTo>
                    <a:pt x="16759" y="21600"/>
                    <a:pt x="21600" y="16753"/>
                    <a:pt x="21600" y="10800"/>
                  </a:cubicBezTo>
                  <a:cubicBezTo>
                    <a:pt x="21600" y="4847"/>
                    <a:pt x="16759" y="0"/>
                    <a:pt x="10804" y="0"/>
                  </a:cubicBezTo>
                  <a:close/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>
                  <a:latin typeface="Arial"/>
                  <a:ea typeface="Arial"/>
                  <a:cs typeface="Arial"/>
                  <a:sym typeface="Arial"/>
                </a:defRPr>
              </a:pPr>
              <a:endParaRPr sz="1301"/>
            </a:p>
          </p:txBody>
        </p:sp>
        <p:sp>
          <p:nvSpPr>
            <p:cNvPr id="914" name="Freeform 575"/>
            <p:cNvSpPr/>
            <p:nvPr/>
          </p:nvSpPr>
          <p:spPr>
            <a:xfrm>
              <a:off x="216115" y="195338"/>
              <a:ext cx="48943" cy="480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17084"/>
                  </a:moveTo>
                  <a:cubicBezTo>
                    <a:pt x="7337" y="17084"/>
                    <a:pt x="4516" y="14263"/>
                    <a:pt x="4516" y="10800"/>
                  </a:cubicBezTo>
                  <a:cubicBezTo>
                    <a:pt x="4516" y="7337"/>
                    <a:pt x="7337" y="4516"/>
                    <a:pt x="10800" y="4516"/>
                  </a:cubicBezTo>
                  <a:cubicBezTo>
                    <a:pt x="14263" y="4516"/>
                    <a:pt x="17084" y="7337"/>
                    <a:pt x="17084" y="10800"/>
                  </a:cubicBezTo>
                  <a:cubicBezTo>
                    <a:pt x="17084" y="14263"/>
                    <a:pt x="14263" y="17084"/>
                    <a:pt x="10800" y="17084"/>
                  </a:cubicBezTo>
                  <a:close/>
                  <a:moveTo>
                    <a:pt x="10800" y="0"/>
                  </a:moveTo>
                  <a:cubicBezTo>
                    <a:pt x="4838" y="0"/>
                    <a:pt x="0" y="4838"/>
                    <a:pt x="0" y="10800"/>
                  </a:cubicBezTo>
                  <a:cubicBezTo>
                    <a:pt x="0" y="16762"/>
                    <a:pt x="4838" y="21600"/>
                    <a:pt x="10800" y="21600"/>
                  </a:cubicBezTo>
                  <a:cubicBezTo>
                    <a:pt x="16762" y="21600"/>
                    <a:pt x="21600" y="16762"/>
                    <a:pt x="21600" y="10800"/>
                  </a:cubicBezTo>
                  <a:cubicBezTo>
                    <a:pt x="21600" y="4838"/>
                    <a:pt x="16762" y="0"/>
                    <a:pt x="10800" y="0"/>
                  </a:cubicBezTo>
                  <a:close/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>
                  <a:latin typeface="Arial"/>
                  <a:ea typeface="Arial"/>
                  <a:cs typeface="Arial"/>
                  <a:sym typeface="Arial"/>
                </a:defRPr>
              </a:pPr>
              <a:endParaRPr sz="1301"/>
            </a:p>
          </p:txBody>
        </p:sp>
        <p:sp>
          <p:nvSpPr>
            <p:cNvPr id="915" name="Freeform 576"/>
            <p:cNvSpPr/>
            <p:nvPr/>
          </p:nvSpPr>
          <p:spPr>
            <a:xfrm>
              <a:off x="-1" y="-1"/>
              <a:ext cx="346481" cy="3049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461" y="15162"/>
                  </a:moveTo>
                  <a:cubicBezTo>
                    <a:pt x="20294" y="11974"/>
                    <a:pt x="17907" y="9438"/>
                    <a:pt x="14996" y="9438"/>
                  </a:cubicBezTo>
                  <a:cubicBezTo>
                    <a:pt x="11976" y="9438"/>
                    <a:pt x="9520" y="12165"/>
                    <a:pt x="9520" y="15519"/>
                  </a:cubicBezTo>
                  <a:cubicBezTo>
                    <a:pt x="9520" y="16098"/>
                    <a:pt x="9594" y="16660"/>
                    <a:pt x="9731" y="17192"/>
                  </a:cubicBezTo>
                  <a:lnTo>
                    <a:pt x="9032" y="17192"/>
                  </a:lnTo>
                  <a:lnTo>
                    <a:pt x="9032" y="15519"/>
                  </a:lnTo>
                  <a:cubicBezTo>
                    <a:pt x="9032" y="11867"/>
                    <a:pt x="11707" y="8895"/>
                    <a:pt x="14996" y="8895"/>
                  </a:cubicBezTo>
                  <a:cubicBezTo>
                    <a:pt x="18175" y="8895"/>
                    <a:pt x="20782" y="11676"/>
                    <a:pt x="20949" y="15162"/>
                  </a:cubicBezTo>
                  <a:lnTo>
                    <a:pt x="20461" y="15162"/>
                  </a:lnTo>
                  <a:close/>
                  <a:moveTo>
                    <a:pt x="14996" y="20886"/>
                  </a:moveTo>
                  <a:cubicBezTo>
                    <a:pt x="12330" y="20886"/>
                    <a:pt x="10163" y="18479"/>
                    <a:pt x="10163" y="15519"/>
                  </a:cubicBezTo>
                  <a:cubicBezTo>
                    <a:pt x="10163" y="12559"/>
                    <a:pt x="12330" y="10152"/>
                    <a:pt x="14996" y="10152"/>
                  </a:cubicBezTo>
                  <a:cubicBezTo>
                    <a:pt x="17661" y="10152"/>
                    <a:pt x="19828" y="12559"/>
                    <a:pt x="19828" y="15519"/>
                  </a:cubicBezTo>
                  <a:cubicBezTo>
                    <a:pt x="19828" y="18479"/>
                    <a:pt x="17661" y="20886"/>
                    <a:pt x="14996" y="20886"/>
                  </a:cubicBezTo>
                  <a:close/>
                  <a:moveTo>
                    <a:pt x="11804" y="9098"/>
                  </a:moveTo>
                  <a:lnTo>
                    <a:pt x="9429" y="9072"/>
                  </a:lnTo>
                  <a:lnTo>
                    <a:pt x="10439" y="4937"/>
                  </a:lnTo>
                  <a:lnTo>
                    <a:pt x="16631" y="4937"/>
                  </a:lnTo>
                  <a:lnTo>
                    <a:pt x="16631" y="8412"/>
                  </a:lnTo>
                  <a:cubicBezTo>
                    <a:pt x="16110" y="8263"/>
                    <a:pt x="15560" y="8184"/>
                    <a:pt x="14996" y="8184"/>
                  </a:cubicBezTo>
                  <a:cubicBezTo>
                    <a:pt x="13839" y="8184"/>
                    <a:pt x="12750" y="8516"/>
                    <a:pt x="11804" y="9098"/>
                  </a:cubicBezTo>
                  <a:close/>
                  <a:moveTo>
                    <a:pt x="7478" y="14257"/>
                  </a:moveTo>
                  <a:lnTo>
                    <a:pt x="7478" y="17192"/>
                  </a:lnTo>
                  <a:lnTo>
                    <a:pt x="7278" y="17192"/>
                  </a:lnTo>
                  <a:cubicBezTo>
                    <a:pt x="7116" y="15125"/>
                    <a:pt x="5549" y="13498"/>
                    <a:pt x="3648" y="13498"/>
                  </a:cubicBezTo>
                  <a:cubicBezTo>
                    <a:pt x="2402" y="13498"/>
                    <a:pt x="1301" y="14198"/>
                    <a:pt x="643" y="15257"/>
                  </a:cubicBezTo>
                  <a:lnTo>
                    <a:pt x="643" y="10849"/>
                  </a:lnTo>
                  <a:cubicBezTo>
                    <a:pt x="643" y="10160"/>
                    <a:pt x="1144" y="9601"/>
                    <a:pt x="1767" y="9601"/>
                  </a:cubicBezTo>
                  <a:lnTo>
                    <a:pt x="7478" y="9601"/>
                  </a:lnTo>
                  <a:lnTo>
                    <a:pt x="7478" y="12595"/>
                  </a:lnTo>
                  <a:cubicBezTo>
                    <a:pt x="7478" y="12792"/>
                    <a:pt x="7622" y="12949"/>
                    <a:pt x="7799" y="12949"/>
                  </a:cubicBezTo>
                  <a:cubicBezTo>
                    <a:pt x="7976" y="12949"/>
                    <a:pt x="8118" y="12792"/>
                    <a:pt x="8118" y="12595"/>
                  </a:cubicBezTo>
                  <a:lnTo>
                    <a:pt x="8118" y="9292"/>
                  </a:lnTo>
                  <a:lnTo>
                    <a:pt x="9510" y="3590"/>
                  </a:lnTo>
                  <a:lnTo>
                    <a:pt x="17846" y="3590"/>
                  </a:lnTo>
                  <a:lnTo>
                    <a:pt x="17846" y="8901"/>
                  </a:lnTo>
                  <a:cubicBezTo>
                    <a:pt x="17661" y="8802"/>
                    <a:pt x="17469" y="8713"/>
                    <a:pt x="17274" y="8634"/>
                  </a:cubicBezTo>
                  <a:lnTo>
                    <a:pt x="17274" y="4580"/>
                  </a:lnTo>
                  <a:cubicBezTo>
                    <a:pt x="17274" y="4383"/>
                    <a:pt x="17130" y="4226"/>
                    <a:pt x="16952" y="4226"/>
                  </a:cubicBezTo>
                  <a:lnTo>
                    <a:pt x="10194" y="4226"/>
                  </a:lnTo>
                  <a:cubicBezTo>
                    <a:pt x="10049" y="4226"/>
                    <a:pt x="9920" y="4332"/>
                    <a:pt x="9882" y="4487"/>
                  </a:cubicBezTo>
                  <a:lnTo>
                    <a:pt x="8703" y="9331"/>
                  </a:lnTo>
                  <a:cubicBezTo>
                    <a:pt x="8667" y="9472"/>
                    <a:pt x="8713" y="9626"/>
                    <a:pt x="8827" y="9716"/>
                  </a:cubicBezTo>
                  <a:cubicBezTo>
                    <a:pt x="8883" y="9758"/>
                    <a:pt x="8951" y="9781"/>
                    <a:pt x="9019" y="9781"/>
                  </a:cubicBezTo>
                  <a:lnTo>
                    <a:pt x="10865" y="9801"/>
                  </a:lnTo>
                  <a:cubicBezTo>
                    <a:pt x="9356" y="11147"/>
                    <a:pt x="8391" y="13211"/>
                    <a:pt x="8391" y="15519"/>
                  </a:cubicBezTo>
                  <a:lnTo>
                    <a:pt x="8391" y="17192"/>
                  </a:lnTo>
                  <a:lnTo>
                    <a:pt x="8118" y="17192"/>
                  </a:lnTo>
                  <a:lnTo>
                    <a:pt x="8118" y="14257"/>
                  </a:lnTo>
                  <a:cubicBezTo>
                    <a:pt x="8118" y="14060"/>
                    <a:pt x="7976" y="13900"/>
                    <a:pt x="7799" y="13900"/>
                  </a:cubicBezTo>
                  <a:cubicBezTo>
                    <a:pt x="7622" y="13900"/>
                    <a:pt x="7478" y="14060"/>
                    <a:pt x="7478" y="14257"/>
                  </a:cubicBezTo>
                  <a:close/>
                  <a:moveTo>
                    <a:pt x="3648" y="20886"/>
                  </a:moveTo>
                  <a:cubicBezTo>
                    <a:pt x="1990" y="20886"/>
                    <a:pt x="640" y="19390"/>
                    <a:pt x="640" y="17549"/>
                  </a:cubicBezTo>
                  <a:lnTo>
                    <a:pt x="643" y="17549"/>
                  </a:lnTo>
                  <a:lnTo>
                    <a:pt x="643" y="17543"/>
                  </a:lnTo>
                  <a:cubicBezTo>
                    <a:pt x="645" y="15704"/>
                    <a:pt x="1992" y="14212"/>
                    <a:pt x="3648" y="14212"/>
                  </a:cubicBezTo>
                  <a:cubicBezTo>
                    <a:pt x="5303" y="14212"/>
                    <a:pt x="6652" y="15710"/>
                    <a:pt x="6652" y="17549"/>
                  </a:cubicBezTo>
                  <a:cubicBezTo>
                    <a:pt x="6652" y="19390"/>
                    <a:pt x="5303" y="20886"/>
                    <a:pt x="3648" y="20886"/>
                  </a:cubicBezTo>
                  <a:close/>
                  <a:moveTo>
                    <a:pt x="3354" y="4889"/>
                  </a:moveTo>
                  <a:cubicBezTo>
                    <a:pt x="3354" y="4718"/>
                    <a:pt x="3478" y="4577"/>
                    <a:pt x="3632" y="4577"/>
                  </a:cubicBezTo>
                  <a:lnTo>
                    <a:pt x="4455" y="4577"/>
                  </a:lnTo>
                  <a:cubicBezTo>
                    <a:pt x="4610" y="4577"/>
                    <a:pt x="4734" y="4718"/>
                    <a:pt x="4734" y="4889"/>
                  </a:cubicBezTo>
                  <a:lnTo>
                    <a:pt x="4734" y="8890"/>
                  </a:lnTo>
                  <a:lnTo>
                    <a:pt x="3354" y="8890"/>
                  </a:lnTo>
                  <a:lnTo>
                    <a:pt x="3354" y="4889"/>
                  </a:lnTo>
                  <a:close/>
                  <a:moveTo>
                    <a:pt x="18486" y="9294"/>
                  </a:moveTo>
                  <a:lnTo>
                    <a:pt x="18486" y="1864"/>
                  </a:lnTo>
                  <a:cubicBezTo>
                    <a:pt x="18486" y="1667"/>
                    <a:pt x="18345" y="1507"/>
                    <a:pt x="18167" y="1507"/>
                  </a:cubicBezTo>
                  <a:lnTo>
                    <a:pt x="16980" y="1507"/>
                  </a:lnTo>
                  <a:cubicBezTo>
                    <a:pt x="16803" y="1507"/>
                    <a:pt x="16661" y="1667"/>
                    <a:pt x="16661" y="1864"/>
                  </a:cubicBezTo>
                  <a:cubicBezTo>
                    <a:pt x="16661" y="2061"/>
                    <a:pt x="16803" y="2218"/>
                    <a:pt x="16980" y="2218"/>
                  </a:cubicBezTo>
                  <a:lnTo>
                    <a:pt x="17846" y="2218"/>
                  </a:lnTo>
                  <a:lnTo>
                    <a:pt x="17846" y="2876"/>
                  </a:lnTo>
                  <a:lnTo>
                    <a:pt x="7561" y="2876"/>
                  </a:lnTo>
                  <a:lnTo>
                    <a:pt x="7561" y="2218"/>
                  </a:lnTo>
                  <a:lnTo>
                    <a:pt x="15484" y="2218"/>
                  </a:lnTo>
                  <a:cubicBezTo>
                    <a:pt x="15661" y="2218"/>
                    <a:pt x="15806" y="2061"/>
                    <a:pt x="15806" y="1864"/>
                  </a:cubicBezTo>
                  <a:cubicBezTo>
                    <a:pt x="15806" y="1667"/>
                    <a:pt x="15661" y="1507"/>
                    <a:pt x="15484" y="1507"/>
                  </a:cubicBezTo>
                  <a:lnTo>
                    <a:pt x="7240" y="1507"/>
                  </a:lnTo>
                  <a:cubicBezTo>
                    <a:pt x="7062" y="1507"/>
                    <a:pt x="6921" y="1667"/>
                    <a:pt x="6921" y="1864"/>
                  </a:cubicBezTo>
                  <a:lnTo>
                    <a:pt x="6921" y="3233"/>
                  </a:lnTo>
                  <a:cubicBezTo>
                    <a:pt x="6921" y="3430"/>
                    <a:pt x="7062" y="3590"/>
                    <a:pt x="7240" y="3590"/>
                  </a:cubicBezTo>
                  <a:lnTo>
                    <a:pt x="8845" y="3590"/>
                  </a:lnTo>
                  <a:lnTo>
                    <a:pt x="7554" y="8890"/>
                  </a:lnTo>
                  <a:lnTo>
                    <a:pt x="5377" y="8890"/>
                  </a:lnTo>
                  <a:lnTo>
                    <a:pt x="5377" y="4889"/>
                  </a:lnTo>
                  <a:cubicBezTo>
                    <a:pt x="5377" y="4324"/>
                    <a:pt x="4964" y="3866"/>
                    <a:pt x="4455" y="3866"/>
                  </a:cubicBezTo>
                  <a:lnTo>
                    <a:pt x="4326" y="3866"/>
                  </a:lnTo>
                  <a:lnTo>
                    <a:pt x="4326" y="1549"/>
                  </a:lnTo>
                  <a:cubicBezTo>
                    <a:pt x="4326" y="1088"/>
                    <a:pt x="4663" y="711"/>
                    <a:pt x="5078" y="711"/>
                  </a:cubicBezTo>
                  <a:lnTo>
                    <a:pt x="5404" y="711"/>
                  </a:lnTo>
                  <a:cubicBezTo>
                    <a:pt x="5582" y="711"/>
                    <a:pt x="5726" y="554"/>
                    <a:pt x="5726" y="357"/>
                  </a:cubicBezTo>
                  <a:cubicBezTo>
                    <a:pt x="5726" y="160"/>
                    <a:pt x="5582" y="0"/>
                    <a:pt x="5404" y="0"/>
                  </a:cubicBezTo>
                  <a:lnTo>
                    <a:pt x="5078" y="0"/>
                  </a:lnTo>
                  <a:cubicBezTo>
                    <a:pt x="4308" y="0"/>
                    <a:pt x="3686" y="694"/>
                    <a:pt x="3686" y="1549"/>
                  </a:cubicBezTo>
                  <a:lnTo>
                    <a:pt x="3686" y="3866"/>
                  </a:lnTo>
                  <a:lnTo>
                    <a:pt x="3632" y="3866"/>
                  </a:lnTo>
                  <a:cubicBezTo>
                    <a:pt x="3124" y="3866"/>
                    <a:pt x="2711" y="4324"/>
                    <a:pt x="2711" y="4889"/>
                  </a:cubicBezTo>
                  <a:lnTo>
                    <a:pt x="2711" y="8890"/>
                  </a:lnTo>
                  <a:lnTo>
                    <a:pt x="1764" y="8890"/>
                  </a:lnTo>
                  <a:cubicBezTo>
                    <a:pt x="790" y="8890"/>
                    <a:pt x="0" y="9767"/>
                    <a:pt x="0" y="10849"/>
                  </a:cubicBezTo>
                  <a:lnTo>
                    <a:pt x="0" y="17543"/>
                  </a:lnTo>
                  <a:cubicBezTo>
                    <a:pt x="0" y="17546"/>
                    <a:pt x="0" y="17546"/>
                    <a:pt x="0" y="17549"/>
                  </a:cubicBezTo>
                  <a:cubicBezTo>
                    <a:pt x="0" y="19784"/>
                    <a:pt x="1635" y="21600"/>
                    <a:pt x="3648" y="21600"/>
                  </a:cubicBezTo>
                  <a:cubicBezTo>
                    <a:pt x="5549" y="21600"/>
                    <a:pt x="7116" y="19972"/>
                    <a:pt x="7278" y="17906"/>
                  </a:cubicBezTo>
                  <a:lnTo>
                    <a:pt x="9961" y="17906"/>
                  </a:lnTo>
                  <a:cubicBezTo>
                    <a:pt x="10796" y="20076"/>
                    <a:pt x="12738" y="21600"/>
                    <a:pt x="14996" y="21600"/>
                  </a:cubicBezTo>
                  <a:cubicBezTo>
                    <a:pt x="17907" y="21600"/>
                    <a:pt x="20294" y="19064"/>
                    <a:pt x="20461" y="15876"/>
                  </a:cubicBezTo>
                  <a:lnTo>
                    <a:pt x="21281" y="15876"/>
                  </a:lnTo>
                  <a:cubicBezTo>
                    <a:pt x="21458" y="15876"/>
                    <a:pt x="21600" y="15716"/>
                    <a:pt x="21600" y="15519"/>
                  </a:cubicBezTo>
                  <a:cubicBezTo>
                    <a:pt x="21600" y="12896"/>
                    <a:pt x="20355" y="10593"/>
                    <a:pt x="18486" y="9294"/>
                  </a:cubicBezTo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>
                  <a:latin typeface="Arial"/>
                  <a:ea typeface="Arial"/>
                  <a:cs typeface="Arial"/>
                  <a:sym typeface="Arial"/>
                </a:defRPr>
              </a:pPr>
              <a:endParaRPr sz="1301"/>
            </a:p>
          </p:txBody>
        </p:sp>
        <p:sp>
          <p:nvSpPr>
            <p:cNvPr id="916" name="Freeform 577"/>
            <p:cNvSpPr/>
            <p:nvPr/>
          </p:nvSpPr>
          <p:spPr>
            <a:xfrm>
              <a:off x="27718" y="217427"/>
              <a:ext cx="61934" cy="606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18019"/>
                  </a:moveTo>
                  <a:cubicBezTo>
                    <a:pt x="6823" y="18019"/>
                    <a:pt x="3581" y="14777"/>
                    <a:pt x="3581" y="10800"/>
                  </a:cubicBezTo>
                  <a:cubicBezTo>
                    <a:pt x="3581" y="6823"/>
                    <a:pt x="6823" y="3595"/>
                    <a:pt x="10800" y="3595"/>
                  </a:cubicBezTo>
                  <a:cubicBezTo>
                    <a:pt x="14777" y="3595"/>
                    <a:pt x="18005" y="6823"/>
                    <a:pt x="18005" y="10800"/>
                  </a:cubicBezTo>
                  <a:cubicBezTo>
                    <a:pt x="18005" y="14777"/>
                    <a:pt x="14777" y="18019"/>
                    <a:pt x="10800" y="18019"/>
                  </a:cubicBezTo>
                  <a:close/>
                  <a:moveTo>
                    <a:pt x="10800" y="0"/>
                  </a:moveTo>
                  <a:cubicBezTo>
                    <a:pt x="4841" y="0"/>
                    <a:pt x="0" y="4841"/>
                    <a:pt x="0" y="10800"/>
                  </a:cubicBezTo>
                  <a:cubicBezTo>
                    <a:pt x="0" y="16759"/>
                    <a:pt x="4841" y="21600"/>
                    <a:pt x="10800" y="21600"/>
                  </a:cubicBezTo>
                  <a:cubicBezTo>
                    <a:pt x="16745" y="21600"/>
                    <a:pt x="21600" y="16759"/>
                    <a:pt x="21600" y="10800"/>
                  </a:cubicBezTo>
                  <a:cubicBezTo>
                    <a:pt x="21600" y="4841"/>
                    <a:pt x="16745" y="0"/>
                    <a:pt x="10800" y="0"/>
                  </a:cubicBezTo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>
                  <a:latin typeface="Arial"/>
                  <a:ea typeface="Arial"/>
                  <a:cs typeface="Arial"/>
                  <a:sym typeface="Arial"/>
                </a:defRPr>
              </a:pPr>
              <a:endParaRPr sz="1301"/>
            </a:p>
          </p:txBody>
        </p:sp>
        <p:sp>
          <p:nvSpPr>
            <p:cNvPr id="917" name="Freeform 578"/>
            <p:cNvSpPr/>
            <p:nvPr/>
          </p:nvSpPr>
          <p:spPr>
            <a:xfrm>
              <a:off x="18622" y="145529"/>
              <a:ext cx="28154" cy="450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886" y="16243"/>
                  </a:moveTo>
                  <a:lnTo>
                    <a:pt x="7886" y="5338"/>
                  </a:lnTo>
                  <a:cubicBezTo>
                    <a:pt x="11314" y="6272"/>
                    <a:pt x="13714" y="8369"/>
                    <a:pt x="13714" y="10790"/>
                  </a:cubicBezTo>
                  <a:cubicBezTo>
                    <a:pt x="13714" y="13231"/>
                    <a:pt x="11314" y="15328"/>
                    <a:pt x="7886" y="16243"/>
                  </a:cubicBezTo>
                  <a:close/>
                  <a:moveTo>
                    <a:pt x="3958" y="0"/>
                  </a:moveTo>
                  <a:cubicBezTo>
                    <a:pt x="1777" y="0"/>
                    <a:pt x="0" y="1087"/>
                    <a:pt x="0" y="2421"/>
                  </a:cubicBezTo>
                  <a:lnTo>
                    <a:pt x="0" y="19179"/>
                  </a:lnTo>
                  <a:cubicBezTo>
                    <a:pt x="0" y="20513"/>
                    <a:pt x="1777" y="21600"/>
                    <a:pt x="3958" y="21600"/>
                  </a:cubicBezTo>
                  <a:cubicBezTo>
                    <a:pt x="13683" y="21600"/>
                    <a:pt x="21600" y="16758"/>
                    <a:pt x="21600" y="10790"/>
                  </a:cubicBezTo>
                  <a:cubicBezTo>
                    <a:pt x="21600" y="4842"/>
                    <a:pt x="13683" y="0"/>
                    <a:pt x="3958" y="0"/>
                  </a:cubicBezTo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>
                  <a:latin typeface="Arial"/>
                  <a:ea typeface="Arial"/>
                  <a:cs typeface="Arial"/>
                  <a:sym typeface="Arial"/>
                </a:defRPr>
              </a:pPr>
              <a:endParaRPr sz="1301"/>
            </a:p>
          </p:txBody>
        </p:sp>
        <p:sp>
          <p:nvSpPr>
            <p:cNvPr id="918" name="Freeform 579"/>
            <p:cNvSpPr/>
            <p:nvPr/>
          </p:nvSpPr>
          <p:spPr>
            <a:xfrm>
              <a:off x="70594" y="140912"/>
              <a:ext cx="33784" cy="12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91" y="0"/>
                  </a:moveTo>
                  <a:lnTo>
                    <a:pt x="3283" y="0"/>
                  </a:lnTo>
                  <a:cubicBezTo>
                    <a:pt x="1459" y="0"/>
                    <a:pt x="0" y="4866"/>
                    <a:pt x="0" y="10843"/>
                  </a:cubicBezTo>
                  <a:cubicBezTo>
                    <a:pt x="0" y="16819"/>
                    <a:pt x="1459" y="21600"/>
                    <a:pt x="3283" y="21600"/>
                  </a:cubicBezTo>
                  <a:lnTo>
                    <a:pt x="18291" y="21600"/>
                  </a:lnTo>
                  <a:cubicBezTo>
                    <a:pt x="20115" y="21600"/>
                    <a:pt x="21600" y="16819"/>
                    <a:pt x="21600" y="10843"/>
                  </a:cubicBezTo>
                  <a:cubicBezTo>
                    <a:pt x="21600" y="4866"/>
                    <a:pt x="20115" y="0"/>
                    <a:pt x="18291" y="0"/>
                  </a:cubicBezTo>
                  <a:close/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>
                  <a:latin typeface="Arial"/>
                  <a:ea typeface="Arial"/>
                  <a:cs typeface="Arial"/>
                  <a:sym typeface="Arial"/>
                </a:defRPr>
              </a:pPr>
              <a:endParaRPr sz="1301"/>
            </a:p>
          </p:txBody>
        </p:sp>
        <p:sp>
          <p:nvSpPr>
            <p:cNvPr id="919" name="Freeform 580"/>
            <p:cNvSpPr/>
            <p:nvPr/>
          </p:nvSpPr>
          <p:spPr>
            <a:xfrm>
              <a:off x="70594" y="156721"/>
              <a:ext cx="33784" cy="12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91" y="0"/>
                  </a:moveTo>
                  <a:lnTo>
                    <a:pt x="3283" y="0"/>
                  </a:lnTo>
                  <a:cubicBezTo>
                    <a:pt x="1459" y="0"/>
                    <a:pt x="0" y="4781"/>
                    <a:pt x="0" y="10757"/>
                  </a:cubicBezTo>
                  <a:cubicBezTo>
                    <a:pt x="0" y="16734"/>
                    <a:pt x="1459" y="21600"/>
                    <a:pt x="3283" y="21600"/>
                  </a:cubicBezTo>
                  <a:lnTo>
                    <a:pt x="18291" y="21600"/>
                  </a:lnTo>
                  <a:cubicBezTo>
                    <a:pt x="20115" y="21600"/>
                    <a:pt x="21600" y="16734"/>
                    <a:pt x="21600" y="10757"/>
                  </a:cubicBezTo>
                  <a:cubicBezTo>
                    <a:pt x="21600" y="4781"/>
                    <a:pt x="20115" y="0"/>
                    <a:pt x="18291" y="0"/>
                  </a:cubicBezTo>
                  <a:close/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>
                  <a:latin typeface="Arial"/>
                  <a:ea typeface="Arial"/>
                  <a:cs typeface="Arial"/>
                  <a:sym typeface="Arial"/>
                </a:defRPr>
              </a:pPr>
              <a:endParaRPr sz="1301"/>
            </a:p>
          </p:txBody>
        </p:sp>
        <p:sp>
          <p:nvSpPr>
            <p:cNvPr id="920" name="Freeform 581"/>
            <p:cNvSpPr/>
            <p:nvPr/>
          </p:nvSpPr>
          <p:spPr>
            <a:xfrm>
              <a:off x="70594" y="172747"/>
              <a:ext cx="33784" cy="12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91" y="0"/>
                  </a:moveTo>
                  <a:lnTo>
                    <a:pt x="3283" y="0"/>
                  </a:lnTo>
                  <a:cubicBezTo>
                    <a:pt x="1459" y="0"/>
                    <a:pt x="0" y="4847"/>
                    <a:pt x="0" y="10800"/>
                  </a:cubicBezTo>
                  <a:cubicBezTo>
                    <a:pt x="0" y="16753"/>
                    <a:pt x="1459" y="21600"/>
                    <a:pt x="3283" y="21600"/>
                  </a:cubicBezTo>
                  <a:lnTo>
                    <a:pt x="18291" y="21600"/>
                  </a:lnTo>
                  <a:cubicBezTo>
                    <a:pt x="20115" y="21600"/>
                    <a:pt x="21600" y="16753"/>
                    <a:pt x="21600" y="10800"/>
                  </a:cubicBezTo>
                  <a:cubicBezTo>
                    <a:pt x="21600" y="4847"/>
                    <a:pt x="20115" y="0"/>
                    <a:pt x="18291" y="0"/>
                  </a:cubicBezTo>
                  <a:close/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>
                  <a:latin typeface="Arial"/>
                  <a:ea typeface="Arial"/>
                  <a:cs typeface="Arial"/>
                  <a:sym typeface="Arial"/>
                </a:defRPr>
              </a:pPr>
              <a:endParaRPr sz="1301"/>
            </a:p>
          </p:txBody>
        </p:sp>
      </p:grpSp>
      <p:sp>
        <p:nvSpPr>
          <p:cNvPr id="922" name="Elipse 59"/>
          <p:cNvSpPr/>
          <p:nvPr/>
        </p:nvSpPr>
        <p:spPr>
          <a:xfrm>
            <a:off x="338109" y="4691024"/>
            <a:ext cx="86604" cy="86529"/>
          </a:xfrm>
          <a:prstGeom prst="ellipse">
            <a:avLst/>
          </a:prstGeom>
          <a:solidFill>
            <a:srgbClr val="139350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923" name="Elipse 60"/>
          <p:cNvSpPr/>
          <p:nvPr/>
        </p:nvSpPr>
        <p:spPr>
          <a:xfrm>
            <a:off x="480040" y="4731771"/>
            <a:ext cx="42615" cy="42578"/>
          </a:xfrm>
          <a:prstGeom prst="ellipse">
            <a:avLst/>
          </a:prstGeom>
          <a:solidFill>
            <a:srgbClr val="7EAE40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924" name="Elipse 61"/>
          <p:cNvSpPr/>
          <p:nvPr/>
        </p:nvSpPr>
        <p:spPr>
          <a:xfrm>
            <a:off x="594212" y="4687454"/>
            <a:ext cx="88668" cy="88591"/>
          </a:xfrm>
          <a:prstGeom prst="ellipse">
            <a:avLst/>
          </a:prstGeom>
          <a:solidFill>
            <a:srgbClr val="A0B939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925" name="Elipse 62"/>
          <p:cNvSpPr/>
          <p:nvPr/>
        </p:nvSpPr>
        <p:spPr>
          <a:xfrm>
            <a:off x="741001" y="4722628"/>
            <a:ext cx="48115" cy="48073"/>
          </a:xfrm>
          <a:prstGeom prst="ellipse">
            <a:avLst/>
          </a:prstGeom>
          <a:solidFill>
            <a:srgbClr val="C1D245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926" name="Elipse 63"/>
          <p:cNvSpPr/>
          <p:nvPr/>
        </p:nvSpPr>
        <p:spPr>
          <a:xfrm>
            <a:off x="829477" y="4691797"/>
            <a:ext cx="87119" cy="87043"/>
          </a:xfrm>
          <a:prstGeom prst="ellipse">
            <a:avLst/>
          </a:prstGeom>
          <a:solidFill>
            <a:srgbClr val="E0D43D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927" name="Elipse 64"/>
          <p:cNvSpPr/>
          <p:nvPr/>
        </p:nvSpPr>
        <p:spPr>
          <a:xfrm>
            <a:off x="960615" y="4732032"/>
            <a:ext cx="35743" cy="35712"/>
          </a:xfrm>
          <a:prstGeom prst="ellipse">
            <a:avLst/>
          </a:prstGeom>
          <a:solidFill>
            <a:srgbClr val="7EAE40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928" name="Elipse 65"/>
          <p:cNvSpPr/>
          <p:nvPr/>
        </p:nvSpPr>
        <p:spPr>
          <a:xfrm>
            <a:off x="233239" y="4737201"/>
            <a:ext cx="35743" cy="35712"/>
          </a:xfrm>
          <a:prstGeom prst="ellipse">
            <a:avLst/>
          </a:prstGeom>
          <a:solidFill>
            <a:srgbClr val="E0D43D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929" name="Conector recto 66"/>
          <p:cNvSpPr/>
          <p:nvPr/>
        </p:nvSpPr>
        <p:spPr>
          <a:xfrm>
            <a:off x="1085603" y="4752748"/>
            <a:ext cx="7667712" cy="2"/>
          </a:xfrm>
          <a:prstGeom prst="line">
            <a:avLst/>
          </a:prstGeom>
          <a:ln w="47625" cap="rnd">
            <a:solidFill>
              <a:srgbClr val="9AB52A"/>
            </a:solidFill>
            <a:miter/>
          </a:ln>
        </p:spPr>
        <p:txBody>
          <a:bodyPr lIns="45758" rIns="45758"/>
          <a:lstStyle/>
          <a:p>
            <a:endParaRPr sz="1802"/>
          </a:p>
        </p:txBody>
      </p:sp>
      <p:sp>
        <p:nvSpPr>
          <p:cNvPr id="93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64504" y="4651785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4" name="Title Text"/>
          <p:cNvSpPr txBox="1">
            <a:spLocks noGrp="1"/>
          </p:cNvSpPr>
          <p:nvPr>
            <p:ph type="title"/>
          </p:nvPr>
        </p:nvSpPr>
        <p:spPr>
          <a:xfrm>
            <a:off x="630381" y="342899"/>
            <a:ext cx="2951705" cy="1200152"/>
          </a:xfrm>
          <a:prstGeom prst="rect">
            <a:avLst/>
          </a:prstGeom>
        </p:spPr>
        <p:txBody>
          <a:bodyPr lIns="45718" tIns="45718" rIns="45718" bIns="45718" anchor="b"/>
          <a:lstStyle>
            <a:lvl1pPr>
              <a:defRPr sz="2402"/>
            </a:lvl1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94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3890719" y="740568"/>
            <a:ext cx="4633115" cy="3655221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 sz="2402"/>
            </a:lvl1pPr>
            <a:lvl2pPr marL="547309" indent="-199021">
              <a:defRPr sz="2402"/>
            </a:lvl2pPr>
            <a:lvl3pPr marL="928767" indent="-232192">
              <a:defRPr sz="2402"/>
            </a:lvl3pPr>
            <a:lvl4pPr marL="1323495" indent="-278631">
              <a:defRPr sz="2402"/>
            </a:lvl4pPr>
            <a:lvl5pPr marL="1671783" indent="-278631">
              <a:defRPr sz="2402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946" name="Marcador de texto 3"/>
          <p:cNvSpPr>
            <a:spLocks noGrp="1"/>
          </p:cNvSpPr>
          <p:nvPr>
            <p:ph type="body" sz="quarter" idx="21"/>
          </p:nvPr>
        </p:nvSpPr>
        <p:spPr>
          <a:xfrm>
            <a:off x="630378" y="1543049"/>
            <a:ext cx="2951706" cy="2858693"/>
          </a:xfrm>
          <a:prstGeom prst="rect">
            <a:avLst/>
          </a:prstGeom>
        </p:spPr>
        <p:txBody>
          <a:bodyPr lIns="45718" tIns="45718" rIns="45718" bIns="45718"/>
          <a:lstStyle>
            <a:lvl1pPr marL="0" indent="0">
              <a:buSzTx/>
              <a:buFontTx/>
              <a:buNone/>
              <a:defRPr sz="1600"/>
            </a:lvl1pPr>
          </a:lstStyle>
          <a:p>
            <a:pPr marL="0" lvl="0" indent="0">
              <a:buSzTx/>
              <a:buFontTx/>
              <a:buNone/>
              <a:defRPr sz="1600"/>
            </a:pPr>
            <a:r>
              <a:rPr lang="es-ES"/>
              <a:t>Haga clic para modificar los estilos de texto del patrón</a:t>
            </a:r>
          </a:p>
        </p:txBody>
      </p:sp>
      <p:sp>
        <p:nvSpPr>
          <p:cNvPr id="94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4" name="Title Text"/>
          <p:cNvSpPr txBox="1">
            <a:spLocks noGrp="1"/>
          </p:cNvSpPr>
          <p:nvPr>
            <p:ph type="title"/>
          </p:nvPr>
        </p:nvSpPr>
        <p:spPr>
          <a:xfrm>
            <a:off x="630381" y="342899"/>
            <a:ext cx="2951705" cy="1200152"/>
          </a:xfrm>
          <a:prstGeom prst="rect">
            <a:avLst/>
          </a:prstGeom>
        </p:spPr>
        <p:txBody>
          <a:bodyPr lIns="45718" tIns="45718" rIns="45718" bIns="45718" anchor="b"/>
          <a:lstStyle>
            <a:lvl1pPr>
              <a:defRPr sz="2402"/>
            </a:lvl1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955" name="Marcador de posición de imagen 2"/>
          <p:cNvSpPr>
            <a:spLocks noGrp="1"/>
          </p:cNvSpPr>
          <p:nvPr>
            <p:ph type="pic" sz="half" idx="21"/>
          </p:nvPr>
        </p:nvSpPr>
        <p:spPr>
          <a:xfrm>
            <a:off x="3890719" y="740568"/>
            <a:ext cx="4633115" cy="3655221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r>
              <a:rPr lang="es-ES"/>
              <a:t>Haga clic en el icono para agregar una imagen</a:t>
            </a:r>
            <a:endParaRPr/>
          </a:p>
        </p:txBody>
      </p:sp>
      <p:sp>
        <p:nvSpPr>
          <p:cNvPr id="956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0381" y="1543050"/>
            <a:ext cx="2951705" cy="2858691"/>
          </a:xfrm>
          <a:prstGeom prst="rect">
            <a:avLst/>
          </a:prstGeom>
        </p:spPr>
        <p:txBody>
          <a:bodyPr lIns="45718" tIns="45718" rIns="45718" bIns="45718"/>
          <a:lstStyle>
            <a:lvl1pPr marL="0" indent="0">
              <a:buSzTx/>
              <a:buFontTx/>
              <a:buNone/>
              <a:defRPr sz="1201"/>
            </a:lvl1pPr>
            <a:lvl2pPr marL="0" indent="0">
              <a:buSzTx/>
              <a:buFontTx/>
              <a:buNone/>
              <a:defRPr sz="1201"/>
            </a:lvl2pPr>
            <a:lvl3pPr marL="0" indent="0">
              <a:buSzTx/>
              <a:buFontTx/>
              <a:buNone/>
              <a:defRPr sz="1201"/>
            </a:lvl3pPr>
            <a:lvl4pPr marL="0" indent="0">
              <a:buSzTx/>
              <a:buFontTx/>
              <a:buNone/>
              <a:defRPr sz="1201"/>
            </a:lvl4pPr>
            <a:lvl5pPr marL="0" indent="0">
              <a:buSzTx/>
              <a:buFontTx/>
              <a:buNone/>
              <a:defRPr sz="1201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95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8_Diapositiva de título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4" name="Imagen 8" descr="Imagen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239" y="228101"/>
            <a:ext cx="1662244" cy="559755"/>
          </a:xfrm>
          <a:prstGeom prst="rect">
            <a:avLst/>
          </a:prstGeom>
          <a:ln w="12700">
            <a:miter lim="400000"/>
          </a:ln>
        </p:spPr>
      </p:pic>
      <p:sp>
        <p:nvSpPr>
          <p:cNvPr id="965" name="Elipse 9"/>
          <p:cNvSpPr/>
          <p:nvPr/>
        </p:nvSpPr>
        <p:spPr>
          <a:xfrm>
            <a:off x="7915766" y="243355"/>
            <a:ext cx="86604" cy="86529"/>
          </a:xfrm>
          <a:prstGeom prst="ellipse">
            <a:avLst/>
          </a:prstGeom>
          <a:solidFill>
            <a:srgbClr val="139350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966" name="Elipse 10"/>
          <p:cNvSpPr/>
          <p:nvPr/>
        </p:nvSpPr>
        <p:spPr>
          <a:xfrm>
            <a:off x="8057696" y="284105"/>
            <a:ext cx="42615" cy="42578"/>
          </a:xfrm>
          <a:prstGeom prst="ellipse">
            <a:avLst/>
          </a:prstGeom>
          <a:solidFill>
            <a:srgbClr val="7EAE40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967" name="Elipse 11"/>
          <p:cNvSpPr/>
          <p:nvPr/>
        </p:nvSpPr>
        <p:spPr>
          <a:xfrm>
            <a:off x="8171869" y="239785"/>
            <a:ext cx="88668" cy="88591"/>
          </a:xfrm>
          <a:prstGeom prst="ellipse">
            <a:avLst/>
          </a:prstGeom>
          <a:solidFill>
            <a:srgbClr val="A0B939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968" name="Elipse 12"/>
          <p:cNvSpPr/>
          <p:nvPr/>
        </p:nvSpPr>
        <p:spPr>
          <a:xfrm>
            <a:off x="8318656" y="274959"/>
            <a:ext cx="48115" cy="48073"/>
          </a:xfrm>
          <a:prstGeom prst="ellipse">
            <a:avLst/>
          </a:prstGeom>
          <a:solidFill>
            <a:srgbClr val="C1D245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969" name="Elipse 13"/>
          <p:cNvSpPr/>
          <p:nvPr/>
        </p:nvSpPr>
        <p:spPr>
          <a:xfrm>
            <a:off x="8407135" y="244129"/>
            <a:ext cx="87119" cy="87043"/>
          </a:xfrm>
          <a:prstGeom prst="ellipse">
            <a:avLst/>
          </a:prstGeom>
          <a:solidFill>
            <a:srgbClr val="E0D43D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970" name="Elipse 14"/>
          <p:cNvSpPr/>
          <p:nvPr/>
        </p:nvSpPr>
        <p:spPr>
          <a:xfrm>
            <a:off x="8538273" y="284363"/>
            <a:ext cx="35743" cy="35712"/>
          </a:xfrm>
          <a:prstGeom prst="ellipse">
            <a:avLst/>
          </a:prstGeom>
          <a:solidFill>
            <a:srgbClr val="7EAE40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971" name="Elipse 15"/>
          <p:cNvSpPr/>
          <p:nvPr/>
        </p:nvSpPr>
        <p:spPr>
          <a:xfrm>
            <a:off x="7810893" y="289532"/>
            <a:ext cx="35743" cy="35712"/>
          </a:xfrm>
          <a:prstGeom prst="ellipse">
            <a:avLst/>
          </a:prstGeom>
          <a:solidFill>
            <a:srgbClr val="E0D43D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grpSp>
        <p:nvGrpSpPr>
          <p:cNvPr id="980" name="Group 573"/>
          <p:cNvGrpSpPr/>
          <p:nvPr/>
        </p:nvGrpSpPr>
        <p:grpSpPr>
          <a:xfrm>
            <a:off x="8650365" y="110759"/>
            <a:ext cx="341735" cy="300470"/>
            <a:chOff x="0" y="0"/>
            <a:chExt cx="346479" cy="304919"/>
          </a:xfrm>
        </p:grpSpPr>
        <p:sp>
          <p:nvSpPr>
            <p:cNvPr id="972" name="Freeform 574"/>
            <p:cNvSpPr/>
            <p:nvPr/>
          </p:nvSpPr>
          <p:spPr>
            <a:xfrm>
              <a:off x="184067" y="163720"/>
              <a:ext cx="113473" cy="1108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4" y="19636"/>
                  </a:moveTo>
                  <a:cubicBezTo>
                    <a:pt x="5932" y="19636"/>
                    <a:pt x="1964" y="15670"/>
                    <a:pt x="1964" y="10800"/>
                  </a:cubicBezTo>
                  <a:cubicBezTo>
                    <a:pt x="1964" y="5930"/>
                    <a:pt x="5932" y="1964"/>
                    <a:pt x="10804" y="1964"/>
                  </a:cubicBezTo>
                  <a:cubicBezTo>
                    <a:pt x="15676" y="1964"/>
                    <a:pt x="19643" y="5930"/>
                    <a:pt x="19643" y="10800"/>
                  </a:cubicBezTo>
                  <a:cubicBezTo>
                    <a:pt x="19643" y="15670"/>
                    <a:pt x="15676" y="19636"/>
                    <a:pt x="10804" y="19636"/>
                  </a:cubicBezTo>
                  <a:close/>
                  <a:moveTo>
                    <a:pt x="10804" y="0"/>
                  </a:moveTo>
                  <a:cubicBezTo>
                    <a:pt x="4849" y="0"/>
                    <a:pt x="0" y="4847"/>
                    <a:pt x="0" y="10800"/>
                  </a:cubicBezTo>
                  <a:cubicBezTo>
                    <a:pt x="0" y="16753"/>
                    <a:pt x="4849" y="21600"/>
                    <a:pt x="10804" y="21600"/>
                  </a:cubicBezTo>
                  <a:cubicBezTo>
                    <a:pt x="16759" y="21600"/>
                    <a:pt x="21600" y="16753"/>
                    <a:pt x="21600" y="10800"/>
                  </a:cubicBezTo>
                  <a:cubicBezTo>
                    <a:pt x="21600" y="4847"/>
                    <a:pt x="16759" y="0"/>
                    <a:pt x="10804" y="0"/>
                  </a:cubicBezTo>
                  <a:close/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>
                  <a:latin typeface="Arial"/>
                  <a:ea typeface="Arial"/>
                  <a:cs typeface="Arial"/>
                  <a:sym typeface="Arial"/>
                </a:defRPr>
              </a:pPr>
              <a:endParaRPr sz="1301"/>
            </a:p>
          </p:txBody>
        </p:sp>
        <p:sp>
          <p:nvSpPr>
            <p:cNvPr id="973" name="Freeform 575"/>
            <p:cNvSpPr/>
            <p:nvPr/>
          </p:nvSpPr>
          <p:spPr>
            <a:xfrm>
              <a:off x="216115" y="195338"/>
              <a:ext cx="48943" cy="480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17084"/>
                  </a:moveTo>
                  <a:cubicBezTo>
                    <a:pt x="7337" y="17084"/>
                    <a:pt x="4516" y="14263"/>
                    <a:pt x="4516" y="10800"/>
                  </a:cubicBezTo>
                  <a:cubicBezTo>
                    <a:pt x="4516" y="7337"/>
                    <a:pt x="7337" y="4516"/>
                    <a:pt x="10800" y="4516"/>
                  </a:cubicBezTo>
                  <a:cubicBezTo>
                    <a:pt x="14263" y="4516"/>
                    <a:pt x="17084" y="7337"/>
                    <a:pt x="17084" y="10800"/>
                  </a:cubicBezTo>
                  <a:cubicBezTo>
                    <a:pt x="17084" y="14263"/>
                    <a:pt x="14263" y="17084"/>
                    <a:pt x="10800" y="17084"/>
                  </a:cubicBezTo>
                  <a:close/>
                  <a:moveTo>
                    <a:pt x="10800" y="0"/>
                  </a:moveTo>
                  <a:cubicBezTo>
                    <a:pt x="4838" y="0"/>
                    <a:pt x="0" y="4838"/>
                    <a:pt x="0" y="10800"/>
                  </a:cubicBezTo>
                  <a:cubicBezTo>
                    <a:pt x="0" y="16762"/>
                    <a:pt x="4838" y="21600"/>
                    <a:pt x="10800" y="21600"/>
                  </a:cubicBezTo>
                  <a:cubicBezTo>
                    <a:pt x="16762" y="21600"/>
                    <a:pt x="21600" y="16762"/>
                    <a:pt x="21600" y="10800"/>
                  </a:cubicBezTo>
                  <a:cubicBezTo>
                    <a:pt x="21600" y="4838"/>
                    <a:pt x="16762" y="0"/>
                    <a:pt x="10800" y="0"/>
                  </a:cubicBezTo>
                  <a:close/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>
                  <a:latin typeface="Arial"/>
                  <a:ea typeface="Arial"/>
                  <a:cs typeface="Arial"/>
                  <a:sym typeface="Arial"/>
                </a:defRPr>
              </a:pPr>
              <a:endParaRPr sz="1301"/>
            </a:p>
          </p:txBody>
        </p:sp>
        <p:sp>
          <p:nvSpPr>
            <p:cNvPr id="974" name="Freeform 576"/>
            <p:cNvSpPr/>
            <p:nvPr/>
          </p:nvSpPr>
          <p:spPr>
            <a:xfrm>
              <a:off x="-1" y="-1"/>
              <a:ext cx="346481" cy="3049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461" y="15162"/>
                  </a:moveTo>
                  <a:cubicBezTo>
                    <a:pt x="20294" y="11974"/>
                    <a:pt x="17907" y="9438"/>
                    <a:pt x="14996" y="9438"/>
                  </a:cubicBezTo>
                  <a:cubicBezTo>
                    <a:pt x="11976" y="9438"/>
                    <a:pt x="9520" y="12165"/>
                    <a:pt x="9520" y="15519"/>
                  </a:cubicBezTo>
                  <a:cubicBezTo>
                    <a:pt x="9520" y="16098"/>
                    <a:pt x="9594" y="16660"/>
                    <a:pt x="9731" y="17192"/>
                  </a:cubicBezTo>
                  <a:lnTo>
                    <a:pt x="9032" y="17192"/>
                  </a:lnTo>
                  <a:lnTo>
                    <a:pt x="9032" y="15519"/>
                  </a:lnTo>
                  <a:cubicBezTo>
                    <a:pt x="9032" y="11867"/>
                    <a:pt x="11707" y="8895"/>
                    <a:pt x="14996" y="8895"/>
                  </a:cubicBezTo>
                  <a:cubicBezTo>
                    <a:pt x="18175" y="8895"/>
                    <a:pt x="20782" y="11676"/>
                    <a:pt x="20949" y="15162"/>
                  </a:cubicBezTo>
                  <a:lnTo>
                    <a:pt x="20461" y="15162"/>
                  </a:lnTo>
                  <a:close/>
                  <a:moveTo>
                    <a:pt x="14996" y="20886"/>
                  </a:moveTo>
                  <a:cubicBezTo>
                    <a:pt x="12330" y="20886"/>
                    <a:pt x="10163" y="18479"/>
                    <a:pt x="10163" y="15519"/>
                  </a:cubicBezTo>
                  <a:cubicBezTo>
                    <a:pt x="10163" y="12559"/>
                    <a:pt x="12330" y="10152"/>
                    <a:pt x="14996" y="10152"/>
                  </a:cubicBezTo>
                  <a:cubicBezTo>
                    <a:pt x="17661" y="10152"/>
                    <a:pt x="19828" y="12559"/>
                    <a:pt x="19828" y="15519"/>
                  </a:cubicBezTo>
                  <a:cubicBezTo>
                    <a:pt x="19828" y="18479"/>
                    <a:pt x="17661" y="20886"/>
                    <a:pt x="14996" y="20886"/>
                  </a:cubicBezTo>
                  <a:close/>
                  <a:moveTo>
                    <a:pt x="11804" y="9098"/>
                  </a:moveTo>
                  <a:lnTo>
                    <a:pt x="9429" y="9072"/>
                  </a:lnTo>
                  <a:lnTo>
                    <a:pt x="10439" y="4937"/>
                  </a:lnTo>
                  <a:lnTo>
                    <a:pt x="16631" y="4937"/>
                  </a:lnTo>
                  <a:lnTo>
                    <a:pt x="16631" y="8412"/>
                  </a:lnTo>
                  <a:cubicBezTo>
                    <a:pt x="16110" y="8263"/>
                    <a:pt x="15560" y="8184"/>
                    <a:pt x="14996" y="8184"/>
                  </a:cubicBezTo>
                  <a:cubicBezTo>
                    <a:pt x="13839" y="8184"/>
                    <a:pt x="12750" y="8516"/>
                    <a:pt x="11804" y="9098"/>
                  </a:cubicBezTo>
                  <a:close/>
                  <a:moveTo>
                    <a:pt x="7478" y="14257"/>
                  </a:moveTo>
                  <a:lnTo>
                    <a:pt x="7478" y="17192"/>
                  </a:lnTo>
                  <a:lnTo>
                    <a:pt x="7278" y="17192"/>
                  </a:lnTo>
                  <a:cubicBezTo>
                    <a:pt x="7116" y="15125"/>
                    <a:pt x="5549" y="13498"/>
                    <a:pt x="3648" y="13498"/>
                  </a:cubicBezTo>
                  <a:cubicBezTo>
                    <a:pt x="2402" y="13498"/>
                    <a:pt x="1301" y="14198"/>
                    <a:pt x="643" y="15257"/>
                  </a:cubicBezTo>
                  <a:lnTo>
                    <a:pt x="643" y="10849"/>
                  </a:lnTo>
                  <a:cubicBezTo>
                    <a:pt x="643" y="10160"/>
                    <a:pt x="1144" y="9601"/>
                    <a:pt x="1767" y="9601"/>
                  </a:cubicBezTo>
                  <a:lnTo>
                    <a:pt x="7478" y="9601"/>
                  </a:lnTo>
                  <a:lnTo>
                    <a:pt x="7478" y="12595"/>
                  </a:lnTo>
                  <a:cubicBezTo>
                    <a:pt x="7478" y="12792"/>
                    <a:pt x="7622" y="12949"/>
                    <a:pt x="7799" y="12949"/>
                  </a:cubicBezTo>
                  <a:cubicBezTo>
                    <a:pt x="7976" y="12949"/>
                    <a:pt x="8118" y="12792"/>
                    <a:pt x="8118" y="12595"/>
                  </a:cubicBezTo>
                  <a:lnTo>
                    <a:pt x="8118" y="9292"/>
                  </a:lnTo>
                  <a:lnTo>
                    <a:pt x="9510" y="3590"/>
                  </a:lnTo>
                  <a:lnTo>
                    <a:pt x="17846" y="3590"/>
                  </a:lnTo>
                  <a:lnTo>
                    <a:pt x="17846" y="8901"/>
                  </a:lnTo>
                  <a:cubicBezTo>
                    <a:pt x="17661" y="8802"/>
                    <a:pt x="17469" y="8713"/>
                    <a:pt x="17274" y="8634"/>
                  </a:cubicBezTo>
                  <a:lnTo>
                    <a:pt x="17274" y="4580"/>
                  </a:lnTo>
                  <a:cubicBezTo>
                    <a:pt x="17274" y="4383"/>
                    <a:pt x="17130" y="4226"/>
                    <a:pt x="16952" y="4226"/>
                  </a:cubicBezTo>
                  <a:lnTo>
                    <a:pt x="10194" y="4226"/>
                  </a:lnTo>
                  <a:cubicBezTo>
                    <a:pt x="10049" y="4226"/>
                    <a:pt x="9920" y="4332"/>
                    <a:pt x="9882" y="4487"/>
                  </a:cubicBezTo>
                  <a:lnTo>
                    <a:pt x="8703" y="9331"/>
                  </a:lnTo>
                  <a:cubicBezTo>
                    <a:pt x="8667" y="9472"/>
                    <a:pt x="8713" y="9626"/>
                    <a:pt x="8827" y="9716"/>
                  </a:cubicBezTo>
                  <a:cubicBezTo>
                    <a:pt x="8883" y="9758"/>
                    <a:pt x="8951" y="9781"/>
                    <a:pt x="9019" y="9781"/>
                  </a:cubicBezTo>
                  <a:lnTo>
                    <a:pt x="10865" y="9801"/>
                  </a:lnTo>
                  <a:cubicBezTo>
                    <a:pt x="9356" y="11147"/>
                    <a:pt x="8391" y="13211"/>
                    <a:pt x="8391" y="15519"/>
                  </a:cubicBezTo>
                  <a:lnTo>
                    <a:pt x="8391" y="17192"/>
                  </a:lnTo>
                  <a:lnTo>
                    <a:pt x="8118" y="17192"/>
                  </a:lnTo>
                  <a:lnTo>
                    <a:pt x="8118" y="14257"/>
                  </a:lnTo>
                  <a:cubicBezTo>
                    <a:pt x="8118" y="14060"/>
                    <a:pt x="7976" y="13900"/>
                    <a:pt x="7799" y="13900"/>
                  </a:cubicBezTo>
                  <a:cubicBezTo>
                    <a:pt x="7622" y="13900"/>
                    <a:pt x="7478" y="14060"/>
                    <a:pt x="7478" y="14257"/>
                  </a:cubicBezTo>
                  <a:close/>
                  <a:moveTo>
                    <a:pt x="3648" y="20886"/>
                  </a:moveTo>
                  <a:cubicBezTo>
                    <a:pt x="1990" y="20886"/>
                    <a:pt x="640" y="19390"/>
                    <a:pt x="640" y="17549"/>
                  </a:cubicBezTo>
                  <a:lnTo>
                    <a:pt x="643" y="17549"/>
                  </a:lnTo>
                  <a:lnTo>
                    <a:pt x="643" y="17543"/>
                  </a:lnTo>
                  <a:cubicBezTo>
                    <a:pt x="645" y="15704"/>
                    <a:pt x="1992" y="14212"/>
                    <a:pt x="3648" y="14212"/>
                  </a:cubicBezTo>
                  <a:cubicBezTo>
                    <a:pt x="5303" y="14212"/>
                    <a:pt x="6652" y="15710"/>
                    <a:pt x="6652" y="17549"/>
                  </a:cubicBezTo>
                  <a:cubicBezTo>
                    <a:pt x="6652" y="19390"/>
                    <a:pt x="5303" y="20886"/>
                    <a:pt x="3648" y="20886"/>
                  </a:cubicBezTo>
                  <a:close/>
                  <a:moveTo>
                    <a:pt x="3354" y="4889"/>
                  </a:moveTo>
                  <a:cubicBezTo>
                    <a:pt x="3354" y="4718"/>
                    <a:pt x="3478" y="4577"/>
                    <a:pt x="3632" y="4577"/>
                  </a:cubicBezTo>
                  <a:lnTo>
                    <a:pt x="4455" y="4577"/>
                  </a:lnTo>
                  <a:cubicBezTo>
                    <a:pt x="4610" y="4577"/>
                    <a:pt x="4734" y="4718"/>
                    <a:pt x="4734" y="4889"/>
                  </a:cubicBezTo>
                  <a:lnTo>
                    <a:pt x="4734" y="8890"/>
                  </a:lnTo>
                  <a:lnTo>
                    <a:pt x="3354" y="8890"/>
                  </a:lnTo>
                  <a:lnTo>
                    <a:pt x="3354" y="4889"/>
                  </a:lnTo>
                  <a:close/>
                  <a:moveTo>
                    <a:pt x="18486" y="9294"/>
                  </a:moveTo>
                  <a:lnTo>
                    <a:pt x="18486" y="1864"/>
                  </a:lnTo>
                  <a:cubicBezTo>
                    <a:pt x="18486" y="1667"/>
                    <a:pt x="18345" y="1507"/>
                    <a:pt x="18167" y="1507"/>
                  </a:cubicBezTo>
                  <a:lnTo>
                    <a:pt x="16980" y="1507"/>
                  </a:lnTo>
                  <a:cubicBezTo>
                    <a:pt x="16803" y="1507"/>
                    <a:pt x="16661" y="1667"/>
                    <a:pt x="16661" y="1864"/>
                  </a:cubicBezTo>
                  <a:cubicBezTo>
                    <a:pt x="16661" y="2061"/>
                    <a:pt x="16803" y="2218"/>
                    <a:pt x="16980" y="2218"/>
                  </a:cubicBezTo>
                  <a:lnTo>
                    <a:pt x="17846" y="2218"/>
                  </a:lnTo>
                  <a:lnTo>
                    <a:pt x="17846" y="2876"/>
                  </a:lnTo>
                  <a:lnTo>
                    <a:pt x="7561" y="2876"/>
                  </a:lnTo>
                  <a:lnTo>
                    <a:pt x="7561" y="2218"/>
                  </a:lnTo>
                  <a:lnTo>
                    <a:pt x="15484" y="2218"/>
                  </a:lnTo>
                  <a:cubicBezTo>
                    <a:pt x="15661" y="2218"/>
                    <a:pt x="15806" y="2061"/>
                    <a:pt x="15806" y="1864"/>
                  </a:cubicBezTo>
                  <a:cubicBezTo>
                    <a:pt x="15806" y="1667"/>
                    <a:pt x="15661" y="1507"/>
                    <a:pt x="15484" y="1507"/>
                  </a:cubicBezTo>
                  <a:lnTo>
                    <a:pt x="7240" y="1507"/>
                  </a:lnTo>
                  <a:cubicBezTo>
                    <a:pt x="7062" y="1507"/>
                    <a:pt x="6921" y="1667"/>
                    <a:pt x="6921" y="1864"/>
                  </a:cubicBezTo>
                  <a:lnTo>
                    <a:pt x="6921" y="3233"/>
                  </a:lnTo>
                  <a:cubicBezTo>
                    <a:pt x="6921" y="3430"/>
                    <a:pt x="7062" y="3590"/>
                    <a:pt x="7240" y="3590"/>
                  </a:cubicBezTo>
                  <a:lnTo>
                    <a:pt x="8845" y="3590"/>
                  </a:lnTo>
                  <a:lnTo>
                    <a:pt x="7554" y="8890"/>
                  </a:lnTo>
                  <a:lnTo>
                    <a:pt x="5377" y="8890"/>
                  </a:lnTo>
                  <a:lnTo>
                    <a:pt x="5377" y="4889"/>
                  </a:lnTo>
                  <a:cubicBezTo>
                    <a:pt x="5377" y="4324"/>
                    <a:pt x="4964" y="3866"/>
                    <a:pt x="4455" y="3866"/>
                  </a:cubicBezTo>
                  <a:lnTo>
                    <a:pt x="4326" y="3866"/>
                  </a:lnTo>
                  <a:lnTo>
                    <a:pt x="4326" y="1549"/>
                  </a:lnTo>
                  <a:cubicBezTo>
                    <a:pt x="4326" y="1088"/>
                    <a:pt x="4663" y="711"/>
                    <a:pt x="5078" y="711"/>
                  </a:cubicBezTo>
                  <a:lnTo>
                    <a:pt x="5404" y="711"/>
                  </a:lnTo>
                  <a:cubicBezTo>
                    <a:pt x="5582" y="711"/>
                    <a:pt x="5726" y="554"/>
                    <a:pt x="5726" y="357"/>
                  </a:cubicBezTo>
                  <a:cubicBezTo>
                    <a:pt x="5726" y="160"/>
                    <a:pt x="5582" y="0"/>
                    <a:pt x="5404" y="0"/>
                  </a:cubicBezTo>
                  <a:lnTo>
                    <a:pt x="5078" y="0"/>
                  </a:lnTo>
                  <a:cubicBezTo>
                    <a:pt x="4308" y="0"/>
                    <a:pt x="3686" y="694"/>
                    <a:pt x="3686" y="1549"/>
                  </a:cubicBezTo>
                  <a:lnTo>
                    <a:pt x="3686" y="3866"/>
                  </a:lnTo>
                  <a:lnTo>
                    <a:pt x="3632" y="3866"/>
                  </a:lnTo>
                  <a:cubicBezTo>
                    <a:pt x="3124" y="3866"/>
                    <a:pt x="2711" y="4324"/>
                    <a:pt x="2711" y="4889"/>
                  </a:cubicBezTo>
                  <a:lnTo>
                    <a:pt x="2711" y="8890"/>
                  </a:lnTo>
                  <a:lnTo>
                    <a:pt x="1764" y="8890"/>
                  </a:lnTo>
                  <a:cubicBezTo>
                    <a:pt x="790" y="8890"/>
                    <a:pt x="0" y="9767"/>
                    <a:pt x="0" y="10849"/>
                  </a:cubicBezTo>
                  <a:lnTo>
                    <a:pt x="0" y="17543"/>
                  </a:lnTo>
                  <a:cubicBezTo>
                    <a:pt x="0" y="17546"/>
                    <a:pt x="0" y="17546"/>
                    <a:pt x="0" y="17549"/>
                  </a:cubicBezTo>
                  <a:cubicBezTo>
                    <a:pt x="0" y="19784"/>
                    <a:pt x="1635" y="21600"/>
                    <a:pt x="3648" y="21600"/>
                  </a:cubicBezTo>
                  <a:cubicBezTo>
                    <a:pt x="5549" y="21600"/>
                    <a:pt x="7116" y="19972"/>
                    <a:pt x="7278" y="17906"/>
                  </a:cubicBezTo>
                  <a:lnTo>
                    <a:pt x="9961" y="17906"/>
                  </a:lnTo>
                  <a:cubicBezTo>
                    <a:pt x="10796" y="20076"/>
                    <a:pt x="12738" y="21600"/>
                    <a:pt x="14996" y="21600"/>
                  </a:cubicBezTo>
                  <a:cubicBezTo>
                    <a:pt x="17907" y="21600"/>
                    <a:pt x="20294" y="19064"/>
                    <a:pt x="20461" y="15876"/>
                  </a:cubicBezTo>
                  <a:lnTo>
                    <a:pt x="21281" y="15876"/>
                  </a:lnTo>
                  <a:cubicBezTo>
                    <a:pt x="21458" y="15876"/>
                    <a:pt x="21600" y="15716"/>
                    <a:pt x="21600" y="15519"/>
                  </a:cubicBezTo>
                  <a:cubicBezTo>
                    <a:pt x="21600" y="12896"/>
                    <a:pt x="20355" y="10593"/>
                    <a:pt x="18486" y="9294"/>
                  </a:cubicBezTo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>
                  <a:latin typeface="Arial"/>
                  <a:ea typeface="Arial"/>
                  <a:cs typeface="Arial"/>
                  <a:sym typeface="Arial"/>
                </a:defRPr>
              </a:pPr>
              <a:endParaRPr sz="1301"/>
            </a:p>
          </p:txBody>
        </p:sp>
        <p:sp>
          <p:nvSpPr>
            <p:cNvPr id="975" name="Freeform 577"/>
            <p:cNvSpPr/>
            <p:nvPr/>
          </p:nvSpPr>
          <p:spPr>
            <a:xfrm>
              <a:off x="27718" y="217427"/>
              <a:ext cx="61934" cy="606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18019"/>
                  </a:moveTo>
                  <a:cubicBezTo>
                    <a:pt x="6823" y="18019"/>
                    <a:pt x="3581" y="14777"/>
                    <a:pt x="3581" y="10800"/>
                  </a:cubicBezTo>
                  <a:cubicBezTo>
                    <a:pt x="3581" y="6823"/>
                    <a:pt x="6823" y="3595"/>
                    <a:pt x="10800" y="3595"/>
                  </a:cubicBezTo>
                  <a:cubicBezTo>
                    <a:pt x="14777" y="3595"/>
                    <a:pt x="18005" y="6823"/>
                    <a:pt x="18005" y="10800"/>
                  </a:cubicBezTo>
                  <a:cubicBezTo>
                    <a:pt x="18005" y="14777"/>
                    <a:pt x="14777" y="18019"/>
                    <a:pt x="10800" y="18019"/>
                  </a:cubicBezTo>
                  <a:close/>
                  <a:moveTo>
                    <a:pt x="10800" y="0"/>
                  </a:moveTo>
                  <a:cubicBezTo>
                    <a:pt x="4841" y="0"/>
                    <a:pt x="0" y="4841"/>
                    <a:pt x="0" y="10800"/>
                  </a:cubicBezTo>
                  <a:cubicBezTo>
                    <a:pt x="0" y="16759"/>
                    <a:pt x="4841" y="21600"/>
                    <a:pt x="10800" y="21600"/>
                  </a:cubicBezTo>
                  <a:cubicBezTo>
                    <a:pt x="16745" y="21600"/>
                    <a:pt x="21600" y="16759"/>
                    <a:pt x="21600" y="10800"/>
                  </a:cubicBezTo>
                  <a:cubicBezTo>
                    <a:pt x="21600" y="4841"/>
                    <a:pt x="16745" y="0"/>
                    <a:pt x="10800" y="0"/>
                  </a:cubicBezTo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>
                  <a:latin typeface="Arial"/>
                  <a:ea typeface="Arial"/>
                  <a:cs typeface="Arial"/>
                  <a:sym typeface="Arial"/>
                </a:defRPr>
              </a:pPr>
              <a:endParaRPr sz="1301"/>
            </a:p>
          </p:txBody>
        </p:sp>
        <p:sp>
          <p:nvSpPr>
            <p:cNvPr id="976" name="Freeform 578"/>
            <p:cNvSpPr/>
            <p:nvPr/>
          </p:nvSpPr>
          <p:spPr>
            <a:xfrm>
              <a:off x="18622" y="145529"/>
              <a:ext cx="28154" cy="450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886" y="16243"/>
                  </a:moveTo>
                  <a:lnTo>
                    <a:pt x="7886" y="5338"/>
                  </a:lnTo>
                  <a:cubicBezTo>
                    <a:pt x="11314" y="6272"/>
                    <a:pt x="13714" y="8369"/>
                    <a:pt x="13714" y="10790"/>
                  </a:cubicBezTo>
                  <a:cubicBezTo>
                    <a:pt x="13714" y="13231"/>
                    <a:pt x="11314" y="15328"/>
                    <a:pt x="7886" y="16243"/>
                  </a:cubicBezTo>
                  <a:close/>
                  <a:moveTo>
                    <a:pt x="3958" y="0"/>
                  </a:moveTo>
                  <a:cubicBezTo>
                    <a:pt x="1777" y="0"/>
                    <a:pt x="0" y="1087"/>
                    <a:pt x="0" y="2421"/>
                  </a:cubicBezTo>
                  <a:lnTo>
                    <a:pt x="0" y="19179"/>
                  </a:lnTo>
                  <a:cubicBezTo>
                    <a:pt x="0" y="20513"/>
                    <a:pt x="1777" y="21600"/>
                    <a:pt x="3958" y="21600"/>
                  </a:cubicBezTo>
                  <a:cubicBezTo>
                    <a:pt x="13683" y="21600"/>
                    <a:pt x="21600" y="16758"/>
                    <a:pt x="21600" y="10790"/>
                  </a:cubicBezTo>
                  <a:cubicBezTo>
                    <a:pt x="21600" y="4842"/>
                    <a:pt x="13683" y="0"/>
                    <a:pt x="3958" y="0"/>
                  </a:cubicBezTo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>
                  <a:latin typeface="Arial"/>
                  <a:ea typeface="Arial"/>
                  <a:cs typeface="Arial"/>
                  <a:sym typeface="Arial"/>
                </a:defRPr>
              </a:pPr>
              <a:endParaRPr sz="1301"/>
            </a:p>
          </p:txBody>
        </p:sp>
        <p:sp>
          <p:nvSpPr>
            <p:cNvPr id="977" name="Freeform 579"/>
            <p:cNvSpPr/>
            <p:nvPr/>
          </p:nvSpPr>
          <p:spPr>
            <a:xfrm>
              <a:off x="70594" y="140912"/>
              <a:ext cx="33784" cy="12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91" y="0"/>
                  </a:moveTo>
                  <a:lnTo>
                    <a:pt x="3283" y="0"/>
                  </a:lnTo>
                  <a:cubicBezTo>
                    <a:pt x="1459" y="0"/>
                    <a:pt x="0" y="4866"/>
                    <a:pt x="0" y="10843"/>
                  </a:cubicBezTo>
                  <a:cubicBezTo>
                    <a:pt x="0" y="16819"/>
                    <a:pt x="1459" y="21600"/>
                    <a:pt x="3283" y="21600"/>
                  </a:cubicBezTo>
                  <a:lnTo>
                    <a:pt x="18291" y="21600"/>
                  </a:lnTo>
                  <a:cubicBezTo>
                    <a:pt x="20115" y="21600"/>
                    <a:pt x="21600" y="16819"/>
                    <a:pt x="21600" y="10843"/>
                  </a:cubicBezTo>
                  <a:cubicBezTo>
                    <a:pt x="21600" y="4866"/>
                    <a:pt x="20115" y="0"/>
                    <a:pt x="18291" y="0"/>
                  </a:cubicBezTo>
                  <a:close/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>
                  <a:latin typeface="Arial"/>
                  <a:ea typeface="Arial"/>
                  <a:cs typeface="Arial"/>
                  <a:sym typeface="Arial"/>
                </a:defRPr>
              </a:pPr>
              <a:endParaRPr sz="1301"/>
            </a:p>
          </p:txBody>
        </p:sp>
        <p:sp>
          <p:nvSpPr>
            <p:cNvPr id="978" name="Freeform 580"/>
            <p:cNvSpPr/>
            <p:nvPr/>
          </p:nvSpPr>
          <p:spPr>
            <a:xfrm>
              <a:off x="70594" y="156721"/>
              <a:ext cx="33784" cy="12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91" y="0"/>
                  </a:moveTo>
                  <a:lnTo>
                    <a:pt x="3283" y="0"/>
                  </a:lnTo>
                  <a:cubicBezTo>
                    <a:pt x="1459" y="0"/>
                    <a:pt x="0" y="4781"/>
                    <a:pt x="0" y="10757"/>
                  </a:cubicBezTo>
                  <a:cubicBezTo>
                    <a:pt x="0" y="16734"/>
                    <a:pt x="1459" y="21600"/>
                    <a:pt x="3283" y="21600"/>
                  </a:cubicBezTo>
                  <a:lnTo>
                    <a:pt x="18291" y="21600"/>
                  </a:lnTo>
                  <a:cubicBezTo>
                    <a:pt x="20115" y="21600"/>
                    <a:pt x="21600" y="16734"/>
                    <a:pt x="21600" y="10757"/>
                  </a:cubicBezTo>
                  <a:cubicBezTo>
                    <a:pt x="21600" y="4781"/>
                    <a:pt x="20115" y="0"/>
                    <a:pt x="18291" y="0"/>
                  </a:cubicBezTo>
                  <a:close/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>
                  <a:latin typeface="Arial"/>
                  <a:ea typeface="Arial"/>
                  <a:cs typeface="Arial"/>
                  <a:sym typeface="Arial"/>
                </a:defRPr>
              </a:pPr>
              <a:endParaRPr sz="1301"/>
            </a:p>
          </p:txBody>
        </p:sp>
        <p:sp>
          <p:nvSpPr>
            <p:cNvPr id="979" name="Freeform 581"/>
            <p:cNvSpPr/>
            <p:nvPr/>
          </p:nvSpPr>
          <p:spPr>
            <a:xfrm>
              <a:off x="70594" y="172747"/>
              <a:ext cx="33784" cy="12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91" y="0"/>
                  </a:moveTo>
                  <a:lnTo>
                    <a:pt x="3283" y="0"/>
                  </a:lnTo>
                  <a:cubicBezTo>
                    <a:pt x="1459" y="0"/>
                    <a:pt x="0" y="4847"/>
                    <a:pt x="0" y="10800"/>
                  </a:cubicBezTo>
                  <a:cubicBezTo>
                    <a:pt x="0" y="16753"/>
                    <a:pt x="1459" y="21600"/>
                    <a:pt x="3283" y="21600"/>
                  </a:cubicBezTo>
                  <a:lnTo>
                    <a:pt x="18291" y="21600"/>
                  </a:lnTo>
                  <a:cubicBezTo>
                    <a:pt x="20115" y="21600"/>
                    <a:pt x="21600" y="16753"/>
                    <a:pt x="21600" y="10800"/>
                  </a:cubicBezTo>
                  <a:cubicBezTo>
                    <a:pt x="21600" y="4847"/>
                    <a:pt x="20115" y="0"/>
                    <a:pt x="18291" y="0"/>
                  </a:cubicBezTo>
                  <a:close/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>
                  <a:latin typeface="Arial"/>
                  <a:ea typeface="Arial"/>
                  <a:cs typeface="Arial"/>
                  <a:sym typeface="Arial"/>
                </a:defRPr>
              </a:pPr>
              <a:endParaRPr sz="1301"/>
            </a:p>
          </p:txBody>
        </p:sp>
      </p:grpSp>
      <p:sp>
        <p:nvSpPr>
          <p:cNvPr id="98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7_Diapositiva de título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8" name="Imagen 8" descr="Imagen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239" y="228101"/>
            <a:ext cx="1662244" cy="559755"/>
          </a:xfrm>
          <a:prstGeom prst="rect">
            <a:avLst/>
          </a:prstGeom>
          <a:ln w="12700">
            <a:miter lim="400000"/>
          </a:ln>
        </p:spPr>
      </p:pic>
      <p:sp>
        <p:nvSpPr>
          <p:cNvPr id="989" name="Elipse 9"/>
          <p:cNvSpPr/>
          <p:nvPr/>
        </p:nvSpPr>
        <p:spPr>
          <a:xfrm>
            <a:off x="7915766" y="243355"/>
            <a:ext cx="86604" cy="86529"/>
          </a:xfrm>
          <a:prstGeom prst="ellipse">
            <a:avLst/>
          </a:prstGeom>
          <a:solidFill>
            <a:srgbClr val="139350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990" name="Elipse 10"/>
          <p:cNvSpPr/>
          <p:nvPr/>
        </p:nvSpPr>
        <p:spPr>
          <a:xfrm>
            <a:off x="8057696" y="284105"/>
            <a:ext cx="42615" cy="42578"/>
          </a:xfrm>
          <a:prstGeom prst="ellipse">
            <a:avLst/>
          </a:prstGeom>
          <a:solidFill>
            <a:srgbClr val="7EAE40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991" name="Elipse 11"/>
          <p:cNvSpPr/>
          <p:nvPr/>
        </p:nvSpPr>
        <p:spPr>
          <a:xfrm>
            <a:off x="8171869" y="239785"/>
            <a:ext cx="88668" cy="88591"/>
          </a:xfrm>
          <a:prstGeom prst="ellipse">
            <a:avLst/>
          </a:prstGeom>
          <a:solidFill>
            <a:srgbClr val="A0B939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992" name="Elipse 12"/>
          <p:cNvSpPr/>
          <p:nvPr/>
        </p:nvSpPr>
        <p:spPr>
          <a:xfrm>
            <a:off x="8318656" y="274959"/>
            <a:ext cx="48115" cy="48073"/>
          </a:xfrm>
          <a:prstGeom prst="ellipse">
            <a:avLst/>
          </a:prstGeom>
          <a:solidFill>
            <a:srgbClr val="C1D245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993" name="Elipse 13"/>
          <p:cNvSpPr/>
          <p:nvPr/>
        </p:nvSpPr>
        <p:spPr>
          <a:xfrm>
            <a:off x="8407135" y="244129"/>
            <a:ext cx="87119" cy="87043"/>
          </a:xfrm>
          <a:prstGeom prst="ellipse">
            <a:avLst/>
          </a:prstGeom>
          <a:solidFill>
            <a:srgbClr val="E0D43D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994" name="Elipse 14"/>
          <p:cNvSpPr/>
          <p:nvPr/>
        </p:nvSpPr>
        <p:spPr>
          <a:xfrm>
            <a:off x="8538273" y="284363"/>
            <a:ext cx="35743" cy="35712"/>
          </a:xfrm>
          <a:prstGeom prst="ellipse">
            <a:avLst/>
          </a:prstGeom>
          <a:solidFill>
            <a:srgbClr val="7EAE40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995" name="Elipse 15"/>
          <p:cNvSpPr/>
          <p:nvPr/>
        </p:nvSpPr>
        <p:spPr>
          <a:xfrm>
            <a:off x="7810893" y="289532"/>
            <a:ext cx="35743" cy="35712"/>
          </a:xfrm>
          <a:prstGeom prst="ellipse">
            <a:avLst/>
          </a:prstGeom>
          <a:solidFill>
            <a:srgbClr val="E0D43D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grpSp>
        <p:nvGrpSpPr>
          <p:cNvPr id="1004" name="Group 573"/>
          <p:cNvGrpSpPr/>
          <p:nvPr/>
        </p:nvGrpSpPr>
        <p:grpSpPr>
          <a:xfrm>
            <a:off x="8650365" y="110759"/>
            <a:ext cx="341735" cy="300470"/>
            <a:chOff x="0" y="0"/>
            <a:chExt cx="346479" cy="304919"/>
          </a:xfrm>
        </p:grpSpPr>
        <p:sp>
          <p:nvSpPr>
            <p:cNvPr id="996" name="Freeform 574"/>
            <p:cNvSpPr/>
            <p:nvPr/>
          </p:nvSpPr>
          <p:spPr>
            <a:xfrm>
              <a:off x="184067" y="163720"/>
              <a:ext cx="113473" cy="1108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4" y="19636"/>
                  </a:moveTo>
                  <a:cubicBezTo>
                    <a:pt x="5932" y="19636"/>
                    <a:pt x="1964" y="15670"/>
                    <a:pt x="1964" y="10800"/>
                  </a:cubicBezTo>
                  <a:cubicBezTo>
                    <a:pt x="1964" y="5930"/>
                    <a:pt x="5932" y="1964"/>
                    <a:pt x="10804" y="1964"/>
                  </a:cubicBezTo>
                  <a:cubicBezTo>
                    <a:pt x="15676" y="1964"/>
                    <a:pt x="19643" y="5930"/>
                    <a:pt x="19643" y="10800"/>
                  </a:cubicBezTo>
                  <a:cubicBezTo>
                    <a:pt x="19643" y="15670"/>
                    <a:pt x="15676" y="19636"/>
                    <a:pt x="10804" y="19636"/>
                  </a:cubicBezTo>
                  <a:close/>
                  <a:moveTo>
                    <a:pt x="10804" y="0"/>
                  </a:moveTo>
                  <a:cubicBezTo>
                    <a:pt x="4849" y="0"/>
                    <a:pt x="0" y="4847"/>
                    <a:pt x="0" y="10800"/>
                  </a:cubicBezTo>
                  <a:cubicBezTo>
                    <a:pt x="0" y="16753"/>
                    <a:pt x="4849" y="21600"/>
                    <a:pt x="10804" y="21600"/>
                  </a:cubicBezTo>
                  <a:cubicBezTo>
                    <a:pt x="16759" y="21600"/>
                    <a:pt x="21600" y="16753"/>
                    <a:pt x="21600" y="10800"/>
                  </a:cubicBezTo>
                  <a:cubicBezTo>
                    <a:pt x="21600" y="4847"/>
                    <a:pt x="16759" y="0"/>
                    <a:pt x="10804" y="0"/>
                  </a:cubicBezTo>
                  <a:close/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>
                  <a:latin typeface="Arial"/>
                  <a:ea typeface="Arial"/>
                  <a:cs typeface="Arial"/>
                  <a:sym typeface="Arial"/>
                </a:defRPr>
              </a:pPr>
              <a:endParaRPr sz="1301"/>
            </a:p>
          </p:txBody>
        </p:sp>
        <p:sp>
          <p:nvSpPr>
            <p:cNvPr id="997" name="Freeform 575"/>
            <p:cNvSpPr/>
            <p:nvPr/>
          </p:nvSpPr>
          <p:spPr>
            <a:xfrm>
              <a:off x="216115" y="195338"/>
              <a:ext cx="48943" cy="480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17084"/>
                  </a:moveTo>
                  <a:cubicBezTo>
                    <a:pt x="7337" y="17084"/>
                    <a:pt x="4516" y="14263"/>
                    <a:pt x="4516" y="10800"/>
                  </a:cubicBezTo>
                  <a:cubicBezTo>
                    <a:pt x="4516" y="7337"/>
                    <a:pt x="7337" y="4516"/>
                    <a:pt x="10800" y="4516"/>
                  </a:cubicBezTo>
                  <a:cubicBezTo>
                    <a:pt x="14263" y="4516"/>
                    <a:pt x="17084" y="7337"/>
                    <a:pt x="17084" y="10800"/>
                  </a:cubicBezTo>
                  <a:cubicBezTo>
                    <a:pt x="17084" y="14263"/>
                    <a:pt x="14263" y="17084"/>
                    <a:pt x="10800" y="17084"/>
                  </a:cubicBezTo>
                  <a:close/>
                  <a:moveTo>
                    <a:pt x="10800" y="0"/>
                  </a:moveTo>
                  <a:cubicBezTo>
                    <a:pt x="4838" y="0"/>
                    <a:pt x="0" y="4838"/>
                    <a:pt x="0" y="10800"/>
                  </a:cubicBezTo>
                  <a:cubicBezTo>
                    <a:pt x="0" y="16762"/>
                    <a:pt x="4838" y="21600"/>
                    <a:pt x="10800" y="21600"/>
                  </a:cubicBezTo>
                  <a:cubicBezTo>
                    <a:pt x="16762" y="21600"/>
                    <a:pt x="21600" y="16762"/>
                    <a:pt x="21600" y="10800"/>
                  </a:cubicBezTo>
                  <a:cubicBezTo>
                    <a:pt x="21600" y="4838"/>
                    <a:pt x="16762" y="0"/>
                    <a:pt x="10800" y="0"/>
                  </a:cubicBezTo>
                  <a:close/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>
                  <a:latin typeface="Arial"/>
                  <a:ea typeface="Arial"/>
                  <a:cs typeface="Arial"/>
                  <a:sym typeface="Arial"/>
                </a:defRPr>
              </a:pPr>
              <a:endParaRPr sz="1301"/>
            </a:p>
          </p:txBody>
        </p:sp>
        <p:sp>
          <p:nvSpPr>
            <p:cNvPr id="998" name="Freeform 576"/>
            <p:cNvSpPr/>
            <p:nvPr/>
          </p:nvSpPr>
          <p:spPr>
            <a:xfrm>
              <a:off x="-1" y="-1"/>
              <a:ext cx="346481" cy="3049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461" y="15162"/>
                  </a:moveTo>
                  <a:cubicBezTo>
                    <a:pt x="20294" y="11974"/>
                    <a:pt x="17907" y="9438"/>
                    <a:pt x="14996" y="9438"/>
                  </a:cubicBezTo>
                  <a:cubicBezTo>
                    <a:pt x="11976" y="9438"/>
                    <a:pt x="9520" y="12165"/>
                    <a:pt x="9520" y="15519"/>
                  </a:cubicBezTo>
                  <a:cubicBezTo>
                    <a:pt x="9520" y="16098"/>
                    <a:pt x="9594" y="16660"/>
                    <a:pt x="9731" y="17192"/>
                  </a:cubicBezTo>
                  <a:lnTo>
                    <a:pt x="9032" y="17192"/>
                  </a:lnTo>
                  <a:lnTo>
                    <a:pt x="9032" y="15519"/>
                  </a:lnTo>
                  <a:cubicBezTo>
                    <a:pt x="9032" y="11867"/>
                    <a:pt x="11707" y="8895"/>
                    <a:pt x="14996" y="8895"/>
                  </a:cubicBezTo>
                  <a:cubicBezTo>
                    <a:pt x="18175" y="8895"/>
                    <a:pt x="20782" y="11676"/>
                    <a:pt x="20949" y="15162"/>
                  </a:cubicBezTo>
                  <a:lnTo>
                    <a:pt x="20461" y="15162"/>
                  </a:lnTo>
                  <a:close/>
                  <a:moveTo>
                    <a:pt x="14996" y="20886"/>
                  </a:moveTo>
                  <a:cubicBezTo>
                    <a:pt x="12330" y="20886"/>
                    <a:pt x="10163" y="18479"/>
                    <a:pt x="10163" y="15519"/>
                  </a:cubicBezTo>
                  <a:cubicBezTo>
                    <a:pt x="10163" y="12559"/>
                    <a:pt x="12330" y="10152"/>
                    <a:pt x="14996" y="10152"/>
                  </a:cubicBezTo>
                  <a:cubicBezTo>
                    <a:pt x="17661" y="10152"/>
                    <a:pt x="19828" y="12559"/>
                    <a:pt x="19828" y="15519"/>
                  </a:cubicBezTo>
                  <a:cubicBezTo>
                    <a:pt x="19828" y="18479"/>
                    <a:pt x="17661" y="20886"/>
                    <a:pt x="14996" y="20886"/>
                  </a:cubicBezTo>
                  <a:close/>
                  <a:moveTo>
                    <a:pt x="11804" y="9098"/>
                  </a:moveTo>
                  <a:lnTo>
                    <a:pt x="9429" y="9072"/>
                  </a:lnTo>
                  <a:lnTo>
                    <a:pt x="10439" y="4937"/>
                  </a:lnTo>
                  <a:lnTo>
                    <a:pt x="16631" y="4937"/>
                  </a:lnTo>
                  <a:lnTo>
                    <a:pt x="16631" y="8412"/>
                  </a:lnTo>
                  <a:cubicBezTo>
                    <a:pt x="16110" y="8263"/>
                    <a:pt x="15560" y="8184"/>
                    <a:pt x="14996" y="8184"/>
                  </a:cubicBezTo>
                  <a:cubicBezTo>
                    <a:pt x="13839" y="8184"/>
                    <a:pt x="12750" y="8516"/>
                    <a:pt x="11804" y="9098"/>
                  </a:cubicBezTo>
                  <a:close/>
                  <a:moveTo>
                    <a:pt x="7478" y="14257"/>
                  </a:moveTo>
                  <a:lnTo>
                    <a:pt x="7478" y="17192"/>
                  </a:lnTo>
                  <a:lnTo>
                    <a:pt x="7278" y="17192"/>
                  </a:lnTo>
                  <a:cubicBezTo>
                    <a:pt x="7116" y="15125"/>
                    <a:pt x="5549" y="13498"/>
                    <a:pt x="3648" y="13498"/>
                  </a:cubicBezTo>
                  <a:cubicBezTo>
                    <a:pt x="2402" y="13498"/>
                    <a:pt x="1301" y="14198"/>
                    <a:pt x="643" y="15257"/>
                  </a:cubicBezTo>
                  <a:lnTo>
                    <a:pt x="643" y="10849"/>
                  </a:lnTo>
                  <a:cubicBezTo>
                    <a:pt x="643" y="10160"/>
                    <a:pt x="1144" y="9601"/>
                    <a:pt x="1767" y="9601"/>
                  </a:cubicBezTo>
                  <a:lnTo>
                    <a:pt x="7478" y="9601"/>
                  </a:lnTo>
                  <a:lnTo>
                    <a:pt x="7478" y="12595"/>
                  </a:lnTo>
                  <a:cubicBezTo>
                    <a:pt x="7478" y="12792"/>
                    <a:pt x="7622" y="12949"/>
                    <a:pt x="7799" y="12949"/>
                  </a:cubicBezTo>
                  <a:cubicBezTo>
                    <a:pt x="7976" y="12949"/>
                    <a:pt x="8118" y="12792"/>
                    <a:pt x="8118" y="12595"/>
                  </a:cubicBezTo>
                  <a:lnTo>
                    <a:pt x="8118" y="9292"/>
                  </a:lnTo>
                  <a:lnTo>
                    <a:pt x="9510" y="3590"/>
                  </a:lnTo>
                  <a:lnTo>
                    <a:pt x="17846" y="3590"/>
                  </a:lnTo>
                  <a:lnTo>
                    <a:pt x="17846" y="8901"/>
                  </a:lnTo>
                  <a:cubicBezTo>
                    <a:pt x="17661" y="8802"/>
                    <a:pt x="17469" y="8713"/>
                    <a:pt x="17274" y="8634"/>
                  </a:cubicBezTo>
                  <a:lnTo>
                    <a:pt x="17274" y="4580"/>
                  </a:lnTo>
                  <a:cubicBezTo>
                    <a:pt x="17274" y="4383"/>
                    <a:pt x="17130" y="4226"/>
                    <a:pt x="16952" y="4226"/>
                  </a:cubicBezTo>
                  <a:lnTo>
                    <a:pt x="10194" y="4226"/>
                  </a:lnTo>
                  <a:cubicBezTo>
                    <a:pt x="10049" y="4226"/>
                    <a:pt x="9920" y="4332"/>
                    <a:pt x="9882" y="4487"/>
                  </a:cubicBezTo>
                  <a:lnTo>
                    <a:pt x="8703" y="9331"/>
                  </a:lnTo>
                  <a:cubicBezTo>
                    <a:pt x="8667" y="9472"/>
                    <a:pt x="8713" y="9626"/>
                    <a:pt x="8827" y="9716"/>
                  </a:cubicBezTo>
                  <a:cubicBezTo>
                    <a:pt x="8883" y="9758"/>
                    <a:pt x="8951" y="9781"/>
                    <a:pt x="9019" y="9781"/>
                  </a:cubicBezTo>
                  <a:lnTo>
                    <a:pt x="10865" y="9801"/>
                  </a:lnTo>
                  <a:cubicBezTo>
                    <a:pt x="9356" y="11147"/>
                    <a:pt x="8391" y="13211"/>
                    <a:pt x="8391" y="15519"/>
                  </a:cubicBezTo>
                  <a:lnTo>
                    <a:pt x="8391" y="17192"/>
                  </a:lnTo>
                  <a:lnTo>
                    <a:pt x="8118" y="17192"/>
                  </a:lnTo>
                  <a:lnTo>
                    <a:pt x="8118" y="14257"/>
                  </a:lnTo>
                  <a:cubicBezTo>
                    <a:pt x="8118" y="14060"/>
                    <a:pt x="7976" y="13900"/>
                    <a:pt x="7799" y="13900"/>
                  </a:cubicBezTo>
                  <a:cubicBezTo>
                    <a:pt x="7622" y="13900"/>
                    <a:pt x="7478" y="14060"/>
                    <a:pt x="7478" y="14257"/>
                  </a:cubicBezTo>
                  <a:close/>
                  <a:moveTo>
                    <a:pt x="3648" y="20886"/>
                  </a:moveTo>
                  <a:cubicBezTo>
                    <a:pt x="1990" y="20886"/>
                    <a:pt x="640" y="19390"/>
                    <a:pt x="640" y="17549"/>
                  </a:cubicBezTo>
                  <a:lnTo>
                    <a:pt x="643" y="17549"/>
                  </a:lnTo>
                  <a:lnTo>
                    <a:pt x="643" y="17543"/>
                  </a:lnTo>
                  <a:cubicBezTo>
                    <a:pt x="645" y="15704"/>
                    <a:pt x="1992" y="14212"/>
                    <a:pt x="3648" y="14212"/>
                  </a:cubicBezTo>
                  <a:cubicBezTo>
                    <a:pt x="5303" y="14212"/>
                    <a:pt x="6652" y="15710"/>
                    <a:pt x="6652" y="17549"/>
                  </a:cubicBezTo>
                  <a:cubicBezTo>
                    <a:pt x="6652" y="19390"/>
                    <a:pt x="5303" y="20886"/>
                    <a:pt x="3648" y="20886"/>
                  </a:cubicBezTo>
                  <a:close/>
                  <a:moveTo>
                    <a:pt x="3354" y="4889"/>
                  </a:moveTo>
                  <a:cubicBezTo>
                    <a:pt x="3354" y="4718"/>
                    <a:pt x="3478" y="4577"/>
                    <a:pt x="3632" y="4577"/>
                  </a:cubicBezTo>
                  <a:lnTo>
                    <a:pt x="4455" y="4577"/>
                  </a:lnTo>
                  <a:cubicBezTo>
                    <a:pt x="4610" y="4577"/>
                    <a:pt x="4734" y="4718"/>
                    <a:pt x="4734" y="4889"/>
                  </a:cubicBezTo>
                  <a:lnTo>
                    <a:pt x="4734" y="8890"/>
                  </a:lnTo>
                  <a:lnTo>
                    <a:pt x="3354" y="8890"/>
                  </a:lnTo>
                  <a:lnTo>
                    <a:pt x="3354" y="4889"/>
                  </a:lnTo>
                  <a:close/>
                  <a:moveTo>
                    <a:pt x="18486" y="9294"/>
                  </a:moveTo>
                  <a:lnTo>
                    <a:pt x="18486" y="1864"/>
                  </a:lnTo>
                  <a:cubicBezTo>
                    <a:pt x="18486" y="1667"/>
                    <a:pt x="18345" y="1507"/>
                    <a:pt x="18167" y="1507"/>
                  </a:cubicBezTo>
                  <a:lnTo>
                    <a:pt x="16980" y="1507"/>
                  </a:lnTo>
                  <a:cubicBezTo>
                    <a:pt x="16803" y="1507"/>
                    <a:pt x="16661" y="1667"/>
                    <a:pt x="16661" y="1864"/>
                  </a:cubicBezTo>
                  <a:cubicBezTo>
                    <a:pt x="16661" y="2061"/>
                    <a:pt x="16803" y="2218"/>
                    <a:pt x="16980" y="2218"/>
                  </a:cubicBezTo>
                  <a:lnTo>
                    <a:pt x="17846" y="2218"/>
                  </a:lnTo>
                  <a:lnTo>
                    <a:pt x="17846" y="2876"/>
                  </a:lnTo>
                  <a:lnTo>
                    <a:pt x="7561" y="2876"/>
                  </a:lnTo>
                  <a:lnTo>
                    <a:pt x="7561" y="2218"/>
                  </a:lnTo>
                  <a:lnTo>
                    <a:pt x="15484" y="2218"/>
                  </a:lnTo>
                  <a:cubicBezTo>
                    <a:pt x="15661" y="2218"/>
                    <a:pt x="15806" y="2061"/>
                    <a:pt x="15806" y="1864"/>
                  </a:cubicBezTo>
                  <a:cubicBezTo>
                    <a:pt x="15806" y="1667"/>
                    <a:pt x="15661" y="1507"/>
                    <a:pt x="15484" y="1507"/>
                  </a:cubicBezTo>
                  <a:lnTo>
                    <a:pt x="7240" y="1507"/>
                  </a:lnTo>
                  <a:cubicBezTo>
                    <a:pt x="7062" y="1507"/>
                    <a:pt x="6921" y="1667"/>
                    <a:pt x="6921" y="1864"/>
                  </a:cubicBezTo>
                  <a:lnTo>
                    <a:pt x="6921" y="3233"/>
                  </a:lnTo>
                  <a:cubicBezTo>
                    <a:pt x="6921" y="3430"/>
                    <a:pt x="7062" y="3590"/>
                    <a:pt x="7240" y="3590"/>
                  </a:cubicBezTo>
                  <a:lnTo>
                    <a:pt x="8845" y="3590"/>
                  </a:lnTo>
                  <a:lnTo>
                    <a:pt x="7554" y="8890"/>
                  </a:lnTo>
                  <a:lnTo>
                    <a:pt x="5377" y="8890"/>
                  </a:lnTo>
                  <a:lnTo>
                    <a:pt x="5377" y="4889"/>
                  </a:lnTo>
                  <a:cubicBezTo>
                    <a:pt x="5377" y="4324"/>
                    <a:pt x="4964" y="3866"/>
                    <a:pt x="4455" y="3866"/>
                  </a:cubicBezTo>
                  <a:lnTo>
                    <a:pt x="4326" y="3866"/>
                  </a:lnTo>
                  <a:lnTo>
                    <a:pt x="4326" y="1549"/>
                  </a:lnTo>
                  <a:cubicBezTo>
                    <a:pt x="4326" y="1088"/>
                    <a:pt x="4663" y="711"/>
                    <a:pt x="5078" y="711"/>
                  </a:cubicBezTo>
                  <a:lnTo>
                    <a:pt x="5404" y="711"/>
                  </a:lnTo>
                  <a:cubicBezTo>
                    <a:pt x="5582" y="711"/>
                    <a:pt x="5726" y="554"/>
                    <a:pt x="5726" y="357"/>
                  </a:cubicBezTo>
                  <a:cubicBezTo>
                    <a:pt x="5726" y="160"/>
                    <a:pt x="5582" y="0"/>
                    <a:pt x="5404" y="0"/>
                  </a:cubicBezTo>
                  <a:lnTo>
                    <a:pt x="5078" y="0"/>
                  </a:lnTo>
                  <a:cubicBezTo>
                    <a:pt x="4308" y="0"/>
                    <a:pt x="3686" y="694"/>
                    <a:pt x="3686" y="1549"/>
                  </a:cubicBezTo>
                  <a:lnTo>
                    <a:pt x="3686" y="3866"/>
                  </a:lnTo>
                  <a:lnTo>
                    <a:pt x="3632" y="3866"/>
                  </a:lnTo>
                  <a:cubicBezTo>
                    <a:pt x="3124" y="3866"/>
                    <a:pt x="2711" y="4324"/>
                    <a:pt x="2711" y="4889"/>
                  </a:cubicBezTo>
                  <a:lnTo>
                    <a:pt x="2711" y="8890"/>
                  </a:lnTo>
                  <a:lnTo>
                    <a:pt x="1764" y="8890"/>
                  </a:lnTo>
                  <a:cubicBezTo>
                    <a:pt x="790" y="8890"/>
                    <a:pt x="0" y="9767"/>
                    <a:pt x="0" y="10849"/>
                  </a:cubicBezTo>
                  <a:lnTo>
                    <a:pt x="0" y="17543"/>
                  </a:lnTo>
                  <a:cubicBezTo>
                    <a:pt x="0" y="17546"/>
                    <a:pt x="0" y="17546"/>
                    <a:pt x="0" y="17549"/>
                  </a:cubicBezTo>
                  <a:cubicBezTo>
                    <a:pt x="0" y="19784"/>
                    <a:pt x="1635" y="21600"/>
                    <a:pt x="3648" y="21600"/>
                  </a:cubicBezTo>
                  <a:cubicBezTo>
                    <a:pt x="5549" y="21600"/>
                    <a:pt x="7116" y="19972"/>
                    <a:pt x="7278" y="17906"/>
                  </a:cubicBezTo>
                  <a:lnTo>
                    <a:pt x="9961" y="17906"/>
                  </a:lnTo>
                  <a:cubicBezTo>
                    <a:pt x="10796" y="20076"/>
                    <a:pt x="12738" y="21600"/>
                    <a:pt x="14996" y="21600"/>
                  </a:cubicBezTo>
                  <a:cubicBezTo>
                    <a:pt x="17907" y="21600"/>
                    <a:pt x="20294" y="19064"/>
                    <a:pt x="20461" y="15876"/>
                  </a:cubicBezTo>
                  <a:lnTo>
                    <a:pt x="21281" y="15876"/>
                  </a:lnTo>
                  <a:cubicBezTo>
                    <a:pt x="21458" y="15876"/>
                    <a:pt x="21600" y="15716"/>
                    <a:pt x="21600" y="15519"/>
                  </a:cubicBezTo>
                  <a:cubicBezTo>
                    <a:pt x="21600" y="12896"/>
                    <a:pt x="20355" y="10593"/>
                    <a:pt x="18486" y="9294"/>
                  </a:cubicBezTo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>
                  <a:latin typeface="Arial"/>
                  <a:ea typeface="Arial"/>
                  <a:cs typeface="Arial"/>
                  <a:sym typeface="Arial"/>
                </a:defRPr>
              </a:pPr>
              <a:endParaRPr sz="1301"/>
            </a:p>
          </p:txBody>
        </p:sp>
        <p:sp>
          <p:nvSpPr>
            <p:cNvPr id="999" name="Freeform 577"/>
            <p:cNvSpPr/>
            <p:nvPr/>
          </p:nvSpPr>
          <p:spPr>
            <a:xfrm>
              <a:off x="27718" y="217427"/>
              <a:ext cx="61934" cy="606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18019"/>
                  </a:moveTo>
                  <a:cubicBezTo>
                    <a:pt x="6823" y="18019"/>
                    <a:pt x="3581" y="14777"/>
                    <a:pt x="3581" y="10800"/>
                  </a:cubicBezTo>
                  <a:cubicBezTo>
                    <a:pt x="3581" y="6823"/>
                    <a:pt x="6823" y="3595"/>
                    <a:pt x="10800" y="3595"/>
                  </a:cubicBezTo>
                  <a:cubicBezTo>
                    <a:pt x="14777" y="3595"/>
                    <a:pt x="18005" y="6823"/>
                    <a:pt x="18005" y="10800"/>
                  </a:cubicBezTo>
                  <a:cubicBezTo>
                    <a:pt x="18005" y="14777"/>
                    <a:pt x="14777" y="18019"/>
                    <a:pt x="10800" y="18019"/>
                  </a:cubicBezTo>
                  <a:close/>
                  <a:moveTo>
                    <a:pt x="10800" y="0"/>
                  </a:moveTo>
                  <a:cubicBezTo>
                    <a:pt x="4841" y="0"/>
                    <a:pt x="0" y="4841"/>
                    <a:pt x="0" y="10800"/>
                  </a:cubicBezTo>
                  <a:cubicBezTo>
                    <a:pt x="0" y="16759"/>
                    <a:pt x="4841" y="21600"/>
                    <a:pt x="10800" y="21600"/>
                  </a:cubicBezTo>
                  <a:cubicBezTo>
                    <a:pt x="16745" y="21600"/>
                    <a:pt x="21600" y="16759"/>
                    <a:pt x="21600" y="10800"/>
                  </a:cubicBezTo>
                  <a:cubicBezTo>
                    <a:pt x="21600" y="4841"/>
                    <a:pt x="16745" y="0"/>
                    <a:pt x="10800" y="0"/>
                  </a:cubicBezTo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>
                  <a:latin typeface="Arial"/>
                  <a:ea typeface="Arial"/>
                  <a:cs typeface="Arial"/>
                  <a:sym typeface="Arial"/>
                </a:defRPr>
              </a:pPr>
              <a:endParaRPr sz="1301"/>
            </a:p>
          </p:txBody>
        </p:sp>
        <p:sp>
          <p:nvSpPr>
            <p:cNvPr id="1000" name="Freeform 578"/>
            <p:cNvSpPr/>
            <p:nvPr/>
          </p:nvSpPr>
          <p:spPr>
            <a:xfrm>
              <a:off x="18622" y="145529"/>
              <a:ext cx="28154" cy="450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886" y="16243"/>
                  </a:moveTo>
                  <a:lnTo>
                    <a:pt x="7886" y="5338"/>
                  </a:lnTo>
                  <a:cubicBezTo>
                    <a:pt x="11314" y="6272"/>
                    <a:pt x="13714" y="8369"/>
                    <a:pt x="13714" y="10790"/>
                  </a:cubicBezTo>
                  <a:cubicBezTo>
                    <a:pt x="13714" y="13231"/>
                    <a:pt x="11314" y="15328"/>
                    <a:pt x="7886" y="16243"/>
                  </a:cubicBezTo>
                  <a:close/>
                  <a:moveTo>
                    <a:pt x="3958" y="0"/>
                  </a:moveTo>
                  <a:cubicBezTo>
                    <a:pt x="1777" y="0"/>
                    <a:pt x="0" y="1087"/>
                    <a:pt x="0" y="2421"/>
                  </a:cubicBezTo>
                  <a:lnTo>
                    <a:pt x="0" y="19179"/>
                  </a:lnTo>
                  <a:cubicBezTo>
                    <a:pt x="0" y="20513"/>
                    <a:pt x="1777" y="21600"/>
                    <a:pt x="3958" y="21600"/>
                  </a:cubicBezTo>
                  <a:cubicBezTo>
                    <a:pt x="13683" y="21600"/>
                    <a:pt x="21600" y="16758"/>
                    <a:pt x="21600" y="10790"/>
                  </a:cubicBezTo>
                  <a:cubicBezTo>
                    <a:pt x="21600" y="4842"/>
                    <a:pt x="13683" y="0"/>
                    <a:pt x="3958" y="0"/>
                  </a:cubicBezTo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>
                  <a:latin typeface="Arial"/>
                  <a:ea typeface="Arial"/>
                  <a:cs typeface="Arial"/>
                  <a:sym typeface="Arial"/>
                </a:defRPr>
              </a:pPr>
              <a:endParaRPr sz="1301"/>
            </a:p>
          </p:txBody>
        </p:sp>
        <p:sp>
          <p:nvSpPr>
            <p:cNvPr id="1001" name="Freeform 579"/>
            <p:cNvSpPr/>
            <p:nvPr/>
          </p:nvSpPr>
          <p:spPr>
            <a:xfrm>
              <a:off x="70594" y="140912"/>
              <a:ext cx="33784" cy="12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91" y="0"/>
                  </a:moveTo>
                  <a:lnTo>
                    <a:pt x="3283" y="0"/>
                  </a:lnTo>
                  <a:cubicBezTo>
                    <a:pt x="1459" y="0"/>
                    <a:pt x="0" y="4866"/>
                    <a:pt x="0" y="10843"/>
                  </a:cubicBezTo>
                  <a:cubicBezTo>
                    <a:pt x="0" y="16819"/>
                    <a:pt x="1459" y="21600"/>
                    <a:pt x="3283" y="21600"/>
                  </a:cubicBezTo>
                  <a:lnTo>
                    <a:pt x="18291" y="21600"/>
                  </a:lnTo>
                  <a:cubicBezTo>
                    <a:pt x="20115" y="21600"/>
                    <a:pt x="21600" y="16819"/>
                    <a:pt x="21600" y="10843"/>
                  </a:cubicBezTo>
                  <a:cubicBezTo>
                    <a:pt x="21600" y="4866"/>
                    <a:pt x="20115" y="0"/>
                    <a:pt x="18291" y="0"/>
                  </a:cubicBezTo>
                  <a:close/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>
                  <a:latin typeface="Arial"/>
                  <a:ea typeface="Arial"/>
                  <a:cs typeface="Arial"/>
                  <a:sym typeface="Arial"/>
                </a:defRPr>
              </a:pPr>
              <a:endParaRPr sz="1301"/>
            </a:p>
          </p:txBody>
        </p:sp>
        <p:sp>
          <p:nvSpPr>
            <p:cNvPr id="1002" name="Freeform 580"/>
            <p:cNvSpPr/>
            <p:nvPr/>
          </p:nvSpPr>
          <p:spPr>
            <a:xfrm>
              <a:off x="70594" y="156721"/>
              <a:ext cx="33784" cy="12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91" y="0"/>
                  </a:moveTo>
                  <a:lnTo>
                    <a:pt x="3283" y="0"/>
                  </a:lnTo>
                  <a:cubicBezTo>
                    <a:pt x="1459" y="0"/>
                    <a:pt x="0" y="4781"/>
                    <a:pt x="0" y="10757"/>
                  </a:cubicBezTo>
                  <a:cubicBezTo>
                    <a:pt x="0" y="16734"/>
                    <a:pt x="1459" y="21600"/>
                    <a:pt x="3283" y="21600"/>
                  </a:cubicBezTo>
                  <a:lnTo>
                    <a:pt x="18291" y="21600"/>
                  </a:lnTo>
                  <a:cubicBezTo>
                    <a:pt x="20115" y="21600"/>
                    <a:pt x="21600" y="16734"/>
                    <a:pt x="21600" y="10757"/>
                  </a:cubicBezTo>
                  <a:cubicBezTo>
                    <a:pt x="21600" y="4781"/>
                    <a:pt x="20115" y="0"/>
                    <a:pt x="18291" y="0"/>
                  </a:cubicBezTo>
                  <a:close/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>
                  <a:latin typeface="Arial"/>
                  <a:ea typeface="Arial"/>
                  <a:cs typeface="Arial"/>
                  <a:sym typeface="Arial"/>
                </a:defRPr>
              </a:pPr>
              <a:endParaRPr sz="1301"/>
            </a:p>
          </p:txBody>
        </p:sp>
        <p:sp>
          <p:nvSpPr>
            <p:cNvPr id="1003" name="Freeform 581"/>
            <p:cNvSpPr/>
            <p:nvPr/>
          </p:nvSpPr>
          <p:spPr>
            <a:xfrm>
              <a:off x="70594" y="172747"/>
              <a:ext cx="33784" cy="12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91" y="0"/>
                  </a:moveTo>
                  <a:lnTo>
                    <a:pt x="3283" y="0"/>
                  </a:lnTo>
                  <a:cubicBezTo>
                    <a:pt x="1459" y="0"/>
                    <a:pt x="0" y="4847"/>
                    <a:pt x="0" y="10800"/>
                  </a:cubicBezTo>
                  <a:cubicBezTo>
                    <a:pt x="0" y="16753"/>
                    <a:pt x="1459" y="21600"/>
                    <a:pt x="3283" y="21600"/>
                  </a:cubicBezTo>
                  <a:lnTo>
                    <a:pt x="18291" y="21600"/>
                  </a:lnTo>
                  <a:cubicBezTo>
                    <a:pt x="20115" y="21600"/>
                    <a:pt x="21600" y="16753"/>
                    <a:pt x="21600" y="10800"/>
                  </a:cubicBezTo>
                  <a:cubicBezTo>
                    <a:pt x="21600" y="4847"/>
                    <a:pt x="20115" y="0"/>
                    <a:pt x="18291" y="0"/>
                  </a:cubicBezTo>
                  <a:close/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>
                  <a:latin typeface="Arial"/>
                  <a:ea typeface="Arial"/>
                  <a:cs typeface="Arial"/>
                  <a:sym typeface="Arial"/>
                </a:defRPr>
              </a:pPr>
              <a:endParaRPr sz="1301"/>
            </a:p>
          </p:txBody>
        </p:sp>
      </p:grpSp>
      <p:sp>
        <p:nvSpPr>
          <p:cNvPr id="100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_En blanco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64504" y="4651785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117" Type="http://schemas.openxmlformats.org/officeDocument/2006/relationships/slideLayout" Target="../slideLayouts/slideLayout117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84" Type="http://schemas.openxmlformats.org/officeDocument/2006/relationships/slideLayout" Target="../slideLayouts/slideLayout84.xml"/><Relationship Id="rId89" Type="http://schemas.openxmlformats.org/officeDocument/2006/relationships/slideLayout" Target="../slideLayouts/slideLayout89.xml"/><Relationship Id="rId112" Type="http://schemas.openxmlformats.org/officeDocument/2006/relationships/slideLayout" Target="../slideLayouts/slideLayout112.xml"/><Relationship Id="rId16" Type="http://schemas.openxmlformats.org/officeDocument/2006/relationships/slideLayout" Target="../slideLayouts/slideLayout16.xml"/><Relationship Id="rId107" Type="http://schemas.openxmlformats.org/officeDocument/2006/relationships/slideLayout" Target="../slideLayouts/slideLayout107.xml"/><Relationship Id="rId11" Type="http://schemas.openxmlformats.org/officeDocument/2006/relationships/slideLayout" Target="../slideLayouts/slideLayout11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74" Type="http://schemas.openxmlformats.org/officeDocument/2006/relationships/slideLayout" Target="../slideLayouts/slideLayout74.xml"/><Relationship Id="rId79" Type="http://schemas.openxmlformats.org/officeDocument/2006/relationships/slideLayout" Target="../slideLayouts/slideLayout79.xml"/><Relationship Id="rId102" Type="http://schemas.openxmlformats.org/officeDocument/2006/relationships/slideLayout" Target="../slideLayouts/slideLayout102.xml"/><Relationship Id="rId123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90" Type="http://schemas.openxmlformats.org/officeDocument/2006/relationships/slideLayout" Target="../slideLayouts/slideLayout90.xml"/><Relationship Id="rId95" Type="http://schemas.openxmlformats.org/officeDocument/2006/relationships/slideLayout" Target="../slideLayouts/slideLayout95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113" Type="http://schemas.openxmlformats.org/officeDocument/2006/relationships/slideLayout" Target="../slideLayouts/slideLayout113.xml"/><Relationship Id="rId118" Type="http://schemas.openxmlformats.org/officeDocument/2006/relationships/slideLayout" Target="../slideLayouts/slideLayout118.xml"/><Relationship Id="rId80" Type="http://schemas.openxmlformats.org/officeDocument/2006/relationships/slideLayout" Target="../slideLayouts/slideLayout80.xml"/><Relationship Id="rId85" Type="http://schemas.openxmlformats.org/officeDocument/2006/relationships/slideLayout" Target="../slideLayouts/slideLayout85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59" Type="http://schemas.openxmlformats.org/officeDocument/2006/relationships/slideLayout" Target="../slideLayouts/slideLayout59.xml"/><Relationship Id="rId103" Type="http://schemas.openxmlformats.org/officeDocument/2006/relationships/slideLayout" Target="../slideLayouts/slideLayout103.xml"/><Relationship Id="rId108" Type="http://schemas.openxmlformats.org/officeDocument/2006/relationships/slideLayout" Target="../slideLayouts/slideLayout108.xml"/><Relationship Id="rId54" Type="http://schemas.openxmlformats.org/officeDocument/2006/relationships/slideLayout" Target="../slideLayouts/slideLayout54.xml"/><Relationship Id="rId70" Type="http://schemas.openxmlformats.org/officeDocument/2006/relationships/slideLayout" Target="../slideLayouts/slideLayout70.xml"/><Relationship Id="rId75" Type="http://schemas.openxmlformats.org/officeDocument/2006/relationships/slideLayout" Target="../slideLayouts/slideLayout75.xml"/><Relationship Id="rId91" Type="http://schemas.openxmlformats.org/officeDocument/2006/relationships/slideLayout" Target="../slideLayouts/slideLayout91.xml"/><Relationship Id="rId96" Type="http://schemas.openxmlformats.org/officeDocument/2006/relationships/slideLayout" Target="../slideLayouts/slideLayout9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49" Type="http://schemas.openxmlformats.org/officeDocument/2006/relationships/slideLayout" Target="../slideLayouts/slideLayout49.xml"/><Relationship Id="rId114" Type="http://schemas.openxmlformats.org/officeDocument/2006/relationships/slideLayout" Target="../slideLayouts/slideLayout114.xml"/><Relationship Id="rId119" Type="http://schemas.openxmlformats.org/officeDocument/2006/relationships/slideLayout" Target="../slideLayouts/slideLayout119.xml"/><Relationship Id="rId44" Type="http://schemas.openxmlformats.org/officeDocument/2006/relationships/slideLayout" Target="../slideLayouts/slideLayout44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81" Type="http://schemas.openxmlformats.org/officeDocument/2006/relationships/slideLayout" Target="../slideLayouts/slideLayout81.xml"/><Relationship Id="rId86" Type="http://schemas.openxmlformats.org/officeDocument/2006/relationships/slideLayout" Target="../slideLayouts/slideLayout86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109" Type="http://schemas.openxmlformats.org/officeDocument/2006/relationships/slideLayout" Target="../slideLayouts/slideLayout10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6" Type="http://schemas.openxmlformats.org/officeDocument/2006/relationships/slideLayout" Target="../slideLayouts/slideLayout76.xml"/><Relationship Id="rId97" Type="http://schemas.openxmlformats.org/officeDocument/2006/relationships/slideLayout" Target="../slideLayouts/slideLayout97.xml"/><Relationship Id="rId104" Type="http://schemas.openxmlformats.org/officeDocument/2006/relationships/slideLayout" Target="../slideLayouts/slideLayout104.xml"/><Relationship Id="rId120" Type="http://schemas.openxmlformats.org/officeDocument/2006/relationships/slideLayout" Target="../slideLayouts/slideLayout120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92" Type="http://schemas.openxmlformats.org/officeDocument/2006/relationships/slideLayout" Target="../slideLayouts/slideLayout92.xml"/><Relationship Id="rId2" Type="http://schemas.openxmlformats.org/officeDocument/2006/relationships/slideLayout" Target="../slideLayouts/slideLayout2.xml"/><Relationship Id="rId29" Type="http://schemas.openxmlformats.org/officeDocument/2006/relationships/slideLayout" Target="../slideLayouts/slideLayout29.xml"/><Relationship Id="rId24" Type="http://schemas.openxmlformats.org/officeDocument/2006/relationships/slideLayout" Target="../slideLayouts/slideLayout24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66" Type="http://schemas.openxmlformats.org/officeDocument/2006/relationships/slideLayout" Target="../slideLayouts/slideLayout66.xml"/><Relationship Id="rId87" Type="http://schemas.openxmlformats.org/officeDocument/2006/relationships/slideLayout" Target="../slideLayouts/slideLayout87.xml"/><Relationship Id="rId110" Type="http://schemas.openxmlformats.org/officeDocument/2006/relationships/slideLayout" Target="../slideLayouts/slideLayout110.xml"/><Relationship Id="rId115" Type="http://schemas.openxmlformats.org/officeDocument/2006/relationships/slideLayout" Target="../slideLayouts/slideLayout115.xml"/><Relationship Id="rId61" Type="http://schemas.openxmlformats.org/officeDocument/2006/relationships/slideLayout" Target="../slideLayouts/slideLayout61.xml"/><Relationship Id="rId82" Type="http://schemas.openxmlformats.org/officeDocument/2006/relationships/slideLayout" Target="../slideLayouts/slideLayout82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56" Type="http://schemas.openxmlformats.org/officeDocument/2006/relationships/slideLayout" Target="../slideLayouts/slideLayout56.xml"/><Relationship Id="rId77" Type="http://schemas.openxmlformats.org/officeDocument/2006/relationships/slideLayout" Target="../slideLayouts/slideLayout77.xml"/><Relationship Id="rId100" Type="http://schemas.openxmlformats.org/officeDocument/2006/relationships/slideLayout" Target="../slideLayouts/slideLayout100.xml"/><Relationship Id="rId105" Type="http://schemas.openxmlformats.org/officeDocument/2006/relationships/slideLayout" Target="../slideLayouts/slideLayout105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93" Type="http://schemas.openxmlformats.org/officeDocument/2006/relationships/slideLayout" Target="../slideLayouts/slideLayout93.xml"/><Relationship Id="rId98" Type="http://schemas.openxmlformats.org/officeDocument/2006/relationships/slideLayout" Target="../slideLayouts/slideLayout98.xml"/><Relationship Id="rId121" Type="http://schemas.openxmlformats.org/officeDocument/2006/relationships/slideLayout" Target="../slideLayouts/slideLayout121.xml"/><Relationship Id="rId3" Type="http://schemas.openxmlformats.org/officeDocument/2006/relationships/slideLayout" Target="../slideLayouts/slideLayout3.xml"/><Relationship Id="rId25" Type="http://schemas.openxmlformats.org/officeDocument/2006/relationships/slideLayout" Target="../slideLayouts/slideLayout25.xml"/><Relationship Id="rId46" Type="http://schemas.openxmlformats.org/officeDocument/2006/relationships/slideLayout" Target="../slideLayouts/slideLayout46.xml"/><Relationship Id="rId67" Type="http://schemas.openxmlformats.org/officeDocument/2006/relationships/slideLayout" Target="../slideLayouts/slideLayout67.xml"/><Relationship Id="rId116" Type="http://schemas.openxmlformats.org/officeDocument/2006/relationships/slideLayout" Target="../slideLayouts/slideLayout11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62" Type="http://schemas.openxmlformats.org/officeDocument/2006/relationships/slideLayout" Target="../slideLayouts/slideLayout62.xml"/><Relationship Id="rId83" Type="http://schemas.openxmlformats.org/officeDocument/2006/relationships/slideLayout" Target="../slideLayouts/slideLayout83.xml"/><Relationship Id="rId88" Type="http://schemas.openxmlformats.org/officeDocument/2006/relationships/slideLayout" Target="../slideLayouts/slideLayout88.xml"/><Relationship Id="rId111" Type="http://schemas.openxmlformats.org/officeDocument/2006/relationships/slideLayout" Target="../slideLayouts/slideLayout111.xml"/><Relationship Id="rId15" Type="http://schemas.openxmlformats.org/officeDocument/2006/relationships/slideLayout" Target="../slideLayouts/slideLayout15.xml"/><Relationship Id="rId36" Type="http://schemas.openxmlformats.org/officeDocument/2006/relationships/slideLayout" Target="../slideLayouts/slideLayout36.xml"/><Relationship Id="rId57" Type="http://schemas.openxmlformats.org/officeDocument/2006/relationships/slideLayout" Target="../slideLayouts/slideLayout57.xml"/><Relationship Id="rId106" Type="http://schemas.openxmlformats.org/officeDocument/2006/relationships/slideLayout" Target="../slideLayouts/slideLayout106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52" Type="http://schemas.openxmlformats.org/officeDocument/2006/relationships/slideLayout" Target="../slideLayouts/slideLayout52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94" Type="http://schemas.openxmlformats.org/officeDocument/2006/relationships/slideLayout" Target="../slideLayouts/slideLayout94.xml"/><Relationship Id="rId99" Type="http://schemas.openxmlformats.org/officeDocument/2006/relationships/slideLayout" Target="../slideLayouts/slideLayout99.xml"/><Relationship Id="rId101" Type="http://schemas.openxmlformats.org/officeDocument/2006/relationships/slideLayout" Target="../slideLayouts/slideLayout101.xml"/><Relationship Id="rId122" Type="http://schemas.openxmlformats.org/officeDocument/2006/relationships/slideLayout" Target="../slideLayouts/slideLayout1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629190" y="273844"/>
            <a:ext cx="7893453" cy="9941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629190" y="1369217"/>
            <a:ext cx="7893453" cy="32635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9935" y="4788706"/>
            <a:ext cx="292707" cy="23096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901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  <p:sldLayoutId id="2147483663" r:id="rId14"/>
    <p:sldLayoutId id="2147483664" r:id="rId15"/>
    <p:sldLayoutId id="2147483665" r:id="rId16"/>
    <p:sldLayoutId id="2147483666" r:id="rId17"/>
    <p:sldLayoutId id="2147483667" r:id="rId18"/>
    <p:sldLayoutId id="2147483668" r:id="rId19"/>
    <p:sldLayoutId id="2147483669" r:id="rId20"/>
    <p:sldLayoutId id="2147483670" r:id="rId21"/>
    <p:sldLayoutId id="2147483673" r:id="rId22"/>
    <p:sldLayoutId id="2147483674" r:id="rId23"/>
    <p:sldLayoutId id="2147483675" r:id="rId24"/>
    <p:sldLayoutId id="2147483676" r:id="rId25"/>
    <p:sldLayoutId id="2147483677" r:id="rId26"/>
    <p:sldLayoutId id="2147483678" r:id="rId27"/>
    <p:sldLayoutId id="2147483679" r:id="rId28"/>
    <p:sldLayoutId id="2147483681" r:id="rId29"/>
    <p:sldLayoutId id="2147483682" r:id="rId30"/>
    <p:sldLayoutId id="2147483684" r:id="rId31"/>
    <p:sldLayoutId id="2147483685" r:id="rId32"/>
    <p:sldLayoutId id="2147483686" r:id="rId33"/>
    <p:sldLayoutId id="2147483687" r:id="rId34"/>
    <p:sldLayoutId id="2147483688" r:id="rId35"/>
    <p:sldLayoutId id="2147483689" r:id="rId36"/>
    <p:sldLayoutId id="2147483690" r:id="rId37"/>
    <p:sldLayoutId id="2147483691" r:id="rId38"/>
    <p:sldLayoutId id="2147483692" r:id="rId39"/>
    <p:sldLayoutId id="2147483693" r:id="rId40"/>
    <p:sldLayoutId id="2147483694" r:id="rId41"/>
    <p:sldLayoutId id="2147483695" r:id="rId42"/>
    <p:sldLayoutId id="2147483696" r:id="rId43"/>
    <p:sldLayoutId id="2147483697" r:id="rId44"/>
    <p:sldLayoutId id="2147483698" r:id="rId45"/>
    <p:sldLayoutId id="2147483699" r:id="rId46"/>
    <p:sldLayoutId id="2147483700" r:id="rId47"/>
    <p:sldLayoutId id="2147483701" r:id="rId48"/>
    <p:sldLayoutId id="2147483702" r:id="rId49"/>
    <p:sldLayoutId id="2147483703" r:id="rId50"/>
    <p:sldLayoutId id="2147483704" r:id="rId51"/>
    <p:sldLayoutId id="2147483705" r:id="rId52"/>
    <p:sldLayoutId id="2147483706" r:id="rId53"/>
    <p:sldLayoutId id="2147483707" r:id="rId54"/>
    <p:sldLayoutId id="2147483708" r:id="rId55"/>
    <p:sldLayoutId id="2147483709" r:id="rId56"/>
    <p:sldLayoutId id="2147483710" r:id="rId57"/>
    <p:sldLayoutId id="2147483711" r:id="rId58"/>
    <p:sldLayoutId id="2147483712" r:id="rId59"/>
    <p:sldLayoutId id="2147483713" r:id="rId60"/>
    <p:sldLayoutId id="2147483714" r:id="rId61"/>
    <p:sldLayoutId id="2147483715" r:id="rId62"/>
    <p:sldLayoutId id="2147483716" r:id="rId63"/>
    <p:sldLayoutId id="2147483717" r:id="rId64"/>
    <p:sldLayoutId id="2147483718" r:id="rId65"/>
    <p:sldLayoutId id="2147483719" r:id="rId66"/>
    <p:sldLayoutId id="2147483720" r:id="rId67"/>
    <p:sldLayoutId id="2147483721" r:id="rId68"/>
    <p:sldLayoutId id="2147483722" r:id="rId69"/>
    <p:sldLayoutId id="2147483723" r:id="rId70"/>
    <p:sldLayoutId id="2147483724" r:id="rId71"/>
    <p:sldLayoutId id="2147483725" r:id="rId72"/>
    <p:sldLayoutId id="2147483726" r:id="rId73"/>
    <p:sldLayoutId id="2147483727" r:id="rId74"/>
    <p:sldLayoutId id="2147483728" r:id="rId75"/>
    <p:sldLayoutId id="2147483729" r:id="rId76"/>
    <p:sldLayoutId id="2147483730" r:id="rId77"/>
    <p:sldLayoutId id="2147483731" r:id="rId78"/>
    <p:sldLayoutId id="2147483732" r:id="rId79"/>
    <p:sldLayoutId id="2147483733" r:id="rId80"/>
    <p:sldLayoutId id="2147483734" r:id="rId81"/>
    <p:sldLayoutId id="2147483735" r:id="rId82"/>
    <p:sldLayoutId id="2147483736" r:id="rId83"/>
    <p:sldLayoutId id="2147483737" r:id="rId84"/>
    <p:sldLayoutId id="2147483738" r:id="rId85"/>
    <p:sldLayoutId id="2147483739" r:id="rId86"/>
    <p:sldLayoutId id="2147483740" r:id="rId87"/>
    <p:sldLayoutId id="2147483741" r:id="rId88"/>
    <p:sldLayoutId id="2147483742" r:id="rId89"/>
    <p:sldLayoutId id="2147483743" r:id="rId90"/>
    <p:sldLayoutId id="2147483744" r:id="rId91"/>
    <p:sldLayoutId id="2147483745" r:id="rId92"/>
    <p:sldLayoutId id="2147483746" r:id="rId93"/>
    <p:sldLayoutId id="2147483747" r:id="rId94"/>
    <p:sldLayoutId id="2147483749" r:id="rId95"/>
    <p:sldLayoutId id="2147483750" r:id="rId96"/>
    <p:sldLayoutId id="2147483751" r:id="rId97"/>
    <p:sldLayoutId id="2147483752" r:id="rId98"/>
    <p:sldLayoutId id="2147483753" r:id="rId99"/>
    <p:sldLayoutId id="2147483754" r:id="rId100"/>
    <p:sldLayoutId id="2147483755" r:id="rId101"/>
    <p:sldLayoutId id="2147483756" r:id="rId102"/>
    <p:sldLayoutId id="2147483757" r:id="rId103"/>
    <p:sldLayoutId id="2147483758" r:id="rId104"/>
    <p:sldLayoutId id="2147483759" r:id="rId105"/>
    <p:sldLayoutId id="2147483760" r:id="rId106"/>
    <p:sldLayoutId id="2147483761" r:id="rId107"/>
    <p:sldLayoutId id="2147483762" r:id="rId108"/>
    <p:sldLayoutId id="2147483763" r:id="rId109"/>
    <p:sldLayoutId id="2147483764" r:id="rId110"/>
    <p:sldLayoutId id="2147483766" r:id="rId111"/>
    <p:sldLayoutId id="2147483767" r:id="rId112"/>
    <p:sldLayoutId id="2147483768" r:id="rId113"/>
    <p:sldLayoutId id="2147483769" r:id="rId114"/>
    <p:sldLayoutId id="2147483770" r:id="rId115"/>
    <p:sldLayoutId id="2147483771" r:id="rId116"/>
    <p:sldLayoutId id="2147483772" r:id="rId117"/>
    <p:sldLayoutId id="2147483773" r:id="rId118"/>
    <p:sldLayoutId id="2147483774" r:id="rId119"/>
    <p:sldLayoutId id="2147483775" r:id="rId120"/>
    <p:sldLayoutId id="2147483776" r:id="rId121"/>
    <p:sldLayoutId id="2147483777" r:id="rId122"/>
  </p:sldLayoutIdLst>
  <p:transition spd="med"/>
  <p:txStyles>
    <p:titleStyle>
      <a:lvl1pPr marL="0" marR="0" indent="0" algn="l" defTabSz="696576" rtl="0" eaLnBrk="1" latinLnBrk="0" hangingPunct="1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3" b="0" i="0" u="none" strike="noStrike" cap="none" spc="0" baseline="0">
          <a:solidFill>
            <a:srgbClr val="000000"/>
          </a:solidFill>
          <a:uFillTx/>
          <a:latin typeface="Verdana" panose="020B0604030504040204" pitchFamily="34" charset="0"/>
          <a:ea typeface="Verdana" panose="020B0604030504040204" pitchFamily="34" charset="0"/>
          <a:cs typeface="Calibri Light"/>
          <a:sym typeface="Calibri Light"/>
        </a:defRPr>
      </a:lvl1pPr>
      <a:lvl2pPr marL="0" marR="0" indent="0" algn="l" defTabSz="696576" rtl="0" eaLnBrk="1" latinLnBrk="0" hangingPunct="1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3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2pPr>
      <a:lvl3pPr marL="0" marR="0" indent="0" algn="l" defTabSz="696576" rtl="0" eaLnBrk="1" latinLnBrk="0" hangingPunct="1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3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3pPr>
      <a:lvl4pPr marL="0" marR="0" indent="0" algn="l" defTabSz="696576" rtl="0" eaLnBrk="1" latinLnBrk="0" hangingPunct="1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3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4pPr>
      <a:lvl5pPr marL="0" marR="0" indent="0" algn="l" defTabSz="696576" rtl="0" eaLnBrk="1" latinLnBrk="0" hangingPunct="1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3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5pPr>
      <a:lvl6pPr marL="0" marR="0" indent="0" algn="l" defTabSz="696576" rtl="0" eaLnBrk="1" latinLnBrk="0" hangingPunct="1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3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6pPr>
      <a:lvl7pPr marL="0" marR="0" indent="0" algn="l" defTabSz="696576" rtl="0" eaLnBrk="1" latinLnBrk="0" hangingPunct="1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3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7pPr>
      <a:lvl8pPr marL="0" marR="0" indent="0" algn="l" defTabSz="696576" rtl="0" eaLnBrk="1" latinLnBrk="0" hangingPunct="1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3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8pPr>
      <a:lvl9pPr marL="0" marR="0" indent="0" algn="l" defTabSz="696576" rtl="0" eaLnBrk="1" latinLnBrk="0" hangingPunct="1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3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9pPr>
    </p:titleStyle>
    <p:bodyStyle>
      <a:lvl1pPr marL="174144" marR="0" indent="-174144" algn="l" defTabSz="696576" rtl="0" eaLnBrk="1" latinLnBrk="0" hangingPunct="1">
        <a:lnSpc>
          <a:spcPct val="90000"/>
        </a:lnSpc>
        <a:spcBef>
          <a:spcPts val="701"/>
        </a:spcBef>
        <a:spcAft>
          <a:spcPts val="0"/>
        </a:spcAft>
        <a:buClrTx/>
        <a:buSzPct val="100000"/>
        <a:buFont typeface="Arial"/>
        <a:buChar char="•"/>
        <a:tabLst/>
        <a:defRPr sz="2102" b="0" i="0" u="none" strike="noStrike" cap="none" spc="0" baseline="0">
          <a:solidFill>
            <a:srgbClr val="000000"/>
          </a:solidFill>
          <a:uFillTx/>
          <a:latin typeface="Verdana" panose="020B0604030504040204" pitchFamily="34" charset="0"/>
          <a:ea typeface="Verdana" panose="020B0604030504040204" pitchFamily="34" charset="0"/>
          <a:cs typeface="+mj-cs"/>
          <a:sym typeface="Calibri"/>
        </a:defRPr>
      </a:lvl1pPr>
      <a:lvl2pPr marL="551455" marR="0" indent="-203167" algn="l" defTabSz="696576" rtl="0" eaLnBrk="1" latinLnBrk="0" hangingPunct="1">
        <a:lnSpc>
          <a:spcPct val="90000"/>
        </a:lnSpc>
        <a:spcBef>
          <a:spcPts val="701"/>
        </a:spcBef>
        <a:spcAft>
          <a:spcPts val="0"/>
        </a:spcAft>
        <a:buClrTx/>
        <a:buSzPct val="100000"/>
        <a:buFont typeface="Arial"/>
        <a:buChar char="•"/>
        <a:tabLst/>
        <a:defRPr sz="2102" b="0" i="0" u="none" strike="noStrike" cap="none" spc="0" baseline="0">
          <a:solidFill>
            <a:srgbClr val="000000"/>
          </a:solidFill>
          <a:uFillTx/>
          <a:latin typeface="Verdana" panose="020B0604030504040204" pitchFamily="34" charset="0"/>
          <a:ea typeface="Verdana" panose="020B0604030504040204" pitchFamily="34" charset="0"/>
          <a:cs typeface="+mj-cs"/>
          <a:sym typeface="Calibri"/>
        </a:defRPr>
      </a:lvl2pPr>
      <a:lvl3pPr marL="940377" marR="0" indent="-243800" algn="l" defTabSz="696576" rtl="0" eaLnBrk="1" latinLnBrk="0" hangingPunct="1">
        <a:lnSpc>
          <a:spcPct val="90000"/>
        </a:lnSpc>
        <a:spcBef>
          <a:spcPts val="701"/>
        </a:spcBef>
        <a:spcAft>
          <a:spcPts val="0"/>
        </a:spcAft>
        <a:buClrTx/>
        <a:buSzPct val="100000"/>
        <a:buFont typeface="Arial"/>
        <a:buChar char="•"/>
        <a:tabLst/>
        <a:defRPr sz="2102" b="0" i="0" u="none" strike="noStrike" cap="none" spc="0" baseline="0">
          <a:solidFill>
            <a:srgbClr val="000000"/>
          </a:solidFill>
          <a:uFillTx/>
          <a:latin typeface="Verdana" panose="020B0604030504040204" pitchFamily="34" charset="0"/>
          <a:ea typeface="Verdana" panose="020B0604030504040204" pitchFamily="34" charset="0"/>
          <a:cs typeface="+mj-cs"/>
          <a:sym typeface="Calibri"/>
        </a:defRPr>
      </a:lvl3pPr>
      <a:lvl4pPr marL="1326172" marR="0" indent="-281308" algn="l" defTabSz="696576" rtl="0" eaLnBrk="1" latinLnBrk="0" hangingPunct="1">
        <a:lnSpc>
          <a:spcPct val="90000"/>
        </a:lnSpc>
        <a:spcBef>
          <a:spcPts val="701"/>
        </a:spcBef>
        <a:spcAft>
          <a:spcPts val="0"/>
        </a:spcAft>
        <a:buClrTx/>
        <a:buSzPct val="100000"/>
        <a:buFont typeface="Arial"/>
        <a:buChar char="•"/>
        <a:tabLst/>
        <a:defRPr sz="2102" b="0" i="0" u="none" strike="noStrike" cap="none" spc="0" baseline="0">
          <a:solidFill>
            <a:srgbClr val="000000"/>
          </a:solidFill>
          <a:uFillTx/>
          <a:latin typeface="Verdana" panose="020B0604030504040204" pitchFamily="34" charset="0"/>
          <a:ea typeface="Verdana" panose="020B0604030504040204" pitchFamily="34" charset="0"/>
          <a:cs typeface="+mj-cs"/>
          <a:sym typeface="Calibri"/>
        </a:defRPr>
      </a:lvl4pPr>
      <a:lvl5pPr marL="1674462" marR="0" indent="-281309" algn="l" defTabSz="696576" rtl="0" eaLnBrk="1" latinLnBrk="0" hangingPunct="1">
        <a:lnSpc>
          <a:spcPct val="90000"/>
        </a:lnSpc>
        <a:spcBef>
          <a:spcPts val="701"/>
        </a:spcBef>
        <a:spcAft>
          <a:spcPts val="0"/>
        </a:spcAft>
        <a:buClrTx/>
        <a:buSzPct val="100000"/>
        <a:buFont typeface="Arial"/>
        <a:buChar char="•"/>
        <a:tabLst/>
        <a:defRPr sz="2102" b="0" i="0" u="none" strike="noStrike" cap="none" spc="0" baseline="0">
          <a:solidFill>
            <a:srgbClr val="000000"/>
          </a:solidFill>
          <a:uFillTx/>
          <a:latin typeface="Verdana" panose="020B0604030504040204" pitchFamily="34" charset="0"/>
          <a:ea typeface="Verdana" panose="020B0604030504040204" pitchFamily="34" charset="0"/>
          <a:cs typeface="+mj-cs"/>
          <a:sym typeface="Calibri"/>
        </a:defRPr>
      </a:lvl5pPr>
      <a:lvl6pPr marL="2022750" marR="0" indent="-281309" algn="l" defTabSz="696576" rtl="0" eaLnBrk="1" latinLnBrk="0" hangingPunct="1">
        <a:lnSpc>
          <a:spcPct val="90000"/>
        </a:lnSpc>
        <a:spcBef>
          <a:spcPts val="701"/>
        </a:spcBef>
        <a:spcAft>
          <a:spcPts val="0"/>
        </a:spcAft>
        <a:buClrTx/>
        <a:buSzPct val="100000"/>
        <a:buFont typeface="Arial"/>
        <a:buChar char="•"/>
        <a:tabLst/>
        <a:defRPr sz="2102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2371037" marR="0" indent="-281309" algn="l" defTabSz="696576" rtl="0" eaLnBrk="1" latinLnBrk="0" hangingPunct="1">
        <a:lnSpc>
          <a:spcPct val="90000"/>
        </a:lnSpc>
        <a:spcBef>
          <a:spcPts val="701"/>
        </a:spcBef>
        <a:spcAft>
          <a:spcPts val="0"/>
        </a:spcAft>
        <a:buClrTx/>
        <a:buSzPct val="100000"/>
        <a:buFont typeface="Arial"/>
        <a:buChar char="•"/>
        <a:tabLst/>
        <a:defRPr sz="2102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2719326" marR="0" indent="-281309" algn="l" defTabSz="696576" rtl="0" eaLnBrk="1" latinLnBrk="0" hangingPunct="1">
        <a:lnSpc>
          <a:spcPct val="90000"/>
        </a:lnSpc>
        <a:spcBef>
          <a:spcPts val="701"/>
        </a:spcBef>
        <a:spcAft>
          <a:spcPts val="0"/>
        </a:spcAft>
        <a:buClrTx/>
        <a:buSzPct val="100000"/>
        <a:buFont typeface="Arial"/>
        <a:buChar char="•"/>
        <a:tabLst/>
        <a:defRPr sz="2102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3067614" marR="0" indent="-281309" algn="l" defTabSz="696576" rtl="0" eaLnBrk="1" latinLnBrk="0" hangingPunct="1">
        <a:lnSpc>
          <a:spcPct val="90000"/>
        </a:lnSpc>
        <a:spcBef>
          <a:spcPts val="701"/>
        </a:spcBef>
        <a:spcAft>
          <a:spcPts val="0"/>
        </a:spcAft>
        <a:buClrTx/>
        <a:buSzPct val="100000"/>
        <a:buFont typeface="Arial"/>
        <a:buChar char="•"/>
        <a:tabLst/>
        <a:defRPr sz="2102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457611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1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611" algn="r" defTabSz="457611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1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5223" algn="r" defTabSz="457611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1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2834" algn="r" defTabSz="457611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1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30446" algn="r" defTabSz="457611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1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8057" algn="r" defTabSz="457611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1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5669" algn="r" defTabSz="457611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1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3280" algn="r" defTabSz="457611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1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60892" algn="r" defTabSz="457611" rtl="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1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1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17.xml"/><Relationship Id="rId6" Type="http://schemas.openxmlformats.org/officeDocument/2006/relationships/image" Target="../media/image11.png"/><Relationship Id="rId5" Type="http://schemas.openxmlformats.org/officeDocument/2006/relationships/image" Target="../media/image16.png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.xml"/><Relationship Id="rId3" Type="http://schemas.openxmlformats.org/officeDocument/2006/relationships/image" Target="../media/image19.png"/><Relationship Id="rId7" Type="http://schemas.openxmlformats.org/officeDocument/2006/relationships/image" Target="../media/image22.png"/><Relationship Id="rId12" Type="http://schemas.microsoft.com/office/2007/relationships/diagramDrawing" Target="../diagrams/drawing1.xm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1.png"/><Relationship Id="rId11" Type="http://schemas.openxmlformats.org/officeDocument/2006/relationships/diagramColors" Target="../diagrams/colors1.xml"/><Relationship Id="rId5" Type="http://schemas.openxmlformats.org/officeDocument/2006/relationships/image" Target="../media/image16.png"/><Relationship Id="rId10" Type="http://schemas.openxmlformats.org/officeDocument/2006/relationships/diagramQuickStyle" Target="../diagrams/quickStyle1.xml"/><Relationship Id="rId4" Type="http://schemas.openxmlformats.org/officeDocument/2006/relationships/image" Target="../media/image20.svg"/><Relationship Id="rId9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8.xml"/><Relationship Id="rId5" Type="http://schemas.openxmlformats.org/officeDocument/2006/relationships/image" Target="../media/image23.png"/><Relationship Id="rId4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image" Target="../media/image25.svg"/><Relationship Id="rId7" Type="http://schemas.openxmlformats.org/officeDocument/2006/relationships/image" Target="../media/image26.png"/><Relationship Id="rId12" Type="http://schemas.microsoft.com/office/2007/relationships/diagramDrawing" Target="../diagrams/drawing2.xm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19.xml"/><Relationship Id="rId6" Type="http://schemas.openxmlformats.org/officeDocument/2006/relationships/image" Target="../media/image14.png"/><Relationship Id="rId11" Type="http://schemas.openxmlformats.org/officeDocument/2006/relationships/diagramColors" Target="../diagrams/colors2.xml"/><Relationship Id="rId5" Type="http://schemas.openxmlformats.org/officeDocument/2006/relationships/image" Target="../media/image13.png"/><Relationship Id="rId10" Type="http://schemas.openxmlformats.org/officeDocument/2006/relationships/diagramQuickStyle" Target="../diagrams/quickStyle2.xml"/><Relationship Id="rId4" Type="http://schemas.openxmlformats.org/officeDocument/2006/relationships/image" Target="../media/image16.png"/><Relationship Id="rId9" Type="http://schemas.openxmlformats.org/officeDocument/2006/relationships/diagramLayout" Target="../diagrams/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061C64E3-6684-AE66-1AFC-39C3EE233F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67468" y="-40334"/>
            <a:ext cx="9287409" cy="5224168"/>
          </a:xfrm>
          <a:prstGeom prst="rect">
            <a:avLst/>
          </a:prstGeom>
        </p:spPr>
      </p:pic>
      <p:pic>
        <p:nvPicPr>
          <p:cNvPr id="3" name="Imagen 2" descr="Logotipo&#10;&#10;Descripción generada automáticamente">
            <a:extLst>
              <a:ext uri="{FF2B5EF4-FFF2-40B4-BE49-F238E27FC236}">
                <a16:creationId xmlns:a16="http://schemas.microsoft.com/office/drawing/2014/main" id="{56653022-226A-D858-4DE7-3375AA67147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4684" y="910553"/>
            <a:ext cx="2724276" cy="3322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8270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B6D12140-198C-EB39-8274-B316EAC91D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67469" y="-37951"/>
            <a:ext cx="9278938" cy="5219402"/>
          </a:xfrm>
          <a:prstGeom prst="rect">
            <a:avLst/>
          </a:prstGeom>
        </p:spPr>
      </p:pic>
      <p:grpSp>
        <p:nvGrpSpPr>
          <p:cNvPr id="13" name="Grupo 12">
            <a:extLst>
              <a:ext uri="{FF2B5EF4-FFF2-40B4-BE49-F238E27FC236}">
                <a16:creationId xmlns:a16="http://schemas.microsoft.com/office/drawing/2014/main" id="{B2C2C83E-9A59-D3C6-2D06-E81DF8663023}"/>
              </a:ext>
            </a:extLst>
          </p:cNvPr>
          <p:cNvGrpSpPr/>
          <p:nvPr/>
        </p:nvGrpSpPr>
        <p:grpSpPr>
          <a:xfrm>
            <a:off x="137598" y="102537"/>
            <a:ext cx="8868804" cy="518159"/>
            <a:chOff x="194434" y="102537"/>
            <a:chExt cx="8868804" cy="518159"/>
          </a:xfrm>
        </p:grpSpPr>
        <p:pic>
          <p:nvPicPr>
            <p:cNvPr id="3" name="Imagen 2" descr="Texto&#10;&#10;Descripción generada automáticamente con confianza media">
              <a:extLst>
                <a:ext uri="{FF2B5EF4-FFF2-40B4-BE49-F238E27FC236}">
                  <a16:creationId xmlns:a16="http://schemas.microsoft.com/office/drawing/2014/main" id="{134FBA0D-75D8-CA2C-7CC1-2662739C384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9000" y="102537"/>
              <a:ext cx="1654238" cy="518159"/>
            </a:xfrm>
            <a:prstGeom prst="rect">
              <a:avLst/>
            </a:prstGeom>
          </p:spPr>
        </p:pic>
        <p:pic>
          <p:nvPicPr>
            <p:cNvPr id="6" name="Imagen 5">
              <a:extLst>
                <a:ext uri="{FF2B5EF4-FFF2-40B4-BE49-F238E27FC236}">
                  <a16:creationId xmlns:a16="http://schemas.microsoft.com/office/drawing/2014/main" id="{4273296C-336B-D402-A1FD-2243E61583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94434" y="179819"/>
              <a:ext cx="1050861" cy="363597"/>
            </a:xfrm>
            <a:prstGeom prst="rect">
              <a:avLst/>
            </a:prstGeom>
          </p:spPr>
        </p:pic>
      </p:grpSp>
      <p:pic>
        <p:nvPicPr>
          <p:cNvPr id="12" name="Imagen 11" descr="Grupo de personas posando por un foto&#10;&#10;Descripción generada automáticamente">
            <a:extLst>
              <a:ext uri="{FF2B5EF4-FFF2-40B4-BE49-F238E27FC236}">
                <a16:creationId xmlns:a16="http://schemas.microsoft.com/office/drawing/2014/main" id="{4DA4341F-2BE5-33D6-36A3-24CB0A2EE7F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612" y="616043"/>
            <a:ext cx="3678709" cy="4255084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77409089-3719-CB50-9FE0-B3A54F15265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30117"/>
            <a:ext cx="9144000" cy="113383"/>
          </a:xfrm>
          <a:prstGeom prst="rect">
            <a:avLst/>
          </a:prstGeom>
        </p:spPr>
      </p:pic>
      <p:sp>
        <p:nvSpPr>
          <p:cNvPr id="11" name="CuadroTexto 10">
            <a:extLst>
              <a:ext uri="{FF2B5EF4-FFF2-40B4-BE49-F238E27FC236}">
                <a16:creationId xmlns:a16="http://schemas.microsoft.com/office/drawing/2014/main" id="{E80D7ADA-3996-F0BB-1D25-0AD70E39F328}"/>
              </a:ext>
            </a:extLst>
          </p:cNvPr>
          <p:cNvSpPr txBox="1"/>
          <p:nvPr/>
        </p:nvSpPr>
        <p:spPr>
          <a:xfrm>
            <a:off x="4068497" y="4983994"/>
            <a:ext cx="100700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7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www.adr.gov.co</a:t>
            </a:r>
          </a:p>
        </p:txBody>
      </p:sp>
      <p:pic>
        <p:nvPicPr>
          <p:cNvPr id="2" name="Imagen 1" descr="Texto&#10;&#10;Descripción generada automáticamente con confianza media">
            <a:extLst>
              <a:ext uri="{FF2B5EF4-FFF2-40B4-BE49-F238E27FC236}">
                <a16:creationId xmlns:a16="http://schemas.microsoft.com/office/drawing/2014/main" id="{D09C4499-1562-135D-A220-E07F75EF670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2207" y="1849714"/>
            <a:ext cx="4648209" cy="145596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B6D12140-198C-EB39-8274-B316EAC91D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67469" y="-37951"/>
            <a:ext cx="9278938" cy="5219402"/>
          </a:xfrm>
          <a:prstGeom prst="rect">
            <a:avLst/>
          </a:prstGeom>
        </p:spPr>
      </p:pic>
      <p:grpSp>
        <p:nvGrpSpPr>
          <p:cNvPr id="11" name="Grupo 10">
            <a:extLst>
              <a:ext uri="{FF2B5EF4-FFF2-40B4-BE49-F238E27FC236}">
                <a16:creationId xmlns:a16="http://schemas.microsoft.com/office/drawing/2014/main" id="{6729F985-7A98-E014-8957-2B81AD70B816}"/>
              </a:ext>
            </a:extLst>
          </p:cNvPr>
          <p:cNvGrpSpPr/>
          <p:nvPr/>
        </p:nvGrpSpPr>
        <p:grpSpPr>
          <a:xfrm>
            <a:off x="137598" y="102537"/>
            <a:ext cx="8868804" cy="518159"/>
            <a:chOff x="194434" y="102537"/>
            <a:chExt cx="8868804" cy="518159"/>
          </a:xfrm>
        </p:grpSpPr>
        <p:pic>
          <p:nvPicPr>
            <p:cNvPr id="2" name="Imagen 1" descr="Texto&#10;&#10;Descripción generada automáticamente con confianza media">
              <a:extLst>
                <a:ext uri="{FF2B5EF4-FFF2-40B4-BE49-F238E27FC236}">
                  <a16:creationId xmlns:a16="http://schemas.microsoft.com/office/drawing/2014/main" id="{DFF91980-1BE7-676D-EF65-D9FE3502C06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9000" y="102537"/>
              <a:ext cx="1654238" cy="518159"/>
            </a:xfrm>
            <a:prstGeom prst="rect">
              <a:avLst/>
            </a:prstGeom>
          </p:spPr>
        </p:pic>
        <p:pic>
          <p:nvPicPr>
            <p:cNvPr id="4" name="Imagen 3">
              <a:extLst>
                <a:ext uri="{FF2B5EF4-FFF2-40B4-BE49-F238E27FC236}">
                  <a16:creationId xmlns:a16="http://schemas.microsoft.com/office/drawing/2014/main" id="{979AC00E-9011-CB25-DCDE-C9964AF38B7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94434" y="179819"/>
              <a:ext cx="1050861" cy="363597"/>
            </a:xfrm>
            <a:prstGeom prst="rect">
              <a:avLst/>
            </a:prstGeom>
          </p:spPr>
        </p:pic>
      </p:grpSp>
      <p:pic>
        <p:nvPicPr>
          <p:cNvPr id="9" name="Imagen 8">
            <a:extLst>
              <a:ext uri="{FF2B5EF4-FFF2-40B4-BE49-F238E27FC236}">
                <a16:creationId xmlns:a16="http://schemas.microsoft.com/office/drawing/2014/main" id="{F7267DF2-86FB-81F0-0CD5-42137AF12A9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30117"/>
            <a:ext cx="9144000" cy="113383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4E4342D3-3A7C-D141-A57C-AF93C4B8F079}"/>
              </a:ext>
            </a:extLst>
          </p:cNvPr>
          <p:cNvSpPr txBox="1"/>
          <p:nvPr/>
        </p:nvSpPr>
        <p:spPr>
          <a:xfrm>
            <a:off x="4068497" y="4983994"/>
            <a:ext cx="100700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7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www.adr.gov.co</a:t>
            </a:r>
          </a:p>
        </p:txBody>
      </p:sp>
      <p:sp>
        <p:nvSpPr>
          <p:cNvPr id="5" name="Shape 187">
            <a:extLst>
              <a:ext uri="{FF2B5EF4-FFF2-40B4-BE49-F238E27FC236}">
                <a16:creationId xmlns:a16="http://schemas.microsoft.com/office/drawing/2014/main" id="{512A89B0-E6AC-CD7D-0F06-CCC266AF61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4083" y="615604"/>
            <a:ext cx="7315200" cy="1325564"/>
          </a:xfrm>
          <a:prstGeom prst="rect">
            <a:avLst/>
          </a:prstGeom>
        </p:spPr>
        <p:txBody>
          <a:bodyPr>
            <a:normAutofit fontScale="90000"/>
          </a:bodyPr>
          <a:lstStyle>
            <a:lvl1pPr>
              <a:defRPr sz="4800"/>
            </a:lvl1pPr>
          </a:lstStyle>
          <a:p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ALFABETIZACIÓN</a:t>
            </a:r>
            <a:r>
              <a:rPr lang="es-CO" dirty="0"/>
              <a:t> DIGITAL</a:t>
            </a:r>
            <a:endParaRPr dirty="0"/>
          </a:p>
        </p:txBody>
      </p:sp>
      <p:pic>
        <p:nvPicPr>
          <p:cNvPr id="6" name="Imagen 5" descr="Logotipo&#10;&#10;Descripción generada automáticamente">
            <a:extLst>
              <a:ext uri="{FF2B5EF4-FFF2-40B4-BE49-F238E27FC236}">
                <a16:creationId xmlns:a16="http://schemas.microsoft.com/office/drawing/2014/main" id="{2E15528F-B582-2263-1E7C-2A3A965A33F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4798" y="1996281"/>
            <a:ext cx="2174404" cy="2651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349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>
            <a:extLst>
              <a:ext uri="{FF2B5EF4-FFF2-40B4-BE49-F238E27FC236}">
                <a16:creationId xmlns:a16="http://schemas.microsoft.com/office/drawing/2014/main" id="{1B71ABAB-327E-77A5-8FF9-B9A27F1EC5F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27" b="5027"/>
          <a:stretch/>
        </p:blipFill>
        <p:spPr>
          <a:xfrm>
            <a:off x="-194994" y="2802"/>
            <a:ext cx="4168737" cy="5126966"/>
          </a:xfrm>
          <a:prstGeom prst="rect">
            <a:avLst/>
          </a:prstGeom>
          <a:ln w="12700">
            <a:miter lim="400000"/>
          </a:ln>
        </p:spPr>
      </p:pic>
      <p:pic>
        <p:nvPicPr>
          <p:cNvPr id="5" name="Gráfico 4">
            <a:extLst>
              <a:ext uri="{FF2B5EF4-FFF2-40B4-BE49-F238E27FC236}">
                <a16:creationId xmlns:a16="http://schemas.microsoft.com/office/drawing/2014/main" id="{3F369798-15E9-EC3E-C259-87B31F5971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720262" y="0"/>
            <a:ext cx="2438081" cy="5143500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E233D45A-90F0-97EA-E915-D98544673B5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30117"/>
            <a:ext cx="9144000" cy="113383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BED71CF0-8D5F-6045-9FEA-DCF8F5D715F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52165" y="102537"/>
            <a:ext cx="1654237" cy="518159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B1D691A2-0D7B-6340-0409-AAD1138BC732}"/>
              </a:ext>
            </a:extLst>
          </p:cNvPr>
          <p:cNvSpPr txBox="1"/>
          <p:nvPr/>
        </p:nvSpPr>
        <p:spPr>
          <a:xfrm>
            <a:off x="4068497" y="4983994"/>
            <a:ext cx="100700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7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www.adr.gov.co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DD32049E-D7BF-5D84-3D97-51F6CCAD22A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7599" y="179819"/>
            <a:ext cx="1050858" cy="363597"/>
          </a:xfrm>
          <a:prstGeom prst="rect">
            <a:avLst/>
          </a:prstGeom>
        </p:spPr>
      </p:pic>
      <p:graphicFrame>
        <p:nvGraphicFramePr>
          <p:cNvPr id="7" name="4 Diagrama">
            <a:extLst>
              <a:ext uri="{FF2B5EF4-FFF2-40B4-BE49-F238E27FC236}">
                <a16:creationId xmlns:a16="http://schemas.microsoft.com/office/drawing/2014/main" id="{CAE691C4-ABB1-A46B-F44C-9E6F551C6D6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19998050"/>
              </p:ext>
            </p:extLst>
          </p:nvPr>
        </p:nvGraphicFramePr>
        <p:xfrm>
          <a:off x="3217593" y="1631867"/>
          <a:ext cx="5926407" cy="31108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8" name="6 Rectángulo">
            <a:extLst>
              <a:ext uri="{FF2B5EF4-FFF2-40B4-BE49-F238E27FC236}">
                <a16:creationId xmlns:a16="http://schemas.microsoft.com/office/drawing/2014/main" id="{FBFA3AED-FC00-1A01-2C85-4BDE0CAB92A7}"/>
              </a:ext>
            </a:extLst>
          </p:cNvPr>
          <p:cNvSpPr/>
          <p:nvPr/>
        </p:nvSpPr>
        <p:spPr>
          <a:xfrm>
            <a:off x="4068497" y="657182"/>
            <a:ext cx="44873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O" sz="2400" b="1" dirty="0">
                <a:latin typeface="Arial" panose="020B0604020202020204" pitchFamily="34" charset="0"/>
                <a:cs typeface="Arial" panose="020B0604020202020204" pitchFamily="34" charset="0"/>
              </a:rPr>
              <a:t>POR QUE ALFABETIZACIÓN DIGITAL</a:t>
            </a:r>
            <a:endParaRPr lang="es-CO" sz="2400" b="1" dirty="0"/>
          </a:p>
        </p:txBody>
      </p:sp>
    </p:spTree>
    <p:extLst>
      <p:ext uri="{BB962C8B-B14F-4D97-AF65-F5344CB8AC3E}">
        <p14:creationId xmlns:p14="http://schemas.microsoft.com/office/powerpoint/2010/main" val="2165132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09A1C7D8-85C8-6C30-5953-16BEF4B609A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30117"/>
            <a:ext cx="9144000" cy="113383"/>
          </a:xfrm>
          <a:prstGeom prst="rect">
            <a:avLst/>
          </a:prstGeom>
        </p:spPr>
      </p:pic>
      <p:grpSp>
        <p:nvGrpSpPr>
          <p:cNvPr id="8" name="Grupo 7">
            <a:extLst>
              <a:ext uri="{FF2B5EF4-FFF2-40B4-BE49-F238E27FC236}">
                <a16:creationId xmlns:a16="http://schemas.microsoft.com/office/drawing/2014/main" id="{81F3E9B5-DF72-2144-6448-8C2BE2A967D3}"/>
              </a:ext>
            </a:extLst>
          </p:cNvPr>
          <p:cNvGrpSpPr/>
          <p:nvPr/>
        </p:nvGrpSpPr>
        <p:grpSpPr>
          <a:xfrm>
            <a:off x="137599" y="102537"/>
            <a:ext cx="8868803" cy="518159"/>
            <a:chOff x="194434" y="102537"/>
            <a:chExt cx="8868803" cy="518159"/>
          </a:xfrm>
        </p:grpSpPr>
        <p:pic>
          <p:nvPicPr>
            <p:cNvPr id="9" name="Imagen 8">
              <a:extLst>
                <a:ext uri="{FF2B5EF4-FFF2-40B4-BE49-F238E27FC236}">
                  <a16:creationId xmlns:a16="http://schemas.microsoft.com/office/drawing/2014/main" id="{FC1A6535-76A7-58EC-19B9-3A0CEEF9E17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409000" y="102537"/>
              <a:ext cx="1654237" cy="518159"/>
            </a:xfrm>
            <a:prstGeom prst="rect">
              <a:avLst/>
            </a:prstGeom>
          </p:spPr>
        </p:pic>
        <p:pic>
          <p:nvPicPr>
            <p:cNvPr id="10" name="Imagen 9">
              <a:extLst>
                <a:ext uri="{FF2B5EF4-FFF2-40B4-BE49-F238E27FC236}">
                  <a16:creationId xmlns:a16="http://schemas.microsoft.com/office/drawing/2014/main" id="{C9C1FC0F-89A1-9841-DE3B-A45FE8D8939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94434" y="177717"/>
              <a:ext cx="1050861" cy="367802"/>
            </a:xfrm>
            <a:prstGeom prst="rect">
              <a:avLst/>
            </a:prstGeom>
          </p:spPr>
        </p:pic>
      </p:grpSp>
      <p:sp>
        <p:nvSpPr>
          <p:cNvPr id="3" name="CuadroTexto 2">
            <a:extLst>
              <a:ext uri="{FF2B5EF4-FFF2-40B4-BE49-F238E27FC236}">
                <a16:creationId xmlns:a16="http://schemas.microsoft.com/office/drawing/2014/main" id="{68F2211C-0E3F-37A0-0EBF-A7B68BE86662}"/>
              </a:ext>
            </a:extLst>
          </p:cNvPr>
          <p:cNvSpPr txBox="1"/>
          <p:nvPr/>
        </p:nvSpPr>
        <p:spPr>
          <a:xfrm>
            <a:off x="4068497" y="4983994"/>
            <a:ext cx="100700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7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www.adr.gov.co</a:t>
            </a:r>
          </a:p>
        </p:txBody>
      </p:sp>
      <p:sp>
        <p:nvSpPr>
          <p:cNvPr id="4" name="Shape 189">
            <a:extLst>
              <a:ext uri="{FF2B5EF4-FFF2-40B4-BE49-F238E27FC236}">
                <a16:creationId xmlns:a16="http://schemas.microsoft.com/office/drawing/2014/main" id="{9E8B17C5-3B8C-AC68-4247-48B53731902B}"/>
              </a:ext>
            </a:extLst>
          </p:cNvPr>
          <p:cNvSpPr txBox="1">
            <a:spLocks/>
          </p:cNvSpPr>
          <p:nvPr/>
        </p:nvSpPr>
        <p:spPr>
          <a:xfrm>
            <a:off x="666406" y="1051890"/>
            <a:ext cx="7811188" cy="3800510"/>
          </a:xfrm>
          <a:prstGeom prst="rect">
            <a:avLst/>
          </a:prstGeom>
        </p:spPr>
        <p:txBody>
          <a:bodyPr/>
          <a:lstStyle>
            <a:lvl1pPr marL="91439" marR="0" indent="-91439" algn="just" defTabSz="696576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rgbClr val="E48312"/>
              </a:buClr>
              <a:buSzPct val="100000"/>
              <a:buFont typeface="Trebuchet MS"/>
              <a:buChar char=" "/>
              <a:tabLst/>
              <a:defRPr sz="3200" b="0" i="0" u="none" strike="noStrike" cap="none" spc="0" baseline="0">
                <a:solidFill>
                  <a:srgbClr val="000000"/>
                </a:solidFill>
                <a:uFillTx/>
                <a:latin typeface="Asap Regular"/>
                <a:ea typeface="Asap Regular"/>
                <a:cs typeface="Asap Regular"/>
                <a:sym typeface="Asap Regular"/>
              </a:defRPr>
            </a:lvl1pPr>
            <a:lvl2pPr marL="551455" marR="0" indent="-203167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2pPr>
            <a:lvl3pPr marL="940377" marR="0" indent="-243800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3pPr>
            <a:lvl4pPr marL="1326172" marR="0" indent="-281308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4pPr>
            <a:lvl5pPr marL="1674462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5pPr>
            <a:lvl6pPr marL="2022750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6pPr>
            <a:lvl7pPr marL="2371037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7pPr>
            <a:lvl8pPr marL="2719326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8pPr>
            <a:lvl9pPr marL="3067614" marR="0" indent="-281309" algn="l" defTabSz="696576" rtl="0" eaLnBrk="1" latinLnBrk="0" hangingPunct="1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9pPr>
          </a:lstStyle>
          <a:p>
            <a:r>
              <a:rPr lang="es-CO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Diseñar e implementar una estrategia nacional de apropiación y uso de herramientas tecnológicas disponibles para el sector agropecuario, que consolide y transfiera información comercial, productiva y de servicios como aporte al desarrollo agropecuario y rural del país.</a:t>
            </a:r>
          </a:p>
        </p:txBody>
      </p:sp>
      <p:sp>
        <p:nvSpPr>
          <p:cNvPr id="5" name="Shape 190">
            <a:extLst>
              <a:ext uri="{FF2B5EF4-FFF2-40B4-BE49-F238E27FC236}">
                <a16:creationId xmlns:a16="http://schemas.microsoft.com/office/drawing/2014/main" id="{97DF1939-8EA5-6CB1-8A5F-CB674EB6D4D7}"/>
              </a:ext>
            </a:extLst>
          </p:cNvPr>
          <p:cNvSpPr txBox="1">
            <a:spLocks/>
          </p:cNvSpPr>
          <p:nvPr/>
        </p:nvSpPr>
        <p:spPr>
          <a:xfrm>
            <a:off x="202952" y="283234"/>
            <a:ext cx="8567806" cy="1093914"/>
          </a:xfrm>
          <a:prstGeom prst="rect">
            <a:avLst/>
          </a:prstGeom>
        </p:spPr>
        <p:txBody>
          <a:bodyPr/>
          <a:lstStyle>
            <a:lvl1pPr marL="0" marR="0" indent="0" algn="l" defTabSz="696576" rtl="0" eaLnBrk="1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0" i="0" u="none" strike="noStrike" cap="none" spc="-100" baseline="0">
                <a:solidFill>
                  <a:srgbClr val="000000"/>
                </a:solidFill>
                <a:uFillTx/>
                <a:latin typeface="Asap Medium"/>
                <a:ea typeface="Asap Medium"/>
                <a:cs typeface="Asap Medium"/>
                <a:sym typeface="Asap Medium"/>
              </a:defRPr>
            </a:lvl1pPr>
            <a:lvl2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2pPr>
            <a:lvl3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3pPr>
            <a:lvl4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4pPr>
            <a:lvl5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5pPr>
            <a:lvl6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6pPr>
            <a:lvl7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7pPr>
            <a:lvl8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8pPr>
            <a:lvl9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9pPr>
          </a:lstStyle>
          <a:p>
            <a:pPr algn="ctr"/>
            <a:r>
              <a:rPr lang="es-CO" dirty="0">
                <a:latin typeface="Arial" panose="020B0604020202020204" pitchFamily="34" charset="0"/>
                <a:cs typeface="Arial" panose="020B0604020202020204" pitchFamily="34" charset="0"/>
              </a:rPr>
              <a:t>OBJETIVO</a:t>
            </a:r>
          </a:p>
        </p:txBody>
      </p:sp>
    </p:spTree>
    <p:extLst>
      <p:ext uri="{BB962C8B-B14F-4D97-AF65-F5344CB8AC3E}">
        <p14:creationId xmlns:p14="http://schemas.microsoft.com/office/powerpoint/2010/main" val="1834435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áfico 1">
            <a:extLst>
              <a:ext uri="{FF2B5EF4-FFF2-40B4-BE49-F238E27FC236}">
                <a16:creationId xmlns:a16="http://schemas.microsoft.com/office/drawing/2014/main" id="{CAE90E78-FABF-059A-655A-7223E8563C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20262" y="0"/>
            <a:ext cx="2438081" cy="5143500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6F29BDB4-5D05-5423-0BDB-A65BD8B5209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30117"/>
            <a:ext cx="9144000" cy="113383"/>
          </a:xfrm>
          <a:prstGeom prst="rect">
            <a:avLst/>
          </a:prstGeom>
        </p:spPr>
      </p:pic>
      <p:grpSp>
        <p:nvGrpSpPr>
          <p:cNvPr id="9" name="Grupo 8">
            <a:extLst>
              <a:ext uri="{FF2B5EF4-FFF2-40B4-BE49-F238E27FC236}">
                <a16:creationId xmlns:a16="http://schemas.microsoft.com/office/drawing/2014/main" id="{C69ACDDE-9F41-F62D-8FAF-85C6AFEE4AE1}"/>
              </a:ext>
            </a:extLst>
          </p:cNvPr>
          <p:cNvGrpSpPr/>
          <p:nvPr/>
        </p:nvGrpSpPr>
        <p:grpSpPr>
          <a:xfrm>
            <a:off x="137598" y="102537"/>
            <a:ext cx="8868804" cy="518159"/>
            <a:chOff x="194434" y="102537"/>
            <a:chExt cx="8868804" cy="518159"/>
          </a:xfrm>
        </p:grpSpPr>
        <p:pic>
          <p:nvPicPr>
            <p:cNvPr id="10" name="Imagen 9" descr="Texto&#10;&#10;Descripción generada automáticamente con confianza media">
              <a:extLst>
                <a:ext uri="{FF2B5EF4-FFF2-40B4-BE49-F238E27FC236}">
                  <a16:creationId xmlns:a16="http://schemas.microsoft.com/office/drawing/2014/main" id="{B27E04C1-23D9-4205-4D5D-AF18EFC59FF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9000" y="102537"/>
              <a:ext cx="1654238" cy="518159"/>
            </a:xfrm>
            <a:prstGeom prst="rect">
              <a:avLst/>
            </a:prstGeom>
          </p:spPr>
        </p:pic>
        <p:pic>
          <p:nvPicPr>
            <p:cNvPr id="11" name="Imagen 10">
              <a:extLst>
                <a:ext uri="{FF2B5EF4-FFF2-40B4-BE49-F238E27FC236}">
                  <a16:creationId xmlns:a16="http://schemas.microsoft.com/office/drawing/2014/main" id="{FA2E6408-817B-8FB9-FCF4-0C6A8E6D112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94434" y="179819"/>
              <a:ext cx="1050861" cy="363597"/>
            </a:xfrm>
            <a:prstGeom prst="rect">
              <a:avLst/>
            </a:prstGeom>
          </p:spPr>
        </p:pic>
      </p:grpSp>
      <p:sp>
        <p:nvSpPr>
          <p:cNvPr id="3" name="CuadroTexto 2">
            <a:extLst>
              <a:ext uri="{FF2B5EF4-FFF2-40B4-BE49-F238E27FC236}">
                <a16:creationId xmlns:a16="http://schemas.microsoft.com/office/drawing/2014/main" id="{DEE1E0CD-F7CA-A380-4671-39CAFFAACCE8}"/>
              </a:ext>
            </a:extLst>
          </p:cNvPr>
          <p:cNvSpPr txBox="1"/>
          <p:nvPr/>
        </p:nvSpPr>
        <p:spPr>
          <a:xfrm>
            <a:off x="4068497" y="4983994"/>
            <a:ext cx="100700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7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www.adr.gov.co</a:t>
            </a:r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2EB45033-60E3-3BA4-3B46-626B207C04C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1815" y="909673"/>
            <a:ext cx="2025898" cy="2130811"/>
          </a:xfrm>
          <a:prstGeom prst="rect">
            <a:avLst/>
          </a:prstGeom>
        </p:spPr>
      </p:pic>
      <p:graphicFrame>
        <p:nvGraphicFramePr>
          <p:cNvPr id="16" name="Diagrama 5">
            <a:extLst>
              <a:ext uri="{FF2B5EF4-FFF2-40B4-BE49-F238E27FC236}">
                <a16:creationId xmlns:a16="http://schemas.microsoft.com/office/drawing/2014/main" id="{F1056794-318B-3FCF-21AB-41C2F9F12AE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03947293"/>
              </p:ext>
            </p:extLst>
          </p:nvPr>
        </p:nvGraphicFramePr>
        <p:xfrm>
          <a:off x="-221814" y="-893827"/>
          <a:ext cx="9143999" cy="69311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7" name="2 Título">
            <a:extLst>
              <a:ext uri="{FF2B5EF4-FFF2-40B4-BE49-F238E27FC236}">
                <a16:creationId xmlns:a16="http://schemas.microsoft.com/office/drawing/2014/main" id="{1A4AD2A4-8FFB-6686-48A4-0FD4066B6A7F}"/>
              </a:ext>
            </a:extLst>
          </p:cNvPr>
          <p:cNvSpPr txBox="1">
            <a:spLocks/>
          </p:cNvSpPr>
          <p:nvPr/>
        </p:nvSpPr>
        <p:spPr>
          <a:xfrm>
            <a:off x="1291873" y="117764"/>
            <a:ext cx="5553248" cy="485279"/>
          </a:xfrm>
          <a:prstGeom prst="rect">
            <a:avLst/>
          </a:prstGeom>
        </p:spPr>
        <p:txBody>
          <a:bodyPr/>
          <a:lstStyle>
            <a:lvl1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Calibri Light"/>
                <a:sym typeface="Calibri Light"/>
              </a:defRPr>
            </a:lvl1pPr>
            <a:lvl2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2pPr>
            <a:lvl3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3pPr>
            <a:lvl4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4pPr>
            <a:lvl5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5pPr>
            <a:lvl6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6pPr>
            <a:lvl7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7pPr>
            <a:lvl8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8pPr>
            <a:lvl9pPr marL="0" marR="0" indent="0" algn="l" defTabSz="696576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9pPr>
          </a:lstStyle>
          <a:p>
            <a:pPr algn="ctr"/>
            <a:r>
              <a:rPr lang="es-CO" sz="2400" b="1" dirty="0"/>
              <a:t>PLAN DE ALFABETIZACIÓN DIGITAL</a:t>
            </a:r>
          </a:p>
        </p:txBody>
      </p:sp>
    </p:spTree>
    <p:extLst>
      <p:ext uri="{BB962C8B-B14F-4D97-AF65-F5344CB8AC3E}">
        <p14:creationId xmlns:p14="http://schemas.microsoft.com/office/powerpoint/2010/main" val="604307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061C64E3-6684-AE66-1AFC-39C3EE233F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67469" y="-40334"/>
            <a:ext cx="9287411" cy="5224168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AD70AC6F-3712-1E32-B706-0651D51C98B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11045" y="910553"/>
            <a:ext cx="2724275" cy="3322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7783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Tema de Offic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Them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Plantilla PPT ADR" id="{E183CCE1-469A-4D26-A506-EE06FD86A00E}" vid="{80DF9D8A-5246-40C1-B690-FE62DED99F74}"/>
    </a:ext>
  </a:extLst>
</a:theme>
</file>

<file path=ppt/theme/theme2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Them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Plantilla PPT ADR</Template>
  <TotalTime>5</TotalTime>
  <Words>110</Words>
  <Application>Microsoft Office PowerPoint</Application>
  <PresentationFormat>Presentación en pantalla (16:9)</PresentationFormat>
  <Paragraphs>18</Paragraphs>
  <Slides>7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7</vt:i4>
      </vt:variant>
    </vt:vector>
  </HeadingPairs>
  <TitlesOfParts>
    <vt:vector size="15" baseType="lpstr">
      <vt:lpstr>Arial</vt:lpstr>
      <vt:lpstr>Helvetica Neue Medium</vt:lpstr>
      <vt:lpstr>Helvetica Neue</vt:lpstr>
      <vt:lpstr>Calibri</vt:lpstr>
      <vt:lpstr>Trebuchet MS</vt:lpstr>
      <vt:lpstr>Calibri Light</vt:lpstr>
      <vt:lpstr>Verdana</vt:lpstr>
      <vt:lpstr>Tema de Office</vt:lpstr>
      <vt:lpstr>Presentación de PowerPoint</vt:lpstr>
      <vt:lpstr>Presentación de PowerPoint</vt:lpstr>
      <vt:lpstr>ALFABETIZACIÓN DIGITAL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Nicolas  Narvaez Carvajal</dc:creator>
  <cp:lastModifiedBy>Nicolas  Narvaez Carvajal</cp:lastModifiedBy>
  <cp:revision>1</cp:revision>
  <dcterms:created xsi:type="dcterms:W3CDTF">2023-11-30T17:26:39Z</dcterms:created>
  <dcterms:modified xsi:type="dcterms:W3CDTF">2023-11-30T17:32:09Z</dcterms:modified>
</cp:coreProperties>
</file>